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tiff" ContentType="image/tiff"/>
  <Default Extension="vml" ContentType="application/vnd.openxmlformats-officedocument.vmlDrawing"/>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8.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9.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0.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1.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2.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13.xml" ContentType="application/vnd.openxmlformats-officedocument.theme+xml"/>
  <Override PartName="/ppt/slideLayouts/slideLayout95.xml" ContentType="application/vnd.openxmlformats-officedocument.presentationml.slideLayout+xml"/>
  <Override PartName="/ppt/theme/theme14.xml" ContentType="application/vnd.openxmlformats-officedocument.theme+xml"/>
  <Override PartName="/ppt/slideLayouts/slideLayout96.xml" ContentType="application/vnd.openxmlformats-officedocument.presentationml.slideLayout+xml"/>
  <Override PartName="/ppt/theme/theme15.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16.xml" ContentType="application/vnd.openxmlformats-officedocument.theme+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17.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18.xml" ContentType="application/vnd.openxmlformats-officedocument.theme+xml"/>
  <Override PartName="/ppt/tags/tag9.xml" ContentType="application/vnd.openxmlformats-officedocument.presentationml.tags+xml"/>
  <Override PartName="/ppt/tags/tag10.xml" ContentType="application/vnd.openxmlformats-officedocument.presentationml.tags+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9.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20.xml" ContentType="application/vnd.openxmlformats-officedocument.theme+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theme/themeOverride1.xml" ContentType="application/vnd.openxmlformats-officedocument.themeOverr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ink/ink40.xml" ContentType="application/inkml+xml"/>
  <Override PartName="/ppt/ink/ink41.xml" ContentType="application/inkml+xml"/>
  <Override PartName="/ppt/notesSlides/notesSlide107.xml" ContentType="application/vnd.openxmlformats-officedocument.presentationml.notesSlide+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notesSlides/notesSlide108.xml" ContentType="application/vnd.openxmlformats-officedocument.presentationml.notesSlide+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theme/themeOverride2.xml" ContentType="application/vnd.openxmlformats-officedocument.themeOverride+xml"/>
  <Override PartName="/ppt/notesSlides/notesSlide109.xml" ContentType="application/vnd.openxmlformats-officedocument.presentationml.notesSlide+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notesSlides/notesSlide1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ink/ink122.xml" ContentType="application/inkml+xml"/>
  <Override PartName="/ppt/notesSlides/notesSlide1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803" r:id="rId7"/>
    <p:sldMasterId id="2147483813" r:id="rId8"/>
    <p:sldMasterId id="2147483675" r:id="rId9"/>
    <p:sldMasterId id="2147483689" r:id="rId10"/>
    <p:sldMasterId id="2147483692" r:id="rId11"/>
    <p:sldMasterId id="2147483698" r:id="rId12"/>
    <p:sldMasterId id="2147483705" r:id="rId13"/>
    <p:sldMasterId id="2147483718" r:id="rId14"/>
    <p:sldMasterId id="2147483724" r:id="rId15"/>
    <p:sldMasterId id="2147483729" r:id="rId16"/>
    <p:sldMasterId id="2147483738" r:id="rId17"/>
    <p:sldMasterId id="2147483751" r:id="rId18"/>
    <p:sldMasterId id="2147483759" r:id="rId19"/>
    <p:sldMasterId id="2147483771" r:id="rId20"/>
    <p:sldMasterId id="2147483773" r:id="rId21"/>
    <p:sldMasterId id="2147483660" r:id="rId22"/>
    <p:sldMasterId id="2147483817" r:id="rId23"/>
    <p:sldMasterId id="2147483828" r:id="rId24"/>
    <p:sldMasterId id="2147483835" r:id="rId25"/>
    <p:sldMasterId id="2147483880" r:id="rId26"/>
    <p:sldMasterId id="2147483886" r:id="rId27"/>
  </p:sldMasterIdLst>
  <p:notesMasterIdLst>
    <p:notesMasterId r:id="rId163"/>
  </p:notesMasterIdLst>
  <p:handoutMasterIdLst>
    <p:handoutMasterId r:id="rId164"/>
  </p:handoutMasterIdLst>
  <p:sldIdLst>
    <p:sldId id="3366" r:id="rId28"/>
    <p:sldId id="2141411917" r:id="rId29"/>
    <p:sldId id="4171" r:id="rId30"/>
    <p:sldId id="2141411941" r:id="rId31"/>
    <p:sldId id="4183" r:id="rId32"/>
    <p:sldId id="4235" r:id="rId33"/>
    <p:sldId id="2141411919" r:id="rId34"/>
    <p:sldId id="2141411920" r:id="rId35"/>
    <p:sldId id="2141411938" r:id="rId36"/>
    <p:sldId id="4203" r:id="rId37"/>
    <p:sldId id="1016" r:id="rId38"/>
    <p:sldId id="1308" r:id="rId39"/>
    <p:sldId id="1195" r:id="rId40"/>
    <p:sldId id="4204" r:id="rId41"/>
    <p:sldId id="3612" r:id="rId42"/>
    <p:sldId id="2141411913" r:id="rId43"/>
    <p:sldId id="2141411950" r:id="rId44"/>
    <p:sldId id="2141411934" r:id="rId45"/>
    <p:sldId id="2141411916" r:id="rId46"/>
    <p:sldId id="2141411757" r:id="rId47"/>
    <p:sldId id="2141411808" r:id="rId48"/>
    <p:sldId id="2141411805" r:id="rId49"/>
    <p:sldId id="4394" r:id="rId50"/>
    <p:sldId id="2141411807" r:id="rId51"/>
    <p:sldId id="2141411767" r:id="rId52"/>
    <p:sldId id="336" r:id="rId53"/>
    <p:sldId id="2141411922" r:id="rId54"/>
    <p:sldId id="2141411912" r:id="rId55"/>
    <p:sldId id="2141411911" r:id="rId56"/>
    <p:sldId id="2141411923" r:id="rId57"/>
    <p:sldId id="2141411820" r:id="rId58"/>
    <p:sldId id="2141411810" r:id="rId59"/>
    <p:sldId id="2141411943" r:id="rId60"/>
    <p:sldId id="4472" r:id="rId61"/>
    <p:sldId id="2141411854" r:id="rId62"/>
    <p:sldId id="2141411806" r:id="rId63"/>
    <p:sldId id="2141411858" r:id="rId64"/>
    <p:sldId id="2141411856" r:id="rId65"/>
    <p:sldId id="2141411935" r:id="rId66"/>
    <p:sldId id="2141411821" r:id="rId67"/>
    <p:sldId id="2141411945" r:id="rId68"/>
    <p:sldId id="2141411927" r:id="rId69"/>
    <p:sldId id="2141411948" r:id="rId70"/>
    <p:sldId id="2141411949" r:id="rId71"/>
    <p:sldId id="2141411860" r:id="rId72"/>
    <p:sldId id="2141411861" r:id="rId73"/>
    <p:sldId id="297" r:id="rId74"/>
    <p:sldId id="2141411809" r:id="rId75"/>
    <p:sldId id="4234" r:id="rId76"/>
    <p:sldId id="2141411831" r:id="rId77"/>
    <p:sldId id="2141411830" r:id="rId78"/>
    <p:sldId id="4233" r:id="rId79"/>
    <p:sldId id="1309" r:id="rId80"/>
    <p:sldId id="1302" r:id="rId81"/>
    <p:sldId id="4232" r:id="rId82"/>
    <p:sldId id="4238" r:id="rId83"/>
    <p:sldId id="2141411931" r:id="rId84"/>
    <p:sldId id="2141411832" r:id="rId85"/>
    <p:sldId id="2141411811" r:id="rId86"/>
    <p:sldId id="2141411812" r:id="rId87"/>
    <p:sldId id="2141411865" r:id="rId88"/>
    <p:sldId id="2141411866" r:id="rId89"/>
    <p:sldId id="2141411867" r:id="rId90"/>
    <p:sldId id="2141411868" r:id="rId91"/>
    <p:sldId id="2141411869" r:id="rId92"/>
    <p:sldId id="2141411870" r:id="rId93"/>
    <p:sldId id="2141411872" r:id="rId94"/>
    <p:sldId id="2141411873" r:id="rId95"/>
    <p:sldId id="2141411874" r:id="rId96"/>
    <p:sldId id="2141411875" r:id="rId97"/>
    <p:sldId id="2141411898" r:id="rId98"/>
    <p:sldId id="2141411899" r:id="rId99"/>
    <p:sldId id="2141411876" r:id="rId100"/>
    <p:sldId id="2141411905" r:id="rId101"/>
    <p:sldId id="2141411901" r:id="rId102"/>
    <p:sldId id="2141411902" r:id="rId103"/>
    <p:sldId id="2141411906" r:id="rId104"/>
    <p:sldId id="2141411907" r:id="rId105"/>
    <p:sldId id="2141411903" r:id="rId106"/>
    <p:sldId id="2141411878" r:id="rId107"/>
    <p:sldId id="2141411879" r:id="rId108"/>
    <p:sldId id="2141411882" r:id="rId109"/>
    <p:sldId id="2141411880" r:id="rId110"/>
    <p:sldId id="2141411881" r:id="rId111"/>
    <p:sldId id="2141411813" r:id="rId112"/>
    <p:sldId id="2141411900" r:id="rId113"/>
    <p:sldId id="301" r:id="rId114"/>
    <p:sldId id="295" r:id="rId115"/>
    <p:sldId id="4489" r:id="rId116"/>
    <p:sldId id="2141411828" r:id="rId117"/>
    <p:sldId id="2141411829" r:id="rId118"/>
    <p:sldId id="2141411864" r:id="rId119"/>
    <p:sldId id="2141411896" r:id="rId120"/>
    <p:sldId id="2141411827" r:id="rId121"/>
    <p:sldId id="2141411834" r:id="rId122"/>
    <p:sldId id="4504" r:id="rId123"/>
    <p:sldId id="4505" r:id="rId124"/>
    <p:sldId id="2141411940" r:id="rId125"/>
    <p:sldId id="2141411925" r:id="rId126"/>
    <p:sldId id="2141411837" r:id="rId127"/>
    <p:sldId id="2141411939" r:id="rId128"/>
    <p:sldId id="2141411926" r:id="rId129"/>
    <p:sldId id="4503" r:id="rId130"/>
    <p:sldId id="4477" r:id="rId131"/>
    <p:sldId id="2141411909" r:id="rId132"/>
    <p:sldId id="4245" r:id="rId133"/>
    <p:sldId id="4470" r:id="rId134"/>
    <p:sldId id="2141411814" r:id="rId135"/>
    <p:sldId id="2141411836" r:id="rId136"/>
    <p:sldId id="313" r:id="rId137"/>
    <p:sldId id="4501" r:id="rId138"/>
    <p:sldId id="4482" r:id="rId139"/>
    <p:sldId id="2141411887" r:id="rId140"/>
    <p:sldId id="2141411888" r:id="rId141"/>
    <p:sldId id="2141411889" r:id="rId142"/>
    <p:sldId id="2141411891" r:id="rId143"/>
    <p:sldId id="2141411895" r:id="rId144"/>
    <p:sldId id="2141411893" r:id="rId145"/>
    <p:sldId id="4253" r:id="rId146"/>
    <p:sldId id="2141411815" r:id="rId147"/>
    <p:sldId id="2141411844" r:id="rId148"/>
    <p:sldId id="311" r:id="rId149"/>
    <p:sldId id="314" r:id="rId150"/>
    <p:sldId id="2141411841" r:id="rId151"/>
    <p:sldId id="2141411847" r:id="rId152"/>
    <p:sldId id="2141411848" r:id="rId153"/>
    <p:sldId id="2141411849" r:id="rId154"/>
    <p:sldId id="2141411850" r:id="rId155"/>
    <p:sldId id="2141411852" r:id="rId156"/>
    <p:sldId id="2141411853" r:id="rId157"/>
    <p:sldId id="2141411840" r:id="rId158"/>
    <p:sldId id="2141411883" r:id="rId159"/>
    <p:sldId id="2141411885" r:id="rId160"/>
    <p:sldId id="2141411842" r:id="rId161"/>
    <p:sldId id="2141411817" r:id="rId162"/>
  </p:sldIdLst>
  <p:sldSz cx="12192000" cy="6858000"/>
  <p:notesSz cx="6797675" cy="9926638"/>
  <p:embeddedFontLst>
    <p:embeddedFont>
      <p:font typeface="Calibri" panose="020F0502020204030204" pitchFamily="34" charset="0"/>
      <p:regular r:id="rId165"/>
      <p:bold r:id="rId166"/>
      <p:italic r:id="rId167"/>
      <p:boldItalic r:id="rId168"/>
    </p:embeddedFont>
    <p:embeddedFont>
      <p:font typeface="Calibri Light" panose="020F0302020204030204" pitchFamily="34" charset="0"/>
      <p:regular r:id="rId169"/>
      <p:italic r:id="rId170"/>
    </p:embeddedFont>
    <p:embeddedFont>
      <p:font typeface="Montserrat" panose="020B0604020202020204" charset="0"/>
      <p:regular r:id="rId171"/>
      <p:bold r:id="rId172"/>
      <p:italic r:id="rId173"/>
      <p:boldItalic r:id="rId174"/>
    </p:embeddedFont>
    <p:embeddedFont>
      <p:font typeface="Raleway" panose="020B0604020202020204" charset="0"/>
      <p:regular r:id="rId175"/>
      <p:bold r:id="rId176"/>
      <p:italic r:id="rId177"/>
      <p:boldItalic r:id="rId178"/>
    </p:embeddedFont>
    <p:embeddedFont>
      <p:font typeface="Segoe UI" panose="020B0502040204020203" pitchFamily="34" charset="0"/>
      <p:regular r:id="rId179"/>
      <p:bold r:id="rId180"/>
      <p:italic r:id="rId181"/>
      <p:boldItalic r:id="rId182"/>
    </p:embeddedFont>
    <p:embeddedFont>
      <p:font typeface="Tahoma" panose="020B0604030504040204" pitchFamily="34" charset="0"/>
      <p:regular r:id="rId183"/>
      <p:bold r:id="rId184"/>
    </p:embeddedFont>
    <p:embeddedFont>
      <p:font typeface="Verdana" panose="020B0604030504040204" pitchFamily="34" charset="0"/>
      <p:regular r:id="rId185"/>
      <p:bold r:id="rId186"/>
      <p:italic r:id="rId187"/>
      <p:boldItalic r:id="rId188"/>
    </p:embeddedFont>
    <p:embeddedFont>
      <p:font typeface="VIC" panose="020B0604020202020204" charset="0"/>
      <p:regular r:id="rId189"/>
      <p:bold r:id="rId190"/>
      <p:italic r:id="rId191"/>
      <p:boldItalic r:id="rId192"/>
    </p:embeddedFont>
    <p:embeddedFont>
      <p:font typeface="VIC Medium" panose="020B0604020202020204" charset="0"/>
      <p:regular r:id="rId193"/>
    </p:embeddedFont>
    <p:embeddedFont>
      <p:font typeface="VIC SemiBold" panose="020B0604020202020204" charset="0"/>
      <p:bold r:id="rId19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6A06351-FE5A-4434-9A08-16FB5FE74714}">
          <p14:sldIdLst>
            <p14:sldId id="3366"/>
            <p14:sldId id="2141411917"/>
            <p14:sldId id="4171"/>
            <p14:sldId id="2141411941"/>
            <p14:sldId id="4183"/>
            <p14:sldId id="4235"/>
            <p14:sldId id="2141411919"/>
            <p14:sldId id="2141411920"/>
            <p14:sldId id="2141411938"/>
            <p14:sldId id="4203"/>
            <p14:sldId id="1016"/>
            <p14:sldId id="1308"/>
            <p14:sldId id="1195"/>
            <p14:sldId id="4204"/>
            <p14:sldId id="3612"/>
            <p14:sldId id="2141411913"/>
            <p14:sldId id="2141411950"/>
            <p14:sldId id="2141411934"/>
            <p14:sldId id="2141411916"/>
            <p14:sldId id="2141411757"/>
            <p14:sldId id="2141411808"/>
            <p14:sldId id="2141411805"/>
            <p14:sldId id="4394"/>
            <p14:sldId id="2141411807"/>
            <p14:sldId id="2141411767"/>
            <p14:sldId id="336"/>
            <p14:sldId id="2141411922"/>
            <p14:sldId id="2141411912"/>
            <p14:sldId id="2141411911"/>
            <p14:sldId id="2141411923"/>
            <p14:sldId id="2141411820"/>
            <p14:sldId id="2141411810"/>
            <p14:sldId id="2141411943"/>
          </p14:sldIdLst>
        </p14:section>
        <p14:section name="Registry performance" id="{008B5979-A190-4162-9461-58DA3FB89544}">
          <p14:sldIdLst>
            <p14:sldId id="4472"/>
            <p14:sldId id="2141411854"/>
            <p14:sldId id="2141411806"/>
          </p14:sldIdLst>
        </p14:section>
        <p14:section name="100% Digital" id="{CE4D4A9E-AB36-4238-8B0A-018635CD329A}">
          <p14:sldIdLst>
            <p14:sldId id="2141411858"/>
            <p14:sldId id="2141411856"/>
            <p14:sldId id="2141411935"/>
            <p14:sldId id="2141411821"/>
            <p14:sldId id="2141411945"/>
          </p14:sldIdLst>
        </p14:section>
        <p14:section name="Requistions and common issues" id="{B3F32500-AA41-4A27-ADD3-785AC0BF8603}">
          <p14:sldIdLst>
            <p14:sldId id="2141411927"/>
            <p14:sldId id="2141411948"/>
            <p14:sldId id="2141411949"/>
          </p14:sldIdLst>
        </p14:section>
        <p14:section name="Upcoming changes" id="{6A2FED03-CECB-4940-AD80-F01CB9189BFB}">
          <p14:sldIdLst>
            <p14:sldId id="2141411860"/>
            <p14:sldId id="2141411861"/>
            <p14:sldId id="297"/>
            <p14:sldId id="2141411809"/>
            <p14:sldId id="4234"/>
            <p14:sldId id="2141411831"/>
            <p14:sldId id="2141411830"/>
            <p14:sldId id="4233"/>
            <p14:sldId id="1309"/>
            <p14:sldId id="1302"/>
            <p14:sldId id="4232"/>
            <p14:sldId id="4238"/>
            <p14:sldId id="2141411931"/>
            <p14:sldId id="2141411832"/>
            <p14:sldId id="2141411811"/>
            <p14:sldId id="2141411812"/>
            <p14:sldId id="2141411865"/>
            <p14:sldId id="2141411866"/>
            <p14:sldId id="2141411867"/>
            <p14:sldId id="2141411868"/>
            <p14:sldId id="2141411869"/>
            <p14:sldId id="2141411870"/>
            <p14:sldId id="2141411872"/>
            <p14:sldId id="2141411873"/>
            <p14:sldId id="2141411874"/>
            <p14:sldId id="2141411875"/>
            <p14:sldId id="2141411898"/>
            <p14:sldId id="2141411899"/>
            <p14:sldId id="2141411876"/>
            <p14:sldId id="2141411905"/>
            <p14:sldId id="2141411901"/>
            <p14:sldId id="2141411902"/>
            <p14:sldId id="2141411906"/>
            <p14:sldId id="2141411907"/>
            <p14:sldId id="2141411903"/>
            <p14:sldId id="2141411878"/>
            <p14:sldId id="2141411879"/>
            <p14:sldId id="2141411882"/>
            <p14:sldId id="2141411880"/>
            <p14:sldId id="2141411881"/>
            <p14:sldId id="2141411813"/>
            <p14:sldId id="2141411900"/>
            <p14:sldId id="301"/>
            <p14:sldId id="295"/>
            <p14:sldId id="4489"/>
            <p14:sldId id="2141411828"/>
            <p14:sldId id="2141411829"/>
            <p14:sldId id="2141411864"/>
            <p14:sldId id="2141411896"/>
            <p14:sldId id="2141411827"/>
            <p14:sldId id="2141411834"/>
            <p14:sldId id="4504"/>
            <p14:sldId id="4505"/>
            <p14:sldId id="2141411940"/>
            <p14:sldId id="2141411925"/>
            <p14:sldId id="2141411837"/>
            <p14:sldId id="2141411939"/>
            <p14:sldId id="2141411926"/>
            <p14:sldId id="4503"/>
            <p14:sldId id="4477"/>
            <p14:sldId id="2141411909"/>
            <p14:sldId id="4245"/>
            <p14:sldId id="4470"/>
            <p14:sldId id="2141411814"/>
            <p14:sldId id="2141411836"/>
            <p14:sldId id="313"/>
            <p14:sldId id="4501"/>
            <p14:sldId id="4482"/>
            <p14:sldId id="2141411887"/>
            <p14:sldId id="2141411888"/>
            <p14:sldId id="2141411889"/>
            <p14:sldId id="2141411891"/>
            <p14:sldId id="2141411895"/>
            <p14:sldId id="2141411893"/>
            <p14:sldId id="4253"/>
            <p14:sldId id="2141411815"/>
            <p14:sldId id="2141411844"/>
            <p14:sldId id="311"/>
            <p14:sldId id="314"/>
            <p14:sldId id="2141411841"/>
            <p14:sldId id="2141411847"/>
            <p14:sldId id="2141411848"/>
            <p14:sldId id="2141411849"/>
            <p14:sldId id="2141411850"/>
            <p14:sldId id="2141411852"/>
            <p14:sldId id="2141411853"/>
            <p14:sldId id="2141411840"/>
            <p14:sldId id="2141411883"/>
            <p14:sldId id="2141411885"/>
            <p14:sldId id="2141411842"/>
            <p14:sldId id="214141181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2EDFF04-8F14-9CE2-2AE2-09A9D472C7AD}" name="Susannah Maley (DELWP)" initials="SM(" userId="S::Susannah.Maley@delwp.vic.gov.au::b6233e51-1ad1-45c6-865d-66e641a862cc" providerId="AD"/>
  <p188:author id="{053BE707-3F97-BAC7-D72A-68032CC85BE0}" name="Jason F Matthews (DELWP)" initials="JFM(" userId="S::Jason.Matthews@delwp.vic.gov.au::a51ab1ee-d50c-4425-9611-8f63e58a37ae" providerId="AD"/>
  <p188:author id="{160CBF08-B010-CF08-88A6-F357043EF886}" name="Brandon G Keeble (DELWP)" initials="BGK(" userId="S::brandon.keeble@delwp.vic.gov.au::f632aca0-4a90-474d-98d1-de82989999ef" providerId="AD"/>
  <p188:author id="{FE1F5C26-EB3C-C66E-6643-BB095A69D760}" name="Susheila Vijendran (DELWP)" initials="SV" userId="Susheila Vijendran (DELWP)" providerId="None"/>
  <p188:author id="{4873C627-C808-F31C-C750-D0E4B9477E83}" name="Louis J Lazzaro (DELWP)" initials="LJL(" userId="S::louis.lazzaro@delwp.vic.gov.au::fd6c2a06-14c9-433e-b5eb-f84491e61c7c" providerId="AD"/>
  <p188:author id="{73BAD24D-8268-C41D-8DA5-9D5D33A76A2E}" name="Hamed Olfat (DELWP)" initials="HO(" userId="S::hamed.olfat@delwp.vic.gov.au::b0e55529-f6f9-414e-a04b-afb6bf09d020" providerId="AD"/>
  <p188:author id="{6DD53856-9FFC-8698-1706-AC1025A06876}" name="Allison Kealy" initials="AK" userId="S::allison.kealy@delwp.vic.gov.au::ee2259e6-4f22-4e2f-acb6-35e3911cd6fe" providerId="AD"/>
  <p188:author id="{7A90255E-CCA5-1196-4443-20A5517036D6}" name="Brandon G Keeble (DELWP)" initials="B(" userId="S::brandon.keeble@delwp.vic.gov.au::ba0433f4-29fe-42ac-b0cf-8d21e9b5a25b" providerId="AD"/>
  <p188:author id="{20EF7386-3C93-4F9B-6C17-D7BF48F0998C}" name="Craig L Sandy (DELWP)" initials="CLS(" userId="S::craig.sandy@delwp.vic.gov.au::f15ea13d-f76e-4be9-bfcf-a10b8351c136" providerId="AD"/>
  <p188:author id="{FEF731AD-55E3-DC8C-FFDF-DAF46B189085}" name="Mark A Briffa (DELWP)" initials="MAB(" userId="S::mark.briffa@delwp.vic.gov.au::d7a566dc-715f-423d-a6a2-89e85a3a0289" providerId="AD"/>
  <p188:author id="{F40541B6-D72D-483D-97B1-581D90A0EE6E}" name="Melissa S Harris (DELWP)" initials="MSH(" userId="S::melissa.harris@delwp.vic.gov.au::eb5074c8-3106-4eff-91bb-a8accf8341a0" providerId="AD"/>
  <p188:author id="{5A6C3FC6-ADCB-95E1-BAA7-260377511C16}" name="Shirley S Zhang (DELWP)" initials="SSZ(" userId="S::shirley.zhang@delwp.vic.gov.au::156ec075-17fc-478c-82b9-d3d92346c293" providerId="AD"/>
  <p188:author id="{98B010CD-A56E-58F0-5097-C8D76939D055}" name="Claire M Selby (DELWP)" initials="CMS(" userId="S::claire.selby@delwp.vic.gov.au::43a87e1e-e460-43ad-8044-996782d4ff3e" providerId="AD"/>
  <p188:author id="{12AFC7E2-0181-8485-5CC4-4C6ED8803E5D}" name="Roger W Fraser (DELWP)" initials="RWF(" userId="S::roger.fraser@delwp.vic.gov.au::a95134c2-d7a9-4595-9ffb-85586570043d"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7" name="Craig L Sandy (DELWP)" initials="CLS(" lastIdx="2" clrIdx="6">
    <p:extLst>
      <p:ext uri="{19B8F6BF-5375-455C-9EA6-DF929625EA0E}">
        <p15:presenceInfo xmlns:p15="http://schemas.microsoft.com/office/powerpoint/2012/main" userId="S::craig.sandy@delwp.vic.gov.au::f15ea13d-f76e-4be9-bfcf-a10b8351c136" providerId="AD"/>
      </p:ext>
    </p:extLst>
  </p:cmAuthor>
  <p:cmAuthor id="1" name="Mark A Briffa (DELWP)" initials="MAB(" lastIdx="10" clrIdx="0">
    <p:extLst>
      <p:ext uri="{19B8F6BF-5375-455C-9EA6-DF929625EA0E}">
        <p15:presenceInfo xmlns:p15="http://schemas.microsoft.com/office/powerpoint/2012/main" userId="S::mark.briffa@delwp.vic.gov.au::d7a566dc-715f-423d-a6a2-89e85a3a0289" providerId="AD"/>
      </p:ext>
    </p:extLst>
  </p:cmAuthor>
  <p:cmAuthor id="2" name="Claire M Selby (DELWP)" initials="CMS(" lastIdx="30" clrIdx="1">
    <p:extLst>
      <p:ext uri="{19B8F6BF-5375-455C-9EA6-DF929625EA0E}">
        <p15:presenceInfo xmlns:p15="http://schemas.microsoft.com/office/powerpoint/2012/main" userId="S::claire.selby@delwp.vic.gov.au::43a87e1e-e460-43ad-8044-996782d4ff3e" providerId="AD"/>
      </p:ext>
    </p:extLst>
  </p:cmAuthor>
  <p:cmAuthor id="3" name="Melissa S Harris (DELWP)" initials="M(" lastIdx="11" clrIdx="2">
    <p:extLst>
      <p:ext uri="{19B8F6BF-5375-455C-9EA6-DF929625EA0E}">
        <p15:presenceInfo xmlns:p15="http://schemas.microsoft.com/office/powerpoint/2012/main" userId="S::melissa.harris@delwp.vic.gov.au::eb5074c8-3106-4eff-91bb-a8accf8341a0" providerId="AD"/>
      </p:ext>
    </p:extLst>
  </p:cmAuthor>
  <p:cmAuthor id="4" name="Katrina E Swanston (DELWP)" initials="KES(" lastIdx="3" clrIdx="3">
    <p:extLst>
      <p:ext uri="{19B8F6BF-5375-455C-9EA6-DF929625EA0E}">
        <p15:presenceInfo xmlns:p15="http://schemas.microsoft.com/office/powerpoint/2012/main" userId="S::katrina.swanston@delwp.vic.gov.au::804d158f-b95a-45e8-aa9d-0bb0a98570b2" providerId="AD"/>
      </p:ext>
    </p:extLst>
  </p:cmAuthor>
  <p:cmAuthor id="5" name="Adam Mowlam (DELWP)" initials="AM(" lastIdx="3" clrIdx="4">
    <p:extLst>
      <p:ext uri="{19B8F6BF-5375-455C-9EA6-DF929625EA0E}">
        <p15:presenceInfo xmlns:p15="http://schemas.microsoft.com/office/powerpoint/2012/main" userId="S::adam.mowlam@delwp.vic.gov.au::726ab302-d3c8-456e-8eae-7a5d655ba430" providerId="AD"/>
      </p:ext>
    </p:extLst>
  </p:cmAuthor>
  <p:cmAuthor id="6" name="James K Leversha (DELWP)" initials="J(" lastIdx="7" clrIdx="5">
    <p:extLst>
      <p:ext uri="{19B8F6BF-5375-455C-9EA6-DF929625EA0E}">
        <p15:presenceInfo xmlns:p15="http://schemas.microsoft.com/office/powerpoint/2012/main" userId="S::james.k.leversha@delwp.vic.gov.au::04bb924d-701b-407e-86cc-ebe633df48f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47C2FF"/>
    <a:srgbClr val="007DB9"/>
    <a:srgbClr val="00B5AF"/>
    <a:srgbClr val="0F0248"/>
    <a:srgbClr val="F600D8"/>
    <a:srgbClr val="DB23DB"/>
    <a:srgbClr val="FFFFFF"/>
    <a:srgbClr val="00FF68"/>
    <a:srgbClr val="2B42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302F5A-9064-4734-8DA7-4362576A353D}" v="13" dt="2022-10-24T22:48:31.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0.xml"/><Relationship Id="rId21" Type="http://schemas.openxmlformats.org/officeDocument/2006/relationships/slideMaster" Target="slideMasters/slideMaster15.xml"/><Relationship Id="rId42" Type="http://schemas.openxmlformats.org/officeDocument/2006/relationships/slide" Target="slides/slide15.xml"/><Relationship Id="rId63" Type="http://schemas.openxmlformats.org/officeDocument/2006/relationships/slide" Target="slides/slide36.xml"/><Relationship Id="rId84" Type="http://schemas.openxmlformats.org/officeDocument/2006/relationships/slide" Target="slides/slide57.xml"/><Relationship Id="rId138" Type="http://schemas.openxmlformats.org/officeDocument/2006/relationships/slide" Target="slides/slide111.xml"/><Relationship Id="rId159" Type="http://schemas.openxmlformats.org/officeDocument/2006/relationships/slide" Target="slides/slide132.xml"/><Relationship Id="rId170" Type="http://schemas.openxmlformats.org/officeDocument/2006/relationships/font" Target="fonts/font6.fntdata"/><Relationship Id="rId191" Type="http://schemas.openxmlformats.org/officeDocument/2006/relationships/font" Target="fonts/font27.fntdata"/><Relationship Id="rId107" Type="http://schemas.openxmlformats.org/officeDocument/2006/relationships/slide" Target="slides/slide80.xml"/><Relationship Id="rId11" Type="http://schemas.openxmlformats.org/officeDocument/2006/relationships/slideMaster" Target="slideMasters/slideMaster5.xml"/><Relationship Id="rId32" Type="http://schemas.openxmlformats.org/officeDocument/2006/relationships/slide" Target="slides/slide5.xml"/><Relationship Id="rId53" Type="http://schemas.openxmlformats.org/officeDocument/2006/relationships/slide" Target="slides/slide26.xml"/><Relationship Id="rId74" Type="http://schemas.openxmlformats.org/officeDocument/2006/relationships/slide" Target="slides/slide47.xml"/><Relationship Id="rId128" Type="http://schemas.openxmlformats.org/officeDocument/2006/relationships/slide" Target="slides/slide101.xml"/><Relationship Id="rId149" Type="http://schemas.openxmlformats.org/officeDocument/2006/relationships/slide" Target="slides/slide122.xml"/><Relationship Id="rId5" Type="http://schemas.openxmlformats.org/officeDocument/2006/relationships/customXml" Target="../customXml/item5.xml"/><Relationship Id="rId95" Type="http://schemas.openxmlformats.org/officeDocument/2006/relationships/slide" Target="slides/slide68.xml"/><Relationship Id="rId160" Type="http://schemas.openxmlformats.org/officeDocument/2006/relationships/slide" Target="slides/slide133.xml"/><Relationship Id="rId181" Type="http://schemas.openxmlformats.org/officeDocument/2006/relationships/font" Target="fonts/font17.fntdata"/><Relationship Id="rId22" Type="http://schemas.openxmlformats.org/officeDocument/2006/relationships/slideMaster" Target="slideMasters/slideMaster16.xml"/><Relationship Id="rId43" Type="http://schemas.openxmlformats.org/officeDocument/2006/relationships/slide" Target="slides/slide16.xml"/><Relationship Id="rId64" Type="http://schemas.openxmlformats.org/officeDocument/2006/relationships/slide" Target="slides/slide37.xml"/><Relationship Id="rId118" Type="http://schemas.openxmlformats.org/officeDocument/2006/relationships/slide" Target="slides/slide91.xml"/><Relationship Id="rId139" Type="http://schemas.openxmlformats.org/officeDocument/2006/relationships/slide" Target="slides/slide112.xml"/><Relationship Id="rId85" Type="http://schemas.openxmlformats.org/officeDocument/2006/relationships/slide" Target="slides/slide58.xml"/><Relationship Id="rId150" Type="http://schemas.openxmlformats.org/officeDocument/2006/relationships/slide" Target="slides/slide123.xml"/><Relationship Id="rId171" Type="http://schemas.openxmlformats.org/officeDocument/2006/relationships/font" Target="fonts/font7.fntdata"/><Relationship Id="rId192" Type="http://schemas.openxmlformats.org/officeDocument/2006/relationships/font" Target="fonts/font28.fntdata"/><Relationship Id="rId12" Type="http://schemas.openxmlformats.org/officeDocument/2006/relationships/slideMaster" Target="slideMasters/slideMaster6.xml"/><Relationship Id="rId33" Type="http://schemas.openxmlformats.org/officeDocument/2006/relationships/slide" Target="slides/slide6.xml"/><Relationship Id="rId108" Type="http://schemas.openxmlformats.org/officeDocument/2006/relationships/slide" Target="slides/slide81.xml"/><Relationship Id="rId129" Type="http://schemas.openxmlformats.org/officeDocument/2006/relationships/slide" Target="slides/slide102.xml"/><Relationship Id="rId54" Type="http://schemas.openxmlformats.org/officeDocument/2006/relationships/slide" Target="slides/slide27.xml"/><Relationship Id="rId75" Type="http://schemas.openxmlformats.org/officeDocument/2006/relationships/slide" Target="slides/slide48.xml"/><Relationship Id="rId96" Type="http://schemas.openxmlformats.org/officeDocument/2006/relationships/slide" Target="slides/slide69.xml"/><Relationship Id="rId140" Type="http://schemas.openxmlformats.org/officeDocument/2006/relationships/slide" Target="slides/slide113.xml"/><Relationship Id="rId161" Type="http://schemas.openxmlformats.org/officeDocument/2006/relationships/slide" Target="slides/slide134.xml"/><Relationship Id="rId182" Type="http://schemas.openxmlformats.org/officeDocument/2006/relationships/font" Target="fonts/font18.fntdata"/><Relationship Id="rId6" Type="http://schemas.openxmlformats.org/officeDocument/2006/relationships/customXml" Target="../customXml/item6.xml"/><Relationship Id="rId23" Type="http://schemas.openxmlformats.org/officeDocument/2006/relationships/slideMaster" Target="slideMasters/slideMaster17.xml"/><Relationship Id="rId119" Type="http://schemas.openxmlformats.org/officeDocument/2006/relationships/slide" Target="slides/slide92.xml"/><Relationship Id="rId44" Type="http://schemas.openxmlformats.org/officeDocument/2006/relationships/slide" Target="slides/slide17.xml"/><Relationship Id="rId65" Type="http://schemas.openxmlformats.org/officeDocument/2006/relationships/slide" Target="slides/slide38.xml"/><Relationship Id="rId86" Type="http://schemas.openxmlformats.org/officeDocument/2006/relationships/slide" Target="slides/slide59.xml"/><Relationship Id="rId130" Type="http://schemas.openxmlformats.org/officeDocument/2006/relationships/slide" Target="slides/slide103.xml"/><Relationship Id="rId151" Type="http://schemas.openxmlformats.org/officeDocument/2006/relationships/slide" Target="slides/slide124.xml"/><Relationship Id="rId172" Type="http://schemas.openxmlformats.org/officeDocument/2006/relationships/font" Target="fonts/font8.fntdata"/><Relationship Id="rId193" Type="http://schemas.openxmlformats.org/officeDocument/2006/relationships/font" Target="fonts/font29.fntdata"/><Relationship Id="rId13" Type="http://schemas.openxmlformats.org/officeDocument/2006/relationships/slideMaster" Target="slideMasters/slideMaster7.xml"/><Relationship Id="rId109" Type="http://schemas.openxmlformats.org/officeDocument/2006/relationships/slide" Target="slides/slide82.xml"/><Relationship Id="rId34" Type="http://schemas.openxmlformats.org/officeDocument/2006/relationships/slide" Target="slides/slide7.xml"/><Relationship Id="rId55" Type="http://schemas.openxmlformats.org/officeDocument/2006/relationships/slide" Target="slides/slide28.xml"/><Relationship Id="rId76" Type="http://schemas.openxmlformats.org/officeDocument/2006/relationships/slide" Target="slides/slide49.xml"/><Relationship Id="rId97" Type="http://schemas.openxmlformats.org/officeDocument/2006/relationships/slide" Target="slides/slide70.xml"/><Relationship Id="rId120" Type="http://schemas.openxmlformats.org/officeDocument/2006/relationships/slide" Target="slides/slide93.xml"/><Relationship Id="rId141" Type="http://schemas.openxmlformats.org/officeDocument/2006/relationships/slide" Target="slides/slide114.xml"/><Relationship Id="rId7" Type="http://schemas.openxmlformats.org/officeDocument/2006/relationships/slideMaster" Target="slideMasters/slideMaster1.xml"/><Relationship Id="rId162" Type="http://schemas.openxmlformats.org/officeDocument/2006/relationships/slide" Target="slides/slide135.xml"/><Relationship Id="rId183" Type="http://schemas.openxmlformats.org/officeDocument/2006/relationships/font" Target="fonts/font19.fntdata"/><Relationship Id="rId2" Type="http://schemas.openxmlformats.org/officeDocument/2006/relationships/customXml" Target="../customXml/item2.xml"/><Relationship Id="rId29" Type="http://schemas.openxmlformats.org/officeDocument/2006/relationships/slide" Target="slides/slide2.xml"/><Relationship Id="rId24" Type="http://schemas.openxmlformats.org/officeDocument/2006/relationships/slideMaster" Target="slideMasters/slideMaster18.xml"/><Relationship Id="rId40" Type="http://schemas.openxmlformats.org/officeDocument/2006/relationships/slide" Target="slides/slide13.xml"/><Relationship Id="rId45" Type="http://schemas.openxmlformats.org/officeDocument/2006/relationships/slide" Target="slides/slide18.xml"/><Relationship Id="rId66" Type="http://schemas.openxmlformats.org/officeDocument/2006/relationships/slide" Target="slides/slide39.xml"/><Relationship Id="rId87" Type="http://schemas.openxmlformats.org/officeDocument/2006/relationships/slide" Target="slides/slide60.xml"/><Relationship Id="rId110" Type="http://schemas.openxmlformats.org/officeDocument/2006/relationships/slide" Target="slides/slide83.xml"/><Relationship Id="rId115" Type="http://schemas.openxmlformats.org/officeDocument/2006/relationships/slide" Target="slides/slide88.xml"/><Relationship Id="rId131" Type="http://schemas.openxmlformats.org/officeDocument/2006/relationships/slide" Target="slides/slide104.xml"/><Relationship Id="rId136" Type="http://schemas.openxmlformats.org/officeDocument/2006/relationships/slide" Target="slides/slide109.xml"/><Relationship Id="rId157" Type="http://schemas.openxmlformats.org/officeDocument/2006/relationships/slide" Target="slides/slide130.xml"/><Relationship Id="rId178" Type="http://schemas.openxmlformats.org/officeDocument/2006/relationships/font" Target="fonts/font14.fntdata"/><Relationship Id="rId61" Type="http://schemas.openxmlformats.org/officeDocument/2006/relationships/slide" Target="slides/slide34.xml"/><Relationship Id="rId82" Type="http://schemas.openxmlformats.org/officeDocument/2006/relationships/slide" Target="slides/slide55.xml"/><Relationship Id="rId152" Type="http://schemas.openxmlformats.org/officeDocument/2006/relationships/slide" Target="slides/slide125.xml"/><Relationship Id="rId173" Type="http://schemas.openxmlformats.org/officeDocument/2006/relationships/font" Target="fonts/font9.fntdata"/><Relationship Id="rId194" Type="http://schemas.openxmlformats.org/officeDocument/2006/relationships/font" Target="fonts/font30.fntdata"/><Relationship Id="rId199" Type="http://schemas.openxmlformats.org/officeDocument/2006/relationships/tableStyles" Target="tableStyles.xml"/><Relationship Id="rId19" Type="http://schemas.openxmlformats.org/officeDocument/2006/relationships/slideMaster" Target="slideMasters/slideMaster13.xml"/><Relationship Id="rId14" Type="http://schemas.openxmlformats.org/officeDocument/2006/relationships/slideMaster" Target="slideMasters/slideMaster8.xml"/><Relationship Id="rId30" Type="http://schemas.openxmlformats.org/officeDocument/2006/relationships/slide" Target="slides/slide3.xml"/><Relationship Id="rId35" Type="http://schemas.openxmlformats.org/officeDocument/2006/relationships/slide" Target="slides/slide8.xml"/><Relationship Id="rId56" Type="http://schemas.openxmlformats.org/officeDocument/2006/relationships/slide" Target="slides/slide29.xml"/><Relationship Id="rId77" Type="http://schemas.openxmlformats.org/officeDocument/2006/relationships/slide" Target="slides/slide50.xml"/><Relationship Id="rId100" Type="http://schemas.openxmlformats.org/officeDocument/2006/relationships/slide" Target="slides/slide73.xml"/><Relationship Id="rId105" Type="http://schemas.openxmlformats.org/officeDocument/2006/relationships/slide" Target="slides/slide78.xml"/><Relationship Id="rId126" Type="http://schemas.openxmlformats.org/officeDocument/2006/relationships/slide" Target="slides/slide99.xml"/><Relationship Id="rId147" Type="http://schemas.openxmlformats.org/officeDocument/2006/relationships/slide" Target="slides/slide120.xml"/><Relationship Id="rId168" Type="http://schemas.openxmlformats.org/officeDocument/2006/relationships/font" Target="fonts/font4.fntdata"/><Relationship Id="rId8" Type="http://schemas.openxmlformats.org/officeDocument/2006/relationships/slideMaster" Target="slideMasters/slideMaster2.xml"/><Relationship Id="rId51" Type="http://schemas.openxmlformats.org/officeDocument/2006/relationships/slide" Target="slides/slide24.xml"/><Relationship Id="rId72" Type="http://schemas.openxmlformats.org/officeDocument/2006/relationships/slide" Target="slides/slide45.xml"/><Relationship Id="rId93" Type="http://schemas.openxmlformats.org/officeDocument/2006/relationships/slide" Target="slides/slide66.xml"/><Relationship Id="rId98" Type="http://schemas.openxmlformats.org/officeDocument/2006/relationships/slide" Target="slides/slide71.xml"/><Relationship Id="rId121" Type="http://schemas.openxmlformats.org/officeDocument/2006/relationships/slide" Target="slides/slide94.xml"/><Relationship Id="rId142" Type="http://schemas.openxmlformats.org/officeDocument/2006/relationships/slide" Target="slides/slide115.xml"/><Relationship Id="rId163" Type="http://schemas.openxmlformats.org/officeDocument/2006/relationships/notesMaster" Target="notesMasters/notesMaster1.xml"/><Relationship Id="rId184" Type="http://schemas.openxmlformats.org/officeDocument/2006/relationships/font" Target="fonts/font20.fntdata"/><Relationship Id="rId189" Type="http://schemas.openxmlformats.org/officeDocument/2006/relationships/font" Target="fonts/font25.fntdata"/><Relationship Id="rId3" Type="http://schemas.openxmlformats.org/officeDocument/2006/relationships/customXml" Target="../customXml/item3.xml"/><Relationship Id="rId25" Type="http://schemas.openxmlformats.org/officeDocument/2006/relationships/slideMaster" Target="slideMasters/slideMaster19.xml"/><Relationship Id="rId46" Type="http://schemas.openxmlformats.org/officeDocument/2006/relationships/slide" Target="slides/slide19.xml"/><Relationship Id="rId67" Type="http://schemas.openxmlformats.org/officeDocument/2006/relationships/slide" Target="slides/slide40.xml"/><Relationship Id="rId116" Type="http://schemas.openxmlformats.org/officeDocument/2006/relationships/slide" Target="slides/slide89.xml"/><Relationship Id="rId137" Type="http://schemas.openxmlformats.org/officeDocument/2006/relationships/slide" Target="slides/slide110.xml"/><Relationship Id="rId158" Type="http://schemas.openxmlformats.org/officeDocument/2006/relationships/slide" Target="slides/slide131.xml"/><Relationship Id="rId20" Type="http://schemas.openxmlformats.org/officeDocument/2006/relationships/slideMaster" Target="slideMasters/slideMaster14.xml"/><Relationship Id="rId41" Type="http://schemas.openxmlformats.org/officeDocument/2006/relationships/slide" Target="slides/slide14.xml"/><Relationship Id="rId62" Type="http://schemas.openxmlformats.org/officeDocument/2006/relationships/slide" Target="slides/slide35.xml"/><Relationship Id="rId83" Type="http://schemas.openxmlformats.org/officeDocument/2006/relationships/slide" Target="slides/slide56.xml"/><Relationship Id="rId88" Type="http://schemas.openxmlformats.org/officeDocument/2006/relationships/slide" Target="slides/slide61.xml"/><Relationship Id="rId111" Type="http://schemas.openxmlformats.org/officeDocument/2006/relationships/slide" Target="slides/slide84.xml"/><Relationship Id="rId132" Type="http://schemas.openxmlformats.org/officeDocument/2006/relationships/slide" Target="slides/slide105.xml"/><Relationship Id="rId153" Type="http://schemas.openxmlformats.org/officeDocument/2006/relationships/slide" Target="slides/slide126.xml"/><Relationship Id="rId174" Type="http://schemas.openxmlformats.org/officeDocument/2006/relationships/font" Target="fonts/font10.fntdata"/><Relationship Id="rId179" Type="http://schemas.openxmlformats.org/officeDocument/2006/relationships/font" Target="fonts/font15.fntdata"/><Relationship Id="rId195" Type="http://schemas.openxmlformats.org/officeDocument/2006/relationships/commentAuthors" Target="commentAuthors.xml"/><Relationship Id="rId190" Type="http://schemas.openxmlformats.org/officeDocument/2006/relationships/font" Target="fonts/font26.fntdata"/><Relationship Id="rId15" Type="http://schemas.openxmlformats.org/officeDocument/2006/relationships/slideMaster" Target="slideMasters/slideMaster9.xml"/><Relationship Id="rId36" Type="http://schemas.openxmlformats.org/officeDocument/2006/relationships/slide" Target="slides/slide9.xml"/><Relationship Id="rId57" Type="http://schemas.openxmlformats.org/officeDocument/2006/relationships/slide" Target="slides/slide30.xml"/><Relationship Id="rId106" Type="http://schemas.openxmlformats.org/officeDocument/2006/relationships/slide" Target="slides/slide79.xml"/><Relationship Id="rId127" Type="http://schemas.openxmlformats.org/officeDocument/2006/relationships/slide" Target="slides/slide100.xml"/><Relationship Id="rId10" Type="http://schemas.openxmlformats.org/officeDocument/2006/relationships/slideMaster" Target="slideMasters/slideMaster4.xml"/><Relationship Id="rId31" Type="http://schemas.openxmlformats.org/officeDocument/2006/relationships/slide" Target="slides/slide4.xml"/><Relationship Id="rId52" Type="http://schemas.openxmlformats.org/officeDocument/2006/relationships/slide" Target="slides/slide25.xml"/><Relationship Id="rId73" Type="http://schemas.openxmlformats.org/officeDocument/2006/relationships/slide" Target="slides/slide46.xml"/><Relationship Id="rId78" Type="http://schemas.openxmlformats.org/officeDocument/2006/relationships/slide" Target="slides/slide51.xml"/><Relationship Id="rId94" Type="http://schemas.openxmlformats.org/officeDocument/2006/relationships/slide" Target="slides/slide67.xml"/><Relationship Id="rId99" Type="http://schemas.openxmlformats.org/officeDocument/2006/relationships/slide" Target="slides/slide72.xml"/><Relationship Id="rId101" Type="http://schemas.openxmlformats.org/officeDocument/2006/relationships/slide" Target="slides/slide74.xml"/><Relationship Id="rId122" Type="http://schemas.openxmlformats.org/officeDocument/2006/relationships/slide" Target="slides/slide95.xml"/><Relationship Id="rId143" Type="http://schemas.openxmlformats.org/officeDocument/2006/relationships/slide" Target="slides/slide116.xml"/><Relationship Id="rId148" Type="http://schemas.openxmlformats.org/officeDocument/2006/relationships/slide" Target="slides/slide121.xml"/><Relationship Id="rId164" Type="http://schemas.openxmlformats.org/officeDocument/2006/relationships/handoutMaster" Target="handoutMasters/handoutMaster1.xml"/><Relationship Id="rId169" Type="http://schemas.openxmlformats.org/officeDocument/2006/relationships/font" Target="fonts/font5.fntdata"/><Relationship Id="rId185" Type="http://schemas.openxmlformats.org/officeDocument/2006/relationships/font" Target="fonts/font21.fntdata"/><Relationship Id="rId4" Type="http://schemas.openxmlformats.org/officeDocument/2006/relationships/customXml" Target="../customXml/item4.xml"/><Relationship Id="rId9" Type="http://schemas.openxmlformats.org/officeDocument/2006/relationships/slideMaster" Target="slideMasters/slideMaster3.xml"/><Relationship Id="rId180" Type="http://schemas.openxmlformats.org/officeDocument/2006/relationships/font" Target="fonts/font16.fntdata"/><Relationship Id="rId26" Type="http://schemas.openxmlformats.org/officeDocument/2006/relationships/slideMaster" Target="slideMasters/slideMaster20.xml"/><Relationship Id="rId47" Type="http://schemas.openxmlformats.org/officeDocument/2006/relationships/slide" Target="slides/slide20.xml"/><Relationship Id="rId68" Type="http://schemas.openxmlformats.org/officeDocument/2006/relationships/slide" Target="slides/slide41.xml"/><Relationship Id="rId89" Type="http://schemas.openxmlformats.org/officeDocument/2006/relationships/slide" Target="slides/slide62.xml"/><Relationship Id="rId112" Type="http://schemas.openxmlformats.org/officeDocument/2006/relationships/slide" Target="slides/slide85.xml"/><Relationship Id="rId133" Type="http://schemas.openxmlformats.org/officeDocument/2006/relationships/slide" Target="slides/slide106.xml"/><Relationship Id="rId154" Type="http://schemas.openxmlformats.org/officeDocument/2006/relationships/slide" Target="slides/slide127.xml"/><Relationship Id="rId175" Type="http://schemas.openxmlformats.org/officeDocument/2006/relationships/font" Target="fonts/font11.fntdata"/><Relationship Id="rId196" Type="http://schemas.openxmlformats.org/officeDocument/2006/relationships/presProps" Target="presProps.xml"/><Relationship Id="rId200" Type="http://schemas.microsoft.com/office/2016/11/relationships/changesInfo" Target="changesInfos/changesInfo1.xml"/><Relationship Id="rId16" Type="http://schemas.openxmlformats.org/officeDocument/2006/relationships/slideMaster" Target="slideMasters/slideMaster10.xml"/><Relationship Id="rId37" Type="http://schemas.openxmlformats.org/officeDocument/2006/relationships/slide" Target="slides/slide10.xml"/><Relationship Id="rId58" Type="http://schemas.openxmlformats.org/officeDocument/2006/relationships/slide" Target="slides/slide31.xml"/><Relationship Id="rId79" Type="http://schemas.openxmlformats.org/officeDocument/2006/relationships/slide" Target="slides/slide52.xml"/><Relationship Id="rId102" Type="http://schemas.openxmlformats.org/officeDocument/2006/relationships/slide" Target="slides/slide75.xml"/><Relationship Id="rId123" Type="http://schemas.openxmlformats.org/officeDocument/2006/relationships/slide" Target="slides/slide96.xml"/><Relationship Id="rId144" Type="http://schemas.openxmlformats.org/officeDocument/2006/relationships/slide" Target="slides/slide117.xml"/><Relationship Id="rId90" Type="http://schemas.openxmlformats.org/officeDocument/2006/relationships/slide" Target="slides/slide63.xml"/><Relationship Id="rId165" Type="http://schemas.openxmlformats.org/officeDocument/2006/relationships/font" Target="fonts/font1.fntdata"/><Relationship Id="rId186" Type="http://schemas.openxmlformats.org/officeDocument/2006/relationships/font" Target="fonts/font22.fntdata"/><Relationship Id="rId27" Type="http://schemas.openxmlformats.org/officeDocument/2006/relationships/slideMaster" Target="slideMasters/slideMaster21.xml"/><Relationship Id="rId48" Type="http://schemas.openxmlformats.org/officeDocument/2006/relationships/slide" Target="slides/slide21.xml"/><Relationship Id="rId69" Type="http://schemas.openxmlformats.org/officeDocument/2006/relationships/slide" Target="slides/slide42.xml"/><Relationship Id="rId113" Type="http://schemas.openxmlformats.org/officeDocument/2006/relationships/slide" Target="slides/slide86.xml"/><Relationship Id="rId134" Type="http://schemas.openxmlformats.org/officeDocument/2006/relationships/slide" Target="slides/slide107.xml"/><Relationship Id="rId80" Type="http://schemas.openxmlformats.org/officeDocument/2006/relationships/slide" Target="slides/slide53.xml"/><Relationship Id="rId155" Type="http://schemas.openxmlformats.org/officeDocument/2006/relationships/slide" Target="slides/slide128.xml"/><Relationship Id="rId176" Type="http://schemas.openxmlformats.org/officeDocument/2006/relationships/font" Target="fonts/font12.fntdata"/><Relationship Id="rId197" Type="http://schemas.openxmlformats.org/officeDocument/2006/relationships/viewProps" Target="viewProps.xml"/><Relationship Id="rId201" Type="http://schemas.microsoft.com/office/2015/10/relationships/revisionInfo" Target="revisionInfo.xml"/><Relationship Id="rId17" Type="http://schemas.openxmlformats.org/officeDocument/2006/relationships/slideMaster" Target="slideMasters/slideMaster11.xml"/><Relationship Id="rId38" Type="http://schemas.openxmlformats.org/officeDocument/2006/relationships/slide" Target="slides/slide11.xml"/><Relationship Id="rId59" Type="http://schemas.openxmlformats.org/officeDocument/2006/relationships/slide" Target="slides/slide32.xml"/><Relationship Id="rId103" Type="http://schemas.openxmlformats.org/officeDocument/2006/relationships/slide" Target="slides/slide76.xml"/><Relationship Id="rId124" Type="http://schemas.openxmlformats.org/officeDocument/2006/relationships/slide" Target="slides/slide97.xml"/><Relationship Id="rId70" Type="http://schemas.openxmlformats.org/officeDocument/2006/relationships/slide" Target="slides/slide43.xml"/><Relationship Id="rId91" Type="http://schemas.openxmlformats.org/officeDocument/2006/relationships/slide" Target="slides/slide64.xml"/><Relationship Id="rId145" Type="http://schemas.openxmlformats.org/officeDocument/2006/relationships/slide" Target="slides/slide118.xml"/><Relationship Id="rId166" Type="http://schemas.openxmlformats.org/officeDocument/2006/relationships/font" Target="fonts/font2.fntdata"/><Relationship Id="rId187" Type="http://schemas.openxmlformats.org/officeDocument/2006/relationships/font" Target="fonts/font23.fntdata"/><Relationship Id="rId1" Type="http://schemas.openxmlformats.org/officeDocument/2006/relationships/customXml" Target="../customXml/item1.xml"/><Relationship Id="rId28" Type="http://schemas.openxmlformats.org/officeDocument/2006/relationships/slide" Target="slides/slide1.xml"/><Relationship Id="rId49" Type="http://schemas.openxmlformats.org/officeDocument/2006/relationships/slide" Target="slides/slide22.xml"/><Relationship Id="rId114" Type="http://schemas.openxmlformats.org/officeDocument/2006/relationships/slide" Target="slides/slide87.xml"/><Relationship Id="rId60" Type="http://schemas.openxmlformats.org/officeDocument/2006/relationships/slide" Target="slides/slide33.xml"/><Relationship Id="rId81" Type="http://schemas.openxmlformats.org/officeDocument/2006/relationships/slide" Target="slides/slide54.xml"/><Relationship Id="rId135" Type="http://schemas.openxmlformats.org/officeDocument/2006/relationships/slide" Target="slides/slide108.xml"/><Relationship Id="rId156" Type="http://schemas.openxmlformats.org/officeDocument/2006/relationships/slide" Target="slides/slide129.xml"/><Relationship Id="rId177" Type="http://schemas.openxmlformats.org/officeDocument/2006/relationships/font" Target="fonts/font13.fntdata"/><Relationship Id="rId198" Type="http://schemas.openxmlformats.org/officeDocument/2006/relationships/theme" Target="theme/theme1.xml"/><Relationship Id="rId202" Type="http://schemas.microsoft.com/office/2018/10/relationships/authors" Target="authors.xml"/><Relationship Id="rId18" Type="http://schemas.openxmlformats.org/officeDocument/2006/relationships/slideMaster" Target="slideMasters/slideMaster12.xml"/><Relationship Id="rId39" Type="http://schemas.openxmlformats.org/officeDocument/2006/relationships/slide" Target="slides/slide12.xml"/><Relationship Id="rId50" Type="http://schemas.openxmlformats.org/officeDocument/2006/relationships/slide" Target="slides/slide23.xml"/><Relationship Id="rId104" Type="http://schemas.openxmlformats.org/officeDocument/2006/relationships/slide" Target="slides/slide77.xml"/><Relationship Id="rId125" Type="http://schemas.openxmlformats.org/officeDocument/2006/relationships/slide" Target="slides/slide98.xml"/><Relationship Id="rId146" Type="http://schemas.openxmlformats.org/officeDocument/2006/relationships/slide" Target="slides/slide119.xml"/><Relationship Id="rId167" Type="http://schemas.openxmlformats.org/officeDocument/2006/relationships/font" Target="fonts/font3.fntdata"/><Relationship Id="rId188" Type="http://schemas.openxmlformats.org/officeDocument/2006/relationships/font" Target="fonts/font24.fntdata"/><Relationship Id="rId71" Type="http://schemas.openxmlformats.org/officeDocument/2006/relationships/slide" Target="slides/slide44.xml"/><Relationship Id="rId92"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nah Maley (DELWP)" userId="b6233e51-1ad1-45c6-865d-66e641a862cc" providerId="ADAL" clId="{57302F5A-9064-4734-8DA7-4362576A353D}"/>
    <pc:docChg chg="custSel modSld">
      <pc:chgData name="Susannah Maley (DELWP)" userId="b6233e51-1ad1-45c6-865d-66e641a862cc" providerId="ADAL" clId="{57302F5A-9064-4734-8DA7-4362576A353D}" dt="2022-10-24T22:48:31.955" v="133" actId="6549"/>
      <pc:docMkLst>
        <pc:docMk/>
      </pc:docMkLst>
      <pc:sldChg chg="addSp delSp modSp mod delAnim">
        <pc:chgData name="Susannah Maley (DELWP)" userId="b6233e51-1ad1-45c6-865d-66e641a862cc" providerId="ADAL" clId="{57302F5A-9064-4734-8DA7-4362576A353D}" dt="2022-10-24T22:48:31.955" v="133" actId="6549"/>
        <pc:sldMkLst>
          <pc:docMk/>
          <pc:sldMk cId="3585590463" sldId="4470"/>
        </pc:sldMkLst>
        <pc:spChg chg="add mod">
          <ac:chgData name="Susannah Maley (DELWP)" userId="b6233e51-1ad1-45c6-865d-66e641a862cc" providerId="ADAL" clId="{57302F5A-9064-4734-8DA7-4362576A353D}" dt="2022-10-24T22:48:31.955" v="133" actId="6549"/>
          <ac:spMkLst>
            <pc:docMk/>
            <pc:sldMk cId="3585590463" sldId="4470"/>
            <ac:spMk id="3" creationId="{3503D8E8-F927-49EA-8AB6-FD3D829D762D}"/>
          </ac:spMkLst>
        </pc:spChg>
        <pc:picChg chg="del">
          <ac:chgData name="Susannah Maley (DELWP)" userId="b6233e51-1ad1-45c6-865d-66e641a862cc" providerId="ADAL" clId="{57302F5A-9064-4734-8DA7-4362576A353D}" dt="2022-10-24T22:41:41.479" v="0" actId="478"/>
          <ac:picMkLst>
            <pc:docMk/>
            <pc:sldMk cId="3585590463" sldId="4470"/>
            <ac:picMk id="5" creationId="{C8361A27-777B-4168-88AA-31B745E7417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image" Target="../media/image333.svg"/><Relationship Id="rId1" Type="http://schemas.openxmlformats.org/officeDocument/2006/relationships/image" Target="../media/image332.png"/><Relationship Id="rId6" Type="http://schemas.openxmlformats.org/officeDocument/2006/relationships/image" Target="../media/image337.svg"/><Relationship Id="rId5" Type="http://schemas.openxmlformats.org/officeDocument/2006/relationships/image" Target="../media/image336.png"/><Relationship Id="rId4" Type="http://schemas.openxmlformats.org/officeDocument/2006/relationships/image" Target="../media/image3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image" Target="../media/image333.svg"/><Relationship Id="rId1" Type="http://schemas.openxmlformats.org/officeDocument/2006/relationships/image" Target="../media/image332.png"/><Relationship Id="rId6" Type="http://schemas.openxmlformats.org/officeDocument/2006/relationships/image" Target="../media/image337.svg"/><Relationship Id="rId5" Type="http://schemas.openxmlformats.org/officeDocument/2006/relationships/image" Target="../media/image336.png"/><Relationship Id="rId4" Type="http://schemas.openxmlformats.org/officeDocument/2006/relationships/image" Target="../media/image3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0B6F1-29B5-400D-A7DC-3D35AE5B50D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6268A48-58B2-403C-A069-5B76A3384793}">
      <dgm:prSet custT="1"/>
      <dgm:spPr/>
      <dgm:t>
        <a:bodyPr/>
        <a:lstStyle/>
        <a:p>
          <a:pPr>
            <a:lnSpc>
              <a:spcPct val="100000"/>
            </a:lnSpc>
          </a:pPr>
          <a:r>
            <a:rPr lang="en-AU" sz="2400" b="1">
              <a:latin typeface="VIC" panose="00000500000000000000" pitchFamily="2" charset="0"/>
            </a:rPr>
            <a:t>email ePlan issues</a:t>
          </a:r>
          <a:endParaRPr lang="en-US" sz="2400" b="1">
            <a:latin typeface="VIC" panose="00000500000000000000" pitchFamily="2" charset="0"/>
          </a:endParaRPr>
        </a:p>
      </dgm:t>
    </dgm:pt>
    <dgm:pt modelId="{7FDF1DAA-1F97-43EC-8437-DA3392DB6264}" type="parTrans" cxnId="{7E6077BB-D3EF-4821-8B1C-521A94188BC3}">
      <dgm:prSet/>
      <dgm:spPr/>
      <dgm:t>
        <a:bodyPr/>
        <a:lstStyle/>
        <a:p>
          <a:endParaRPr lang="en-US" sz="1600">
            <a:latin typeface="VIC" panose="00000500000000000000" pitchFamily="2" charset="0"/>
          </a:endParaRPr>
        </a:p>
      </dgm:t>
    </dgm:pt>
    <dgm:pt modelId="{3874FA30-AD08-42CE-9DA2-F4474F5D958E}" type="sibTrans" cxnId="{7E6077BB-D3EF-4821-8B1C-521A94188BC3}">
      <dgm:prSet/>
      <dgm:spPr/>
      <dgm:t>
        <a:bodyPr/>
        <a:lstStyle/>
        <a:p>
          <a:endParaRPr lang="en-US" sz="1600">
            <a:latin typeface="VIC" panose="00000500000000000000" pitchFamily="2" charset="0"/>
          </a:endParaRPr>
        </a:p>
      </dgm:t>
    </dgm:pt>
    <dgm:pt modelId="{E3EAA89C-A4FD-44ED-8BE5-CAC944C5BE89}">
      <dgm:prSet custT="1"/>
      <dgm:spPr/>
      <dgm:t>
        <a:bodyPr/>
        <a:lstStyle/>
        <a:p>
          <a:pPr>
            <a:lnSpc>
              <a:spcPct val="100000"/>
            </a:lnSpc>
          </a:pPr>
          <a:r>
            <a:rPr lang="en-AU" sz="2400" b="1">
              <a:latin typeface="VIC" panose="00000500000000000000" pitchFamily="2" charset="0"/>
            </a:rPr>
            <a:t>Tiered support framework</a:t>
          </a:r>
          <a:endParaRPr lang="en-US" sz="2400" b="1">
            <a:latin typeface="VIC" panose="00000500000000000000" pitchFamily="2" charset="0"/>
          </a:endParaRPr>
        </a:p>
      </dgm:t>
    </dgm:pt>
    <dgm:pt modelId="{D345C98C-2132-4703-8104-BC58E9AEF791}" type="parTrans" cxnId="{9830B743-00CC-4F78-89A4-BE0B2EA5ADC7}">
      <dgm:prSet/>
      <dgm:spPr/>
      <dgm:t>
        <a:bodyPr/>
        <a:lstStyle/>
        <a:p>
          <a:endParaRPr lang="en-US" sz="1600">
            <a:latin typeface="VIC" panose="00000500000000000000" pitchFamily="2" charset="0"/>
          </a:endParaRPr>
        </a:p>
      </dgm:t>
    </dgm:pt>
    <dgm:pt modelId="{B1BEC095-FC05-434B-A1CB-96281D2C4DFF}" type="sibTrans" cxnId="{9830B743-00CC-4F78-89A4-BE0B2EA5ADC7}">
      <dgm:prSet/>
      <dgm:spPr/>
      <dgm:t>
        <a:bodyPr/>
        <a:lstStyle/>
        <a:p>
          <a:endParaRPr lang="en-US" sz="1600">
            <a:latin typeface="VIC" panose="00000500000000000000" pitchFamily="2" charset="0"/>
          </a:endParaRPr>
        </a:p>
      </dgm:t>
    </dgm:pt>
    <dgm:pt modelId="{11C661EA-06EB-4C03-A09E-9FF9130AC1E1}">
      <dgm:prSet custT="1"/>
      <dgm:spPr/>
      <dgm:t>
        <a:bodyPr/>
        <a:lstStyle/>
        <a:p>
          <a:pPr>
            <a:lnSpc>
              <a:spcPct val="100000"/>
            </a:lnSpc>
          </a:pPr>
          <a:r>
            <a:rPr lang="en-AU" sz="2400" b="1">
              <a:latin typeface="VIC" panose="00000500000000000000" pitchFamily="2" charset="0"/>
            </a:rPr>
            <a:t>Expected response times</a:t>
          </a:r>
          <a:endParaRPr lang="en-US" sz="2400" b="1">
            <a:latin typeface="VIC" panose="00000500000000000000" pitchFamily="2" charset="0"/>
          </a:endParaRPr>
        </a:p>
      </dgm:t>
    </dgm:pt>
    <dgm:pt modelId="{23280C92-8B92-427C-942D-2546C818887F}" type="parTrans" cxnId="{7C4E6AA3-44AC-48DB-8DF7-166AB2740837}">
      <dgm:prSet/>
      <dgm:spPr/>
      <dgm:t>
        <a:bodyPr/>
        <a:lstStyle/>
        <a:p>
          <a:endParaRPr lang="en-US" sz="1600">
            <a:latin typeface="VIC" panose="00000500000000000000" pitchFamily="2" charset="0"/>
          </a:endParaRPr>
        </a:p>
      </dgm:t>
    </dgm:pt>
    <dgm:pt modelId="{60D1C988-7602-4EB4-8323-257034FB2C7A}" type="sibTrans" cxnId="{7C4E6AA3-44AC-48DB-8DF7-166AB2740837}">
      <dgm:prSet/>
      <dgm:spPr/>
      <dgm:t>
        <a:bodyPr/>
        <a:lstStyle/>
        <a:p>
          <a:endParaRPr lang="en-US" sz="1600">
            <a:latin typeface="VIC" panose="00000500000000000000" pitchFamily="2" charset="0"/>
          </a:endParaRPr>
        </a:p>
      </dgm:t>
    </dgm:pt>
    <dgm:pt modelId="{97B5516B-30B3-4667-8949-8650D67B9E45}" type="pres">
      <dgm:prSet presAssocID="{9C50B6F1-29B5-400D-A7DC-3D35AE5B50D1}" presName="root" presStyleCnt="0">
        <dgm:presLayoutVars>
          <dgm:dir/>
          <dgm:resizeHandles val="exact"/>
        </dgm:presLayoutVars>
      </dgm:prSet>
      <dgm:spPr/>
    </dgm:pt>
    <dgm:pt modelId="{ED85023A-54BD-4E4D-AB55-D5804D6E3585}" type="pres">
      <dgm:prSet presAssocID="{F6268A48-58B2-403C-A069-5B76A3384793}" presName="compNode" presStyleCnt="0"/>
      <dgm:spPr/>
    </dgm:pt>
    <dgm:pt modelId="{40AE0D75-42B4-408C-A5A6-F84B1FF96A8F}" type="pres">
      <dgm:prSet presAssocID="{F6268A48-58B2-403C-A069-5B76A3384793}" presName="bgRect" presStyleLbl="bgShp" presStyleIdx="0" presStyleCnt="3" custScaleY="193931" custLinFactNeighborX="-541" custLinFactNeighborY="617"/>
      <dgm:spPr/>
    </dgm:pt>
    <dgm:pt modelId="{B06D3E03-16CC-4D9C-9A25-741937E6E8DB}" type="pres">
      <dgm:prSet presAssocID="{F6268A48-58B2-403C-A069-5B76A338479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3D18DAC4-8DAF-4233-ADFE-27C83158FFB6}" type="pres">
      <dgm:prSet presAssocID="{F6268A48-58B2-403C-A069-5B76A3384793}" presName="spaceRect" presStyleCnt="0"/>
      <dgm:spPr/>
    </dgm:pt>
    <dgm:pt modelId="{2C0C4F9E-9F13-4B7C-8D99-AA08A4E1FC42}" type="pres">
      <dgm:prSet presAssocID="{F6268A48-58B2-403C-A069-5B76A3384793}" presName="parTx" presStyleLbl="revTx" presStyleIdx="0" presStyleCnt="3" custScaleX="94390" custLinFactNeighborX="-5652" custLinFactNeighborY="1173">
        <dgm:presLayoutVars>
          <dgm:chMax val="0"/>
          <dgm:chPref val="0"/>
        </dgm:presLayoutVars>
      </dgm:prSet>
      <dgm:spPr/>
    </dgm:pt>
    <dgm:pt modelId="{2669C908-7E1A-47B1-A48F-D83B50E8E9B6}" type="pres">
      <dgm:prSet presAssocID="{3874FA30-AD08-42CE-9DA2-F4474F5D958E}" presName="sibTrans" presStyleCnt="0"/>
      <dgm:spPr/>
    </dgm:pt>
    <dgm:pt modelId="{E42F3921-CCBC-4A18-8A85-68C750F3AACB}" type="pres">
      <dgm:prSet presAssocID="{E3EAA89C-A4FD-44ED-8BE5-CAC944C5BE89}" presName="compNode" presStyleCnt="0"/>
      <dgm:spPr/>
    </dgm:pt>
    <dgm:pt modelId="{D21E77C0-CFEA-4CE0-A2C7-B5F62B1A7201}" type="pres">
      <dgm:prSet presAssocID="{E3EAA89C-A4FD-44ED-8BE5-CAC944C5BE89}" presName="bgRect" presStyleLbl="bgShp" presStyleIdx="1" presStyleCnt="3" custScaleY="186466" custLinFactNeighborX="295" custLinFactNeighborY="-3907"/>
      <dgm:spPr/>
    </dgm:pt>
    <dgm:pt modelId="{6DD6B2D5-2815-463C-99B4-206334269E69}" type="pres">
      <dgm:prSet presAssocID="{E3EAA89C-A4FD-44ED-8BE5-CAC944C5BE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82D999AF-14C9-4A03-A842-EE1569159645}" type="pres">
      <dgm:prSet presAssocID="{E3EAA89C-A4FD-44ED-8BE5-CAC944C5BE89}" presName="spaceRect" presStyleCnt="0"/>
      <dgm:spPr/>
    </dgm:pt>
    <dgm:pt modelId="{7386825B-DF1A-433F-B088-26087424AC3A}" type="pres">
      <dgm:prSet presAssocID="{E3EAA89C-A4FD-44ED-8BE5-CAC944C5BE89}" presName="parTx" presStyleLbl="revTx" presStyleIdx="1" presStyleCnt="3" custScaleX="96167" custLinFactNeighborX="-5652" custLinFactNeighborY="1173">
        <dgm:presLayoutVars>
          <dgm:chMax val="0"/>
          <dgm:chPref val="0"/>
        </dgm:presLayoutVars>
      </dgm:prSet>
      <dgm:spPr/>
    </dgm:pt>
    <dgm:pt modelId="{389BC45E-03C4-4468-BF37-1F972E34FDF9}" type="pres">
      <dgm:prSet presAssocID="{B1BEC095-FC05-434B-A1CB-96281D2C4DFF}" presName="sibTrans" presStyleCnt="0"/>
      <dgm:spPr/>
    </dgm:pt>
    <dgm:pt modelId="{B4FEB643-4C37-4E5F-B064-A4F084668CB5}" type="pres">
      <dgm:prSet presAssocID="{11C661EA-06EB-4C03-A09E-9FF9130AC1E1}" presName="compNode" presStyleCnt="0"/>
      <dgm:spPr/>
    </dgm:pt>
    <dgm:pt modelId="{13967BBA-65EF-4DC0-8CF8-0465110A0427}" type="pres">
      <dgm:prSet presAssocID="{11C661EA-06EB-4C03-A09E-9FF9130AC1E1}" presName="bgRect" presStyleLbl="bgShp" presStyleIdx="2" presStyleCnt="3" custScaleX="100000" custScaleY="186118" custLinFactNeighborX="-6371" custLinFactNeighborY="8973"/>
      <dgm:spPr/>
    </dgm:pt>
    <dgm:pt modelId="{7D8F5FE6-6B25-4A43-A60E-99AE180A2E43}" type="pres">
      <dgm:prSet presAssocID="{11C661EA-06EB-4C03-A09E-9FF9130AC1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57024BAF-FE92-4EFB-ACE9-8EF8D4F7E4D5}" type="pres">
      <dgm:prSet presAssocID="{11C661EA-06EB-4C03-A09E-9FF9130AC1E1}" presName="spaceRect" presStyleCnt="0"/>
      <dgm:spPr/>
    </dgm:pt>
    <dgm:pt modelId="{BDBA07EE-E4D5-4DFC-B706-2435B43578D2}" type="pres">
      <dgm:prSet presAssocID="{11C661EA-06EB-4C03-A09E-9FF9130AC1E1}" presName="parTx" presStyleLbl="revTx" presStyleIdx="2" presStyleCnt="3" custScaleX="86467" custLinFactNeighborX="-8382" custLinFactNeighborY="2454">
        <dgm:presLayoutVars>
          <dgm:chMax val="0"/>
          <dgm:chPref val="0"/>
        </dgm:presLayoutVars>
      </dgm:prSet>
      <dgm:spPr/>
    </dgm:pt>
  </dgm:ptLst>
  <dgm:cxnLst>
    <dgm:cxn modelId="{72E3C31C-0D01-423E-A266-3247B4F0645A}" type="presOf" srcId="{11C661EA-06EB-4C03-A09E-9FF9130AC1E1}" destId="{BDBA07EE-E4D5-4DFC-B706-2435B43578D2}" srcOrd="0" destOrd="0" presId="urn:microsoft.com/office/officeart/2018/2/layout/IconVerticalSolidList"/>
    <dgm:cxn modelId="{BE77AF5F-605C-4C97-9F69-11C6F6EA4B82}" type="presOf" srcId="{9C50B6F1-29B5-400D-A7DC-3D35AE5B50D1}" destId="{97B5516B-30B3-4667-8949-8650D67B9E45}" srcOrd="0" destOrd="0" presId="urn:microsoft.com/office/officeart/2018/2/layout/IconVerticalSolidList"/>
    <dgm:cxn modelId="{9830B743-00CC-4F78-89A4-BE0B2EA5ADC7}" srcId="{9C50B6F1-29B5-400D-A7DC-3D35AE5B50D1}" destId="{E3EAA89C-A4FD-44ED-8BE5-CAC944C5BE89}" srcOrd="1" destOrd="0" parTransId="{D345C98C-2132-4703-8104-BC58E9AEF791}" sibTransId="{B1BEC095-FC05-434B-A1CB-96281D2C4DFF}"/>
    <dgm:cxn modelId="{C143E94B-DFF7-4183-93D0-553F6A1BEED5}" type="presOf" srcId="{E3EAA89C-A4FD-44ED-8BE5-CAC944C5BE89}" destId="{7386825B-DF1A-433F-B088-26087424AC3A}" srcOrd="0" destOrd="0" presId="urn:microsoft.com/office/officeart/2018/2/layout/IconVerticalSolidList"/>
    <dgm:cxn modelId="{6D8BBF97-4BE7-422D-9EF3-BD1925D7C3A5}" type="presOf" srcId="{F6268A48-58B2-403C-A069-5B76A3384793}" destId="{2C0C4F9E-9F13-4B7C-8D99-AA08A4E1FC42}" srcOrd="0" destOrd="0" presId="urn:microsoft.com/office/officeart/2018/2/layout/IconVerticalSolidList"/>
    <dgm:cxn modelId="{7C4E6AA3-44AC-48DB-8DF7-166AB2740837}" srcId="{9C50B6F1-29B5-400D-A7DC-3D35AE5B50D1}" destId="{11C661EA-06EB-4C03-A09E-9FF9130AC1E1}" srcOrd="2" destOrd="0" parTransId="{23280C92-8B92-427C-942D-2546C818887F}" sibTransId="{60D1C988-7602-4EB4-8323-257034FB2C7A}"/>
    <dgm:cxn modelId="{7E6077BB-D3EF-4821-8B1C-521A94188BC3}" srcId="{9C50B6F1-29B5-400D-A7DC-3D35AE5B50D1}" destId="{F6268A48-58B2-403C-A069-5B76A3384793}" srcOrd="0" destOrd="0" parTransId="{7FDF1DAA-1F97-43EC-8437-DA3392DB6264}" sibTransId="{3874FA30-AD08-42CE-9DA2-F4474F5D958E}"/>
    <dgm:cxn modelId="{F2DCE943-004D-423F-AF31-36563ADF3C26}" type="presParOf" srcId="{97B5516B-30B3-4667-8949-8650D67B9E45}" destId="{ED85023A-54BD-4E4D-AB55-D5804D6E3585}" srcOrd="0" destOrd="0" presId="urn:microsoft.com/office/officeart/2018/2/layout/IconVerticalSolidList"/>
    <dgm:cxn modelId="{B11C8610-A531-421C-B6EF-AC8410AEE83A}" type="presParOf" srcId="{ED85023A-54BD-4E4D-AB55-D5804D6E3585}" destId="{40AE0D75-42B4-408C-A5A6-F84B1FF96A8F}" srcOrd="0" destOrd="0" presId="urn:microsoft.com/office/officeart/2018/2/layout/IconVerticalSolidList"/>
    <dgm:cxn modelId="{25F32C88-1549-4A95-BCE6-BFC8F4EB14A5}" type="presParOf" srcId="{ED85023A-54BD-4E4D-AB55-D5804D6E3585}" destId="{B06D3E03-16CC-4D9C-9A25-741937E6E8DB}" srcOrd="1" destOrd="0" presId="urn:microsoft.com/office/officeart/2018/2/layout/IconVerticalSolidList"/>
    <dgm:cxn modelId="{4807CE84-11C2-42D6-B240-2C65FD682A6B}" type="presParOf" srcId="{ED85023A-54BD-4E4D-AB55-D5804D6E3585}" destId="{3D18DAC4-8DAF-4233-ADFE-27C83158FFB6}" srcOrd="2" destOrd="0" presId="urn:microsoft.com/office/officeart/2018/2/layout/IconVerticalSolidList"/>
    <dgm:cxn modelId="{766E8E13-2F27-49D7-89F3-67C0A5A27CD2}" type="presParOf" srcId="{ED85023A-54BD-4E4D-AB55-D5804D6E3585}" destId="{2C0C4F9E-9F13-4B7C-8D99-AA08A4E1FC42}" srcOrd="3" destOrd="0" presId="urn:microsoft.com/office/officeart/2018/2/layout/IconVerticalSolidList"/>
    <dgm:cxn modelId="{A9CD50E7-57FE-4806-8387-D2ABFE306B74}" type="presParOf" srcId="{97B5516B-30B3-4667-8949-8650D67B9E45}" destId="{2669C908-7E1A-47B1-A48F-D83B50E8E9B6}" srcOrd="1" destOrd="0" presId="urn:microsoft.com/office/officeart/2018/2/layout/IconVerticalSolidList"/>
    <dgm:cxn modelId="{BC206E81-FA59-4A92-933F-A4E5C4F643A5}" type="presParOf" srcId="{97B5516B-30B3-4667-8949-8650D67B9E45}" destId="{E42F3921-CCBC-4A18-8A85-68C750F3AACB}" srcOrd="2" destOrd="0" presId="urn:microsoft.com/office/officeart/2018/2/layout/IconVerticalSolidList"/>
    <dgm:cxn modelId="{B33F1B4C-D824-4CA2-9739-62BDF476DAD7}" type="presParOf" srcId="{E42F3921-CCBC-4A18-8A85-68C750F3AACB}" destId="{D21E77C0-CFEA-4CE0-A2C7-B5F62B1A7201}" srcOrd="0" destOrd="0" presId="urn:microsoft.com/office/officeart/2018/2/layout/IconVerticalSolidList"/>
    <dgm:cxn modelId="{9C0C789B-DF84-466D-9F8D-3D3E1197A8C9}" type="presParOf" srcId="{E42F3921-CCBC-4A18-8A85-68C750F3AACB}" destId="{6DD6B2D5-2815-463C-99B4-206334269E69}" srcOrd="1" destOrd="0" presId="urn:microsoft.com/office/officeart/2018/2/layout/IconVerticalSolidList"/>
    <dgm:cxn modelId="{3DAE86B1-5085-4CA0-9A2F-407988A3151F}" type="presParOf" srcId="{E42F3921-CCBC-4A18-8A85-68C750F3AACB}" destId="{82D999AF-14C9-4A03-A842-EE1569159645}" srcOrd="2" destOrd="0" presId="urn:microsoft.com/office/officeart/2018/2/layout/IconVerticalSolidList"/>
    <dgm:cxn modelId="{6243E7D9-9D15-408F-8393-21BF42E0F568}" type="presParOf" srcId="{E42F3921-CCBC-4A18-8A85-68C750F3AACB}" destId="{7386825B-DF1A-433F-B088-26087424AC3A}" srcOrd="3" destOrd="0" presId="urn:microsoft.com/office/officeart/2018/2/layout/IconVerticalSolidList"/>
    <dgm:cxn modelId="{6035F4B6-FA8B-4B39-8F76-BD44C9AA83B6}" type="presParOf" srcId="{97B5516B-30B3-4667-8949-8650D67B9E45}" destId="{389BC45E-03C4-4468-BF37-1F972E34FDF9}" srcOrd="3" destOrd="0" presId="urn:microsoft.com/office/officeart/2018/2/layout/IconVerticalSolidList"/>
    <dgm:cxn modelId="{4B98A678-7298-4CA1-AF1A-5BAAD5F03B08}" type="presParOf" srcId="{97B5516B-30B3-4667-8949-8650D67B9E45}" destId="{B4FEB643-4C37-4E5F-B064-A4F084668CB5}" srcOrd="4" destOrd="0" presId="urn:microsoft.com/office/officeart/2018/2/layout/IconVerticalSolidList"/>
    <dgm:cxn modelId="{05B80296-66A1-4357-B276-B6B21C5166EF}" type="presParOf" srcId="{B4FEB643-4C37-4E5F-B064-A4F084668CB5}" destId="{13967BBA-65EF-4DC0-8CF8-0465110A0427}" srcOrd="0" destOrd="0" presId="urn:microsoft.com/office/officeart/2018/2/layout/IconVerticalSolidList"/>
    <dgm:cxn modelId="{EC84AF2C-DEA0-43B5-9FF8-83700E96CEDC}" type="presParOf" srcId="{B4FEB643-4C37-4E5F-B064-A4F084668CB5}" destId="{7D8F5FE6-6B25-4A43-A60E-99AE180A2E43}" srcOrd="1" destOrd="0" presId="urn:microsoft.com/office/officeart/2018/2/layout/IconVerticalSolidList"/>
    <dgm:cxn modelId="{02C44749-3ABA-4A6D-A495-585A6A9AF282}" type="presParOf" srcId="{B4FEB643-4C37-4E5F-B064-A4F084668CB5}" destId="{57024BAF-FE92-4EFB-ACE9-8EF8D4F7E4D5}" srcOrd="2" destOrd="0" presId="urn:microsoft.com/office/officeart/2018/2/layout/IconVerticalSolidList"/>
    <dgm:cxn modelId="{01A67F07-103B-41D0-9CA1-92645517D2E0}" type="presParOf" srcId="{B4FEB643-4C37-4E5F-B064-A4F084668CB5}" destId="{BDBA07EE-E4D5-4DFC-B706-2435B43578D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E0D75-42B4-408C-A5A6-F84B1FF96A8F}">
      <dsp:nvSpPr>
        <dsp:cNvPr id="0" name=""/>
        <dsp:cNvSpPr/>
      </dsp:nvSpPr>
      <dsp:spPr>
        <a:xfrm>
          <a:off x="0" y="8552"/>
          <a:ext cx="10953750" cy="16938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D3E03-16CC-4D9C-9A25-741937E6E8DB}">
      <dsp:nvSpPr>
        <dsp:cNvPr id="0" name=""/>
        <dsp:cNvSpPr/>
      </dsp:nvSpPr>
      <dsp:spPr>
        <a:xfrm>
          <a:off x="264212" y="609895"/>
          <a:ext cx="480386" cy="4803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0C4F9E-9F13-4B7C-8D99-AA08A4E1FC42}">
      <dsp:nvSpPr>
        <dsp:cNvPr id="0" name=""/>
        <dsp:cNvSpPr/>
      </dsp:nvSpPr>
      <dsp:spPr>
        <a:xfrm>
          <a:off x="725678" y="423618"/>
          <a:ext cx="9387027" cy="873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8" tIns="92438" rIns="92438" bIns="92438" numCol="1" spcCol="1270" anchor="ctr" anchorCtr="0">
          <a:noAutofit/>
        </a:bodyPr>
        <a:lstStyle/>
        <a:p>
          <a:pPr marL="0" lvl="0" indent="0" algn="l" defTabSz="1066800">
            <a:lnSpc>
              <a:spcPct val="100000"/>
            </a:lnSpc>
            <a:spcBef>
              <a:spcPct val="0"/>
            </a:spcBef>
            <a:spcAft>
              <a:spcPct val="35000"/>
            </a:spcAft>
            <a:buNone/>
          </a:pPr>
          <a:r>
            <a:rPr lang="en-AU" sz="2400" b="1" kern="1200">
              <a:latin typeface="VIC" panose="00000500000000000000" pitchFamily="2" charset="0"/>
            </a:rPr>
            <a:t>email ePlan issues</a:t>
          </a:r>
          <a:endParaRPr lang="en-US" sz="2400" b="1" kern="1200">
            <a:latin typeface="VIC" panose="00000500000000000000" pitchFamily="2" charset="0"/>
          </a:endParaRPr>
        </a:p>
      </dsp:txBody>
      <dsp:txXfrm>
        <a:off x="725678" y="423618"/>
        <a:ext cx="9387027" cy="873429"/>
      </dsp:txXfrm>
    </dsp:sp>
    <dsp:sp modelId="{D21E77C0-CFEA-4CE0-A2C7-B5F62B1A7201}">
      <dsp:nvSpPr>
        <dsp:cNvPr id="0" name=""/>
        <dsp:cNvSpPr/>
      </dsp:nvSpPr>
      <dsp:spPr>
        <a:xfrm>
          <a:off x="0" y="1881246"/>
          <a:ext cx="10953750" cy="16286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6B2D5-2815-463C-99B4-206334269E69}">
      <dsp:nvSpPr>
        <dsp:cNvPr id="0" name=""/>
        <dsp:cNvSpPr/>
      </dsp:nvSpPr>
      <dsp:spPr>
        <a:xfrm>
          <a:off x="264212" y="2489502"/>
          <a:ext cx="480386" cy="4803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6825B-DF1A-433F-B088-26087424AC3A}">
      <dsp:nvSpPr>
        <dsp:cNvPr id="0" name=""/>
        <dsp:cNvSpPr/>
      </dsp:nvSpPr>
      <dsp:spPr>
        <a:xfrm>
          <a:off x="637317" y="2303226"/>
          <a:ext cx="9563749" cy="873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8" tIns="92438" rIns="92438" bIns="92438" numCol="1" spcCol="1270" anchor="ctr" anchorCtr="0">
          <a:noAutofit/>
        </a:bodyPr>
        <a:lstStyle/>
        <a:p>
          <a:pPr marL="0" lvl="0" indent="0" algn="l" defTabSz="1066800">
            <a:lnSpc>
              <a:spcPct val="100000"/>
            </a:lnSpc>
            <a:spcBef>
              <a:spcPct val="0"/>
            </a:spcBef>
            <a:spcAft>
              <a:spcPct val="35000"/>
            </a:spcAft>
            <a:buNone/>
          </a:pPr>
          <a:r>
            <a:rPr lang="en-AU" sz="2400" b="1" kern="1200">
              <a:latin typeface="VIC" panose="00000500000000000000" pitchFamily="2" charset="0"/>
            </a:rPr>
            <a:t>Tiered support framework</a:t>
          </a:r>
          <a:endParaRPr lang="en-US" sz="2400" b="1" kern="1200">
            <a:latin typeface="VIC" panose="00000500000000000000" pitchFamily="2" charset="0"/>
          </a:endParaRPr>
        </a:p>
      </dsp:txBody>
      <dsp:txXfrm>
        <a:off x="637317" y="2303226"/>
        <a:ext cx="9563749" cy="873429"/>
      </dsp:txXfrm>
    </dsp:sp>
    <dsp:sp modelId="{13967BBA-65EF-4DC0-8CF8-0465110A0427}">
      <dsp:nvSpPr>
        <dsp:cNvPr id="0" name=""/>
        <dsp:cNvSpPr/>
      </dsp:nvSpPr>
      <dsp:spPr>
        <a:xfrm>
          <a:off x="0" y="3765540"/>
          <a:ext cx="10953750" cy="16256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8F5FE6-6B25-4A43-A60E-99AE180A2E43}">
      <dsp:nvSpPr>
        <dsp:cNvPr id="0" name=""/>
        <dsp:cNvSpPr/>
      </dsp:nvSpPr>
      <dsp:spPr>
        <a:xfrm>
          <a:off x="264212" y="4334989"/>
          <a:ext cx="480386" cy="4803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A07EE-E4D5-4DFC-B706-2435B43578D2}">
      <dsp:nvSpPr>
        <dsp:cNvPr id="0" name=""/>
        <dsp:cNvSpPr/>
      </dsp:nvSpPr>
      <dsp:spPr>
        <a:xfrm>
          <a:off x="848150" y="4159901"/>
          <a:ext cx="8599090" cy="873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8" tIns="92438" rIns="92438" bIns="92438" numCol="1" spcCol="1270" anchor="ctr" anchorCtr="0">
          <a:noAutofit/>
        </a:bodyPr>
        <a:lstStyle/>
        <a:p>
          <a:pPr marL="0" lvl="0" indent="0" algn="l" defTabSz="1066800">
            <a:lnSpc>
              <a:spcPct val="100000"/>
            </a:lnSpc>
            <a:spcBef>
              <a:spcPct val="0"/>
            </a:spcBef>
            <a:spcAft>
              <a:spcPct val="35000"/>
            </a:spcAft>
            <a:buNone/>
          </a:pPr>
          <a:r>
            <a:rPr lang="en-AU" sz="2400" b="1" kern="1200">
              <a:latin typeface="VIC" panose="00000500000000000000" pitchFamily="2" charset="0"/>
            </a:rPr>
            <a:t>Expected response times</a:t>
          </a:r>
          <a:endParaRPr lang="en-US" sz="2400" b="1" kern="1200">
            <a:latin typeface="VIC" panose="00000500000000000000" pitchFamily="2" charset="0"/>
          </a:endParaRPr>
        </a:p>
      </dsp:txBody>
      <dsp:txXfrm>
        <a:off x="848150" y="4159901"/>
        <a:ext cx="8599090" cy="8734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50333-5C2C-44A2-8332-79F2C948DF6C}"/>
              </a:ext>
            </a:extLst>
          </p:cNvPr>
          <p:cNvSpPr>
            <a:spLocks noGrp="1"/>
          </p:cNvSpPr>
          <p:nvPr>
            <p:ph type="hdr" sz="quarter"/>
          </p:nvPr>
        </p:nvSpPr>
        <p:spPr>
          <a:xfrm>
            <a:off x="2" y="0"/>
            <a:ext cx="2945659" cy="498056"/>
          </a:xfrm>
          <a:prstGeom prst="rect">
            <a:avLst/>
          </a:prstGeom>
        </p:spPr>
        <p:txBody>
          <a:bodyPr vert="horz" lIns="91459" tIns="45730" rIns="91459" bIns="45730" rtlCol="0"/>
          <a:lstStyle>
            <a:lvl1pPr algn="l">
              <a:defRPr sz="1200"/>
            </a:lvl1pPr>
          </a:lstStyle>
          <a:p>
            <a:endParaRPr lang="en-AU"/>
          </a:p>
        </p:txBody>
      </p:sp>
      <p:sp>
        <p:nvSpPr>
          <p:cNvPr id="3" name="Date Placeholder 2">
            <a:extLst>
              <a:ext uri="{FF2B5EF4-FFF2-40B4-BE49-F238E27FC236}">
                <a16:creationId xmlns:a16="http://schemas.microsoft.com/office/drawing/2014/main" id="{8C95A9F3-1075-491C-BE05-0B485A2FB76F}"/>
              </a:ext>
            </a:extLst>
          </p:cNvPr>
          <p:cNvSpPr>
            <a:spLocks noGrp="1"/>
          </p:cNvSpPr>
          <p:nvPr>
            <p:ph type="dt" sz="quarter" idx="1"/>
          </p:nvPr>
        </p:nvSpPr>
        <p:spPr>
          <a:xfrm>
            <a:off x="3850445" y="0"/>
            <a:ext cx="2945659" cy="498056"/>
          </a:xfrm>
          <a:prstGeom prst="rect">
            <a:avLst/>
          </a:prstGeom>
        </p:spPr>
        <p:txBody>
          <a:bodyPr vert="horz" lIns="91459" tIns="45730" rIns="91459" bIns="45730" rtlCol="0"/>
          <a:lstStyle>
            <a:lvl1pPr algn="r">
              <a:defRPr sz="1200"/>
            </a:lvl1pPr>
          </a:lstStyle>
          <a:p>
            <a:fld id="{FE4D5B67-0A25-4825-90CD-942EB6D25975}" type="datetimeFigureOut">
              <a:rPr lang="en-AU" smtClean="0"/>
              <a:t>24/10/2022</a:t>
            </a:fld>
            <a:endParaRPr lang="en-AU"/>
          </a:p>
        </p:txBody>
      </p:sp>
      <p:sp>
        <p:nvSpPr>
          <p:cNvPr id="4" name="Footer Placeholder 3">
            <a:extLst>
              <a:ext uri="{FF2B5EF4-FFF2-40B4-BE49-F238E27FC236}">
                <a16:creationId xmlns:a16="http://schemas.microsoft.com/office/drawing/2014/main" id="{1CBE4D98-DE39-4819-936F-3A87B7C57FD1}"/>
              </a:ext>
            </a:extLst>
          </p:cNvPr>
          <p:cNvSpPr>
            <a:spLocks noGrp="1"/>
          </p:cNvSpPr>
          <p:nvPr>
            <p:ph type="ftr" sz="quarter" idx="2"/>
          </p:nvPr>
        </p:nvSpPr>
        <p:spPr>
          <a:xfrm>
            <a:off x="2" y="9428586"/>
            <a:ext cx="2945659" cy="498055"/>
          </a:xfrm>
          <a:prstGeom prst="rect">
            <a:avLst/>
          </a:prstGeom>
        </p:spPr>
        <p:txBody>
          <a:bodyPr vert="horz" lIns="91459" tIns="45730" rIns="91459" bIns="45730" rtlCol="0" anchor="b"/>
          <a:lstStyle>
            <a:lvl1pPr algn="l">
              <a:defRPr sz="1200"/>
            </a:lvl1pPr>
          </a:lstStyle>
          <a:p>
            <a:endParaRPr lang="en-AU"/>
          </a:p>
        </p:txBody>
      </p:sp>
      <p:sp>
        <p:nvSpPr>
          <p:cNvPr id="5" name="Slide Number Placeholder 4">
            <a:extLst>
              <a:ext uri="{FF2B5EF4-FFF2-40B4-BE49-F238E27FC236}">
                <a16:creationId xmlns:a16="http://schemas.microsoft.com/office/drawing/2014/main" id="{6E62DFAC-7444-4886-9D88-B17A8420D8F7}"/>
              </a:ext>
            </a:extLst>
          </p:cNvPr>
          <p:cNvSpPr>
            <a:spLocks noGrp="1"/>
          </p:cNvSpPr>
          <p:nvPr>
            <p:ph type="sldNum" sz="quarter" idx="3"/>
          </p:nvPr>
        </p:nvSpPr>
        <p:spPr>
          <a:xfrm>
            <a:off x="3850445" y="9428586"/>
            <a:ext cx="2945659" cy="498055"/>
          </a:xfrm>
          <a:prstGeom prst="rect">
            <a:avLst/>
          </a:prstGeom>
        </p:spPr>
        <p:txBody>
          <a:bodyPr vert="horz" lIns="91459" tIns="45730" rIns="91459" bIns="45730" rtlCol="0" anchor="b"/>
          <a:lstStyle>
            <a:lvl1pPr algn="r">
              <a:defRPr sz="1200"/>
            </a:lvl1pPr>
          </a:lstStyle>
          <a:p>
            <a:fld id="{816B3CF1-EAAF-4CD7-B1C1-7EBDCC0630DC}" type="slidenum">
              <a:rPr lang="en-AU" smtClean="0"/>
              <a:t>‹#›</a:t>
            </a:fld>
            <a:endParaRPr lang="en-AU"/>
          </a:p>
        </p:txBody>
      </p:sp>
    </p:spTree>
    <p:extLst>
      <p:ext uri="{BB962C8B-B14F-4D97-AF65-F5344CB8AC3E}">
        <p14:creationId xmlns:p14="http://schemas.microsoft.com/office/powerpoint/2010/main" val="59834822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3:58.082"/>
    </inkml:context>
    <inkml:brush xml:id="br0">
      <inkml:brushProperty name="width" value="0.05" units="cm"/>
      <inkml:brushProperty name="height" value="0.05" units="cm"/>
    </inkml:brush>
  </inkml:definitions>
  <inkml:trace contextRef="#ctx0" brushRef="#br0">45 43 455 0 0,'-11'3'0'0'0,"1"-3"0"0"0,7 0 0 0 0,6 0 432 0 0,-8-3-216 0 0,0 3 0 0 0,-1-4-120 0 0,1 1-32 0 0,3-4 0 0 0,2 0 0 0 0,0 2-64 0 0,0-2 0 0 0,2 3 0 0 0,3-1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5:43.357"/>
    </inkml:context>
    <inkml:brush xml:id="br0">
      <inkml:brushProperty name="width" value="0.05" units="cm"/>
      <inkml:brushProperty name="height" value="0.05" units="cm"/>
    </inkml:brush>
  </inkml:definitions>
  <inkml:trace contextRef="#ctx0" brushRef="#br0">166 0 8751 0 0,'-24'27'674'0'0,"7"-9"-457"0"0,14-15-292 0 0,-1 0-79 0 0,-12 12 5 0 0,-4 5-635 0 0,-25 31-1 0 0,32-31-291 0 0,11-16 463 0 0,2-4 554 0 0,0 1 0 0 0,0-1 0 0 0,0 1 0 0 0,0-1 0 0 0,0 1 0 0 0,0 0 0 0 0,0-1 0 0 0,-1 1 0 0 0,1-1 0 0 0,0 1 0 0 0,0-1 0 0 0,0 1 1 0 0,-1-1-1 0 0,1 1 0 0 0,-1 0 0 0 0,-4 11-751 0 0,4-8 644 0 0,1-3 71 0 0,0 1 0 0 0,0-1 1 0 0,-1 0-1 0 0,1 1 0 0 0,0-1 0 0 0,0 1 1 0 0,0-1-1 0 0,-1 0 0 0 0,-1 3 0 0 0,-6 11-1125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5:54.321"/>
    </inkml:context>
    <inkml:brush xml:id="br0">
      <inkml:brushProperty name="width" value="0.05" units="cm"/>
      <inkml:brushProperty name="height" value="0.05" units="cm"/>
    </inkml:brush>
  </inkml:definitions>
  <inkml:trace contextRef="#ctx0" brushRef="#br0">287 1 6447 0 0,'-58'46'720'0'0,"57"-46"-691"0"0,0 1 0 0 0,0 0 0 0 0,0-1 0 0 0,1 1 0 0 0,-1-1 0 0 0,0 1-1 0 0,0 0 1 0 0,1 0 0 0 0,-2 2 0 0 0,-2 3 44 0 0,-47 52 504 0 0,27-31-31 0 0,0 2-1 0 0,-32 48 0 0 0,46-61-343 0 0,1 0 0 0 0,1 1 0 0 0,0 0 0 0 0,1 1 0 0 0,0-1 1 0 0,-3 22-1 0 0,9-34-133 0 0,1 0 1 0 0,-1-2 0 0 0,1 2 0 0 0,0 0 0 0 0,2 8-1 0 0,1-6 24 0 0,-2-7-90 0 0,1 0 0 0 0,-1 1 0 0 0,1 0 0 0 0,-1 0 0 0 0,0-1 0 0 0,1 1 0 0 0,-1-1 0 0 0,3 1 0 0 0,63 9-251 0 0,-64-10 215 0 0,-1 1-1 0 0,1-1 0 0 0,-1 0 0 0 0,1 0 0 0 0,-2 0 1 0 0,2 0-1 0 0,-1 0 0 0 0,1-1 0 0 0,0 1 1 0 0,-1-1-1 0 0,4-1 0 0 0,55-14-409 0 0,-24 4-83 0 0,50-14-332 0 0,-65 19-142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6:02.433"/>
    </inkml:context>
    <inkml:brush xml:id="br0">
      <inkml:brushProperty name="width" value="0.05" units="cm"/>
      <inkml:brushProperty name="height" value="0.05" units="cm"/>
    </inkml:brush>
  </inkml:definitions>
  <inkml:trace contextRef="#ctx0" brushRef="#br0">242 125 775 0 0,'-19'3'70'0'0,"1"-2"-1"0"0,0-1 0 0 0,-1 0 1 0 0,0-1-1 0 0,-18-4 0 0 0,26 2 23 0 0,0 0 0 0 0,-18-6 0 0 0,8 1 24 0 0,19 7-86 0 0,-1 0 0 0 0,2 0-1 0 0,-2 0 1 0 0,1 0-1 0 0,-1-1 1 0 0,1 1-1 0 0,0-1 1 0 0,0 1-1 0 0,0-1 1 0 0,0 0-1 0 0,0 0 1 0 0,0 1-1 0 0,1-1 1 0 0,-2-2-1 0 0,2 2-9 0 0,0 0-1 0 0,0 0 0 0 0,0 0 0 0 0,0-1 0 0 0,1 1 0 0 0,-1 0 0 0 0,1 0 0 0 0,-1-1 1 0 0,1 1-1 0 0,0 0 0 0 0,0 0 0 0 0,0 0 0 0 0,0 0 0 0 0,0 0 0 0 0,1-1 0 0 0,0-3 0 0 0,4-10 45 0 0,1-2-48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3:26.758"/>
    </inkml:context>
    <inkml:brush xml:id="br0">
      <inkml:brushProperty name="width" value="0.05" units="cm"/>
      <inkml:brushProperty name="height" value="0.05" units="cm"/>
    </inkml:brush>
  </inkml:definitions>
  <inkml:trace contextRef="#ctx0" brushRef="#br0">171 232 3679 0 0,'-40'-20'374'0'0,"38"19"-346"0"0,0 0 0 0 0,1 0 0 0 0,-1-1 0 0 0,1 1 1 0 0,0-1-1 0 0,-1 0 0 0 0,1 0 0 0 0,-1 0 0 0 0,1 1 1 0 0,0-1-1 0 0,0 0 0 0 0,-2-4 0 0 0,2 3 178 0 0,-1-1 1 0 0,1 2-1 0 0,0-2 1 0 0,0 1-1 0 0,0-1 0 0 0,1 0 1 0 0,-1-3-1 0 0,1 6-147 0 0,0 1-1 0 0,0 0 1 0 0,0-1-1 0 0,-1 1 1 0 0,1 0-1 0 0,0-1 1 0 0,0 1-1 0 0,0 0 1 0 0,-1 0 0 0 0,1-1-1 0 0,0 1 1 0 0,0 0-1 0 0,0-1 1 0 0,0 1-1 0 0,0 0 1 0 0,-1 0-1 0 0,1 0 1 0 0,0-1-1 0 0,-1 1 1 0 0,1 0 0 0 0,0 0-1 0 0,-1 0 1 0 0,1 0-1 0 0,0 0 1 0 0,-1 0-1 0 0,0-1 1 0 0,-13-1 1390 0 0,8 1-634 0 0,-1 0-307 0 0,0-1-1 0 0,1 0 0 0 0,-12-6 1 0 0,15 7-312 0 0,2 0 1 0 0,-2 0-1 0 0,0 0 1 0 0,0 0-1 0 0,0 1 1 0 0,0 0-1 0 0,0 0 1 0 0,-4 0-1 0 0,4 0 38 0 0,3 0-219 0 0,0 0 1 0 0,0 0-1 0 0,0 1 0 0 0,0-1 0 0 0,0 0 1 0 0,0 0-1 0 0,0 1 0 0 0,0-1 0 0 0,0 0 0 0 0,0 0 1 0 0,0 1-1 0 0,0-1 0 0 0,0 0 0 0 0,0 0 0 0 0,0 1 1 0 0,-1-1-1 0 0,1 0 0 0 0,0 0 0 0 0,0 0 0 0 0,0 1 1 0 0,0-1-1 0 0,0 0 0 0 0,-1 0 0 0 0,1 0 0 0 0,0 0 1 0 0,0 1-1 0 0,0-1 0 0 0,-1 0 0 0 0,1 0 0 0 0,-3 3 50 0 0,5-5 34 0 0,4 0-99 0 0,-3 1 0 0 0,15-10-68 0 0,-17 11 64 0 0,0-1 0 0 0,-1 0 0 0 0,1 1 0 0 0,0-1 0 0 0,0 0 0 0 0,-1 1 0 0 0,1-1 0 0 0,0 0 0 0 0,-1 0 0 0 0,1 1 0 0 0,0-1 0 0 0,-1 0 0 0 0,1 0 0 0 0,-1 0 0 0 0,1 0 0 0 0,0-1 0 0 0,-2 1 4 0 0,1 1 0 0 0,0-1 0 0 0,0 1 0 0 0,0 0 0 0 0,0-1 0 0 0,0 1 0 0 0,0-1 0 0 0,-1 1 0 0 0,1-1 0 0 0,0 1 0 0 0,0 0 0 0 0,-1-1 0 0 0,1 1 0 0 0,0 0 0 0 0,-1-1 0 0 0,1 1 0 0 0,0 0 0 0 0,-1-1 0 0 0,1 1 0 0 0,0 0 0 0 0,-1-1 0 0 0,1 1 0 0 0,-1 0 0 0 0,1 0 0 0 0,0-1 0 0 0,-4-1 0 0 0,2-2 0 0 0,1 2 0 0 0,0 1 0 0 0,0-1 0 0 0,0 1 0 0 0,0-1 0 0 0,1 1 0 0 0,-1 0 0 0 0,0-1 0 0 0,1 1 0 0 0,-1-1 0 0 0,1 0 0 0 0,0 0 0 0 0,0 1 0 0 0,0-1 0 0 0,0 0 0 0 0,0 0 0 0 0,0 1 0 0 0,0-1 0 0 0,0 0 0 0 0,1 0 0 0 0,0-2 0 0 0,2-3 0 0 0,-3 6 0 0 0,0 0 0 0 0,0 0 0 0 0,0 1 0 0 0,1-1 0 0 0,-1 0 0 0 0,0 0 0 0 0,1 0 0 0 0,-1 0 0 0 0,1 0 0 0 0,-1 0 0 0 0,1 0 0 0 0,0 1 0 0 0,-1-1 0 0 0,1 0 0 0 0,0 1 0 0 0,-1-1 0 0 0,2 0 0 0 0,-2 0-1 0 0,1 0-1 0 0,0 1 1 0 0,-1-1 0 0 0,1 0-1 0 0,0 1 1 0 0,-1-1-1 0 0,1 0 1 0 0,-1 0 0 0 0,1 0-1 0 0,-1 0 1 0 0,1 0-1 0 0,-1 1 1 0 0,0-1-1 0 0,1 0 1 0 0,-1-2 0 0 0,0 3-1 0 0,1 0 0 0 0,-1-1 0 0 0,0 1 1 0 0,0-1-1 0 0,0 0 0 0 0,1 0 0 0 0,-1 1 1 0 0,0-1-1 0 0,1 0 0 0 0,-1 1 1 0 0,0-1-1 0 0,1 1 0 0 0,-1-1 0 0 0,1 0 1 0 0,-1 1-1 0 0,1-1 0 0 0,-1 1 0 0 0,1-1 1 0 0,0 1-1 0 0,-1 0 0 0 0,1-1 0 0 0,-1 1 1 0 0,1 0-1 0 0,0-1 0 0 0,0 1 1 0 0,-1 0-1 0 0,1 0 0 0 0,0-1 0 0 0,0 1 1 0 0,17-2-477 0 0,-17 2 20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3:27.654"/>
    </inkml:context>
    <inkml:brush xml:id="br0">
      <inkml:brushProperty name="width" value="0.05" units="cm"/>
      <inkml:brushProperty name="height" value="0.05" units="cm"/>
    </inkml:brush>
  </inkml:definitions>
  <inkml:trace contextRef="#ctx0" brushRef="#br0">79 0 13823 0 0,'-44'48'1488'0'0,"31"-24"-1248"0"0,8-15-210 0 0,2-5-41 0 0,0 1 0 0 0,2 0 0 0 0,-1 1 1 0 0,0-1-1 0 0,0 0 0 0 0,-1 10 1 0 0,2-12-56 0 0,1 0 1 0 0,0 1-1 0 0,0-1 1 0 0,0 0 0 0 0,1 0-1 0 0,-1 0 1 0 0,1 0-1 0 0,0 0 1 0 0,0 0 0 0 0,0 1-1 0 0,0-1 1 0 0,3 5-1 0 0,1 1-627 0 0,-4-7-38 0 0,4 4-633 0 0,15 14 752 0 0,-14-15-614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4:19.705"/>
    </inkml:context>
    <inkml:brush xml:id="br0">
      <inkml:brushProperty name="width" value="0.05" units="cm"/>
      <inkml:brushProperty name="height" value="0.05" units="cm"/>
    </inkml:brush>
  </inkml:definitions>
  <inkml:trace contextRef="#ctx0" brushRef="#br0">42 0 18543 0 0,'0'0'2040'0'0,"-37"31"-2040"0"0,32 20-5224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4:20.447"/>
    </inkml:context>
    <inkml:brush xml:id="br0">
      <inkml:brushProperty name="width" value="0.05" units="cm"/>
      <inkml:brushProperty name="height" value="0.05" units="cm"/>
    </inkml:brush>
  </inkml:definitions>
  <inkml:trace contextRef="#ctx0" brushRef="#br0">77 0 10591 0 0,'-25'43'1136'0'0,"-6"4"-1136"0"0,10 0-5088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4:21.221"/>
    </inkml:context>
    <inkml:brush xml:id="br0">
      <inkml:brushProperty name="width" value="0.05" units="cm"/>
      <inkml:brushProperty name="height" value="0.05" units="cm"/>
    </inkml:brush>
  </inkml:definitions>
  <inkml:trace contextRef="#ctx0" brushRef="#br0">2443 684 6911 0 0,'-5'44'672'0'0,"-11"22"-600"0"0,1-26 1184 0 0,-3 10 152 0 0,0 11-1256 0 0,15-14-4312 0 0</inkml:trace>
  <inkml:trace contextRef="#ctx0" brushRef="#br0" timeOffset="1">2726 57 2759 0 0,'0'0'120'0'0</inkml:trace>
  <inkml:trace contextRef="#ctx0" brushRef="#br0" timeOffset="2">4373 0 11519 0 0,'-135'56'924'0'0,"101"-44"-816"0"0,0-2 0 0 0,-39 5 0 0 0,20-7-108 0 0,-124 20-138 0 0,42-7 22 0 0,-192 33-769 0 0,-265 44-2065 0 0,0 13 561 0 0,314-52 1488 0 0,-284 58-624 0 0,150-37 720 0 0,-329 61-423 0 0,514-102 429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0:54:21.864"/>
    </inkml:context>
    <inkml:brush xml:id="br0">
      <inkml:brushProperty name="width" value="0.05" units="cm"/>
      <inkml:brushProperty name="height" value="0.05" units="cm"/>
    </inkml:brush>
  </inkml:definitions>
  <inkml:trace contextRef="#ctx0" brushRef="#br0">5842 1 5983 0 0,'-59'23'536'0'0,"9"-4"-432"0"0,14-10-104 0 0,-1-7 1944 0 0,-48 11-864 0 0,-11 3-4832 0 0</inkml:trace>
  <inkml:trace contextRef="#ctx0" brushRef="#br0" timeOffset="1">3337 465 455 0 0,'-215'47'0'0'0,"49"-14"0"0"0,10-3 0 0 0,35-8 0 0 0,38-8 0 0 0,8-2 0 0 0,-34 6 96 0 0,-82 15-32 0 0,-96 17 0 0 0,-71 11 0 0 0,-14 8 288 0 0,23-6 64 0 0,36-4 0 0 0,30-8 8 0 0,25-3-72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7:25.123"/>
    </inkml:context>
    <inkml:brush xml:id="br0">
      <inkml:brushProperty name="width" value="0.025" units="cm"/>
      <inkml:brushProperty name="height" value="0.025" units="cm"/>
      <inkml:brushProperty name="color" value="#FFFFFF"/>
    </inkml:brush>
  </inkml:definitions>
  <inkml:trace contextRef="#ctx0" brushRef="#br0">1 0 24575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7:25.955"/>
    </inkml:context>
    <inkml:brush xml:id="br0">
      <inkml:brushProperty name="width" value="0.025" units="cm"/>
      <inkml:brushProperty name="height" value="0.025" units="cm"/>
      <inkml:brushProperty name="color" value="#FFFFFF"/>
    </inkml:brush>
  </inkml:definitions>
  <inkml:trace contextRef="#ctx0" brushRef="#br0">29 0 24575,'-12'0'0,"-4"0"-8191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7:26.654"/>
    </inkml:context>
    <inkml:brush xml:id="br0">
      <inkml:brushProperty name="width" value="0.025" units="cm"/>
      <inkml:brushProperty name="height" value="0.025" units="cm"/>
      <inkml:brushProperty name="color" value="#FFFFFF"/>
    </inkml:brush>
  </inkml:definitions>
  <inkml:trace contextRef="#ctx0" brushRef="#br0">14 0 24575,'-6'0'0,"-2"0"-8191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31.944"/>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32.285"/>
    </inkml:context>
    <inkml:brush xml:id="br0">
      <inkml:brushProperty name="width" value="0.025" units="cm"/>
      <inkml:brushProperty name="height" value="0.025" units="cm"/>
      <inkml:brushProperty name="color" value="#FFFFFF"/>
    </inkml:brush>
  </inkml:definitions>
  <inkml:trace contextRef="#ctx0" brushRef="#br0">0 0 24575,'12'0'0,"4"0"-8191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38.404"/>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39.026"/>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39.355"/>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39.698"/>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41.043"/>
    </inkml:context>
    <inkml:brush xml:id="br0">
      <inkml:brushProperty name="width" value="0.025" units="cm"/>
      <inkml:brushProperty name="height" value="0.025" units="cm"/>
      <inkml:brushProperty name="color" value="#FFFFFF"/>
    </inkml:brush>
  </inkml:definitions>
  <inkml:trace contextRef="#ctx0" brushRef="#br0">0 0 24575,'13'0'0,"9"6"0,1 3-8191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41.37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41.719"/>
    </inkml:context>
    <inkml:brush xml:id="br0">
      <inkml:brushProperty name="width" value="0.025" units="cm"/>
      <inkml:brushProperty name="height" value="0.025" units="cm"/>
      <inkml:brushProperty name="color" value="#FFFFFF"/>
    </inkml:brush>
  </inkml:definitions>
  <inkml:trace contextRef="#ctx0" brushRef="#br0">0 0 24575</inkml:trace>
  <inkml:trace contextRef="#ctx0" brushRef="#br0" timeOffset="1">0 0 24575</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47.194"/>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47.535"/>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47.911"/>
    </inkml:context>
    <inkml:brush xml:id="br0">
      <inkml:brushProperty name="width" value="0.025" units="cm"/>
      <inkml:brushProperty name="height" value="0.025" units="cm"/>
      <inkml:brushProperty name="color" value="#FFFFFF"/>
    </inkml:brush>
  </inkml:definitions>
  <inkml:trace contextRef="#ctx0" brushRef="#br0">0 0 24575</inkml:trace>
  <inkml:trace contextRef="#ctx0" brushRef="#br0" timeOffset="1">0 0 24575</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53.68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54.21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54.570"/>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55.040"/>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8:55.366"/>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02.521"/>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03.164"/>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03.495"/>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08.611"/>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09.01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11.855"/>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12.18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12.82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9:14.568"/>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30.988"/>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31.628"/>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21.207"/>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24.758"/>
    </inkml:context>
    <inkml:brush xml:id="br0">
      <inkml:brushProperty name="width" value="0.025" units="cm"/>
      <inkml:brushProperty name="height" value="0.025" units="cm"/>
      <inkml:brushProperty name="color" value="#FFFFFF"/>
    </inkml:brush>
  </inkml:definitions>
  <inkml:trace contextRef="#ctx0" brushRef="#br0">2509 296 24575,'-35'-38'0,"18"19"0,-1 1 0,0 1 0,-1 0 0,-35-22 0,28 25 0,-1 1 0,-1 1 0,0 1 0,0 2 0,-1 1 0,-58-8 0,-182-3 0,-109 17 0,-154-7 0,-273-12 0,787 21-455,1-1 0,-28-4 0,14-2-6371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25.238"/>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27.886"/>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28.889"/>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6:34.842"/>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19.069"/>
    </inkml:context>
    <inkml:brush xml:id="br0">
      <inkml:brushProperty name="width" value="0.35" units="cm"/>
      <inkml:brushProperty name="height" value="0.35" units="cm"/>
      <inkml:brushProperty name="color" value="#FFFFFF"/>
    </inkml:brush>
  </inkml:definitions>
  <inkml:trace contextRef="#ctx0" brushRef="#br0">0 73 24575,'3'0'0,"0"0"0,-1-1 0,1 1 0,0 0 0,-1-1 0,1 0 0,0 1 0,3-3 0,11-3 0,269-49 0,-282 55 0,2-1 0,2-1 0,1 1 0,0 0 0,-1 0 0,1 1 0,11 1 0,-19-1 0,0 1 0,1-1 0,-1 0 0,0 1 0,1-1 0,-1 0 0,0 1 0,1 0 0,-1-1 0,0 1 0,0 0 0,0 0 0,1-1 0,-1 1 0,0 0 0,0 0 0,0 0 0,-1 0 0,1 0 0,0 1 0,0-1 0,-1 0 0,1 0 0,0 1 0,-1-1 0,1 0 0,-1 1 0,0-1 0,1 0 0,-1 1 0,0-1 0,0 0 0,0 1 0,0-1 0,0 1 0,0-1 0,0 0 0,0 1 0,-1-1 0,0 2 0,-3 13 0,0 0 0,-2 0 0,0 0 0,-11 19 0,-40 61 0,14-39 0,31-43 0,1 1 0,0 0 0,-11 21 0,22-36 0,-1 1 0,1-1 0,0 0 0,-1 1 0,1-1 0,0 1 0,-1-1 0,1 1 0,0-1 0,0 1 0,0-1 0,-1 0 0,1 1 0,0-1 0,0 1 0,0-1 0,0 1 0,0-1 0,0 1 0,0-1 0,0 1 0,0-1 0,0 1 0,0-1 0,1 1 0,-1-1 0,0 1 0,0-1 0,0 1 0,1-1 0,-1 1 0,0-1 0,0 1 0,1-1 0,-1 0 0,0 1 0,1-1 0,0 1 0,0-1 0,1 0 0,-1 0 0,1 1 0,0-1 0,-1 0 0,1 0 0,0-1 0,-1 1 0,1 0 0,0-1 0,2 0 0,47-20 0,33-22-1365</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22.363"/>
    </inkml:context>
    <inkml:brush xml:id="br0">
      <inkml:brushProperty name="width" value="0.35" units="cm"/>
      <inkml:brushProperty name="height" value="0.35" units="cm"/>
      <inkml:brushProperty name="color" value="#FFFFFF"/>
    </inkml:brush>
  </inkml:definitions>
  <inkml:trace contextRef="#ctx0" brushRef="#br0">773 1485 24575,'0'-8'0,"1"1"0,0 0 0,1 0 0,-1 0 0,1 0 0,0 0 0,1 1 0,0-1 0,0 0 0,5-7 0,7-8 0,24-29 0,-24 32 0,360-435 0,-360 435 0,-3 3 0,1 0 0,26-24 0,-38 39 0,0 1 0,0-1 0,0 0 0,-1 1 0,1-1 0,0 0 0,0 1 0,0-1 0,0 1 0,0 0 0,0-1 0,0 1 0,0 0 0,0-1 0,0 1 0,1 0 0,-1 0 0,0 0 0,0 0 0,1 0 0,-1 1 0,0-1 0,-1 1 0,1-1 0,0 1 0,0-1 0,-1 1 0,1-1 0,0 1 0,-1-1 0,1 1 0,0 0 0,-1 0 0,1-1 0,-1 1 0,0 0 0,1 0 0,-1 0 0,1-1 0,-1 2 0,2 4 0,-1 1 0,0-1 0,0 0 0,0 0 0,-1 13 0,-6 29 0,-1 0 0,-3-1 0,-18 56 0,28-101 0,-18 50 0,-1-1 0,-3 0 0,-2-2 0,-2 0 0,-40 54 0,-87 164 0,150-259 0,-1-1 0,0 0 0,-1 0 0,0-1 0,0 1 0,-6 5 0,10-11 0,0 0 0,0 0 0,0 0 0,0 0 0,0-1 0,0 1 0,0 0 0,0-1 0,-1 1 0,1-1 0,0 1 0,0-1 0,0 0 0,-1 1 0,1-1 0,0 0 0,-1 0 0,1 0 0,0 0 0,0 0 0,-1 0 0,1 0 0,0 0 0,0-1 0,-1 1 0,1 0 0,0-1 0,0 1 0,0-1 0,-1 1 0,1-1 0,0 0 0,0 1 0,0-1 0,0 0 0,0 0 0,0 0 0,0 0 0,1 0 0,-1 0 0,0 0 0,0 0 0,1 0 0,-1 0 0,0-2 0,-4-5 0,1 0 0,1 0 0,-1-1 0,1 0 0,1 1 0,-4-18 0,-3-62 0,5 41 0,-20-476 0,24 502 0,-1 0 0,-1 0 0,-1 0 0,-9-30 0,-33-73 0,27 79 0,-1-9 0,2-1 0,-10-60 0,24 92 0,0-38 0,3 46 0,-1 0 0,0 0 0,-1-1 0,0 1 0,-8-24 0,9 36 0,-1 0 0,0 0 0,1 0 0,-1 1 0,0-1 0,-1 1 0,1-1 0,0 1 0,-1 0 0,1 0 0,-1 0 0,0 0 0,1 0 0,-1 1 0,0-1 0,0 1 0,0 0 0,0 0 0,-1 0 0,1 0 0,-5-1 0,-8 0 0,-1 0 0,1 1 0,-18 1 0,17 0 0,-3-1 0,0 1 0,1 1 0,-1 1 0,0 1 0,1 1 0,-20 6 0,2 4 0,1 2 0,0 2 0,2 1 0,0 1 0,-36 30 0,64-46 0,1 0 0,0 0 0,-1-1 0,0 1 0,0-1 0,0-1 0,-8 4 0,13-6 0,0 0 0,0 0 0,-1 0 0,1 1 0,0-1 0,-1 0 0,1-1 0,0 1 0,0 0 0,-1 0 0,1 0 0,0-1 0,0 1 0,-1-1 0,1 1 0,0-1 0,-1 0 0,0-1 0,1 1 0,-1-1 0,1 1 0,-1-1 0,1 1 0,0-1 0,0 0 0,0 0 0,0 0 0,0 0 0,0 0 0,0 1 0,0-5 0,-1-2 0,0 0 0,1 0 0,-1 0 0,2 0 0,-1 0 0,1 0 0,1 0 0,-1 0 0,1 0 0,1 0 0,-1 0 0,1 0 0,1 1 0,0-1 0,3-8 0,1 3 0,1 1 0,0-1 0,1 1 0,1 0 0,-1 1 0,2 0 0,15-12 0,15-16 0,-29 26 0,1 0 0,1 1 0,0 1 0,0 0 0,32-18 0,-42 27 0,0 1 0,0 0 0,1-1 0,-1 1 0,0 1 0,0-1 0,1 0 0,-1 1 0,0 0 0,1 0 0,-1 0 0,0 1 0,1 0 0,-1 0 0,0 0 0,0 0 0,1 0 0,-1 1 0,0 0 0,0 0 0,-1 0 0,1 0 0,0 0 0,-1 1 0,6 5 0,-3-2 0,0 1 0,0-1 0,-1 1 0,0 0 0,-1 1 0,1-1 0,-1 1 0,-1 0 0,0 0 0,0 0 0,0 0 0,1 12 0,5 52 0,-3 1 0,-9 139 0,0-26 0,3-167 0,2 0 0,5 33 0,-2-40 0,-2-19 0,-3-22 0,-1 21-72,-1 0 1,0 0-1,-1 1 0,0-1 0,0 1 0,-1 0 0,1 0 0,-2 0 1,1 0-1,-1 1 0,0 0 0,0 0 0,-1 0 0,1 1 0,-1-1 1,-1 1-1,1 1 0,-13-8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26.544"/>
    </inkml:context>
    <inkml:brush xml:id="br0">
      <inkml:brushProperty name="width" value="0.35" units="cm"/>
      <inkml:brushProperty name="height" value="0.35" units="cm"/>
      <inkml:brushProperty name="color" value="#FFFFFF"/>
    </inkml:brush>
  </inkml:definitions>
  <inkml:trace contextRef="#ctx0" brushRef="#br0">309 999 24575,'5'-1'0,"0"0"0,-1-1 0,1 1 0,-1-1 0,1 0 0,-1-1 0,0 1 0,0-1 0,0 0 0,0 0 0,-1 0 0,1 0 0,4-6 0,4-2 0,110-103 0,-99 90 0,-1-2 0,-1 0 0,18-30 0,-35 49 0,0 0 0,0 0 0,-1-1 0,0 1 0,0-1 0,-1 0 0,0 0 0,0 0 0,0-11 0,-2 14 0,0 0 0,0 1 0,0-1 0,-1 1 0,0-1 0,0 0 0,0 1 0,-1 0 0,1-1 0,-1 1 0,0 0 0,0 0 0,-1 0 0,1 0 0,-1 0 0,0 1 0,0-1 0,-3-3 0,-17-12 0,0 1 0,-2 1 0,-28-16 0,-21-14 0,-102-90 0,157 117 0,1-1 0,0 0 0,-15-26 0,-24-30 0,7 17 0,50 59 0,-1 0 0,1 0 0,-1 0 0,0 0 0,0 0 0,1 0 0,-1 1 0,0-1 0,0 0 0,0 0 0,0 1 0,1-1 0,-1 0 0,0 1 0,0-1 0,-1 1 0,1-1 0,0 1 0,0 0 0,0 0 0,0-1 0,0 1 0,0 0 0,-2 0 0,2 1 0,0 0 0,0 0 0,0 0 0,0 1 0,0-1 0,0 0 0,1 1 0,-1-1 0,0 0 0,1 1 0,-1-1 0,1 1 0,-1-1 0,1 1 0,0-1 0,0 1 0,-1-1 0,2 3 0,-3 10 0,2 0 0,0 0 0,1 0 0,0-1 0,1 1 0,4 14 0,28 86 0,-17-62 0,-1 0 0,4 16 0,45 102 0,51 101 0,-94-216 0,35 117 0,-43-121 0,3-1 0,2 0 0,31 60 0,7-13 0,61 114 0,-88-150 0,36 102 0,-37-87 0,-16-44 0,17 62 0,-29-91 0,0 0 0,-1 1 0,1-1 0,-1 0 0,0 0 0,0 1 0,0-1 0,0 0 0,0 1 0,-1-1 0,1 0 0,-1 0 0,0 0 0,0 0 0,0 0 0,-1 0 0,1 0 0,-1 0 0,1 0 0,-1 0 0,0-1 0,0 1 0,0-1 0,0 1 0,-1-1 0,1 0 0,-1 0 0,0 0 0,1 0 0,-1 0 0,0-1 0,0 1 0,0-1 0,0 0 0,0 0 0,-5 1 0,-13 4-151,-1-2-1,1 0 0,-1-1 0,0-2 1,0 0-1,0-1 0,1-1 1,-32-6-1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35.569"/>
    </inkml:context>
    <inkml:brush xml:id="br0">
      <inkml:brushProperty name="width" value="0.35" units="cm"/>
      <inkml:brushProperty name="height" value="0.35" units="cm"/>
      <inkml:brushProperty name="color" value="#FFFFFF"/>
    </inkml:brush>
  </inkml:definitions>
  <inkml:trace contextRef="#ctx0" brushRef="#br0">1 0 24575,'2'2'0,"5"5"0,2 3 0,3 2 0,3 3 0,0 2 0,-1 2 0,0 0 0,0-1 0,4-1 0,0-3 0,0-5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53.121"/>
    </inkml:context>
    <inkml:brush xml:id="br0">
      <inkml:brushProperty name="width" value="0.35" units="cm"/>
      <inkml:brushProperty name="height" value="0.35" units="cm"/>
      <inkml:brushProperty name="color" value="#FFFFFF"/>
    </inkml:brush>
  </inkml:definitions>
  <inkml:trace contextRef="#ctx0" brushRef="#br0">2424 2044 24575,'6'4'0,"1"1"0,0-2 0,0 1 0,0-1 0,0 0 0,1-1 0,-1 0 0,1 0 0,11 2 0,-11-3 0,96 14 0,-69-12 0,65 15 0,-81-13 0,-10-3 0,1 1 0,-1-1 0,0 1 0,14 8 0,-21-10 0,0 1 0,0-1 0,0 0 0,0 1 0,0 0 0,0-1 0,0 1 0,-1 0 0,1 0 0,-1 0 0,0 0 0,1 0 0,-1 0 0,0 1 0,0-1 0,0 0 0,-1 0 0,1 1 0,0-1 0,-1 1 0,0-1 0,1 1 0,-1 2 0,-8 178 0,0-2 0,-4 49 0,10-103 0,6 129 0,16-90 0,-10-94 0,3-1 0,-8-46 0,-1 1 0,3 44 0,-7 66 0,-2 153 0,-15-158 0,10-86 0,3-30 0,1-1 0,-11 23 0,-5 22 0,16-47 0,-1-1 0,0 1 0,0-1 0,-13 20 0,1 1 0,15-31 0,1 0 0,-1 0 0,1 0 0,-1 0 0,1 0 0,0 0 0,0 0 0,-1-1 0,1 1 0,0 0 0,0 0 0,0 0 0,0 0 0,0 0 0,0 0 0,1 0 0,-1 0 0,0 0 0,0 0 0,1 0 0,-1 0 0,0 0 0,1 0 0,-1 0 0,1 0 0,-1 0 0,1-1 0,0 1 0,-1 0 0,1 0 0,0-1 0,0 1 0,-1-1 0,1 1 0,0 0 0,0-1 0,0 1 0,0-1 0,0 0 0,-1 1 0,1-1 0,0 0 0,0 1 0,0-1 0,0 0 0,2 0 0,7 2 0,1-1 0,-1 0 0,18-1 0,-17 0 0,33 1 0,227-8 0,-260 5 0,-1 0 0,0-1 0,0 0 0,0 0 0,-1-1 0,1 0 0,-1-1 0,0 0 0,0 0 0,-1-1 0,16-13 0,-13 8 0,0 0 0,0 0 0,-2-1 0,1 0 0,-1 0 0,-1-1 0,9-20 0,-14 26 0,0-1 0,0 0 0,-1 0 0,-1 0 0,1 0 0,0-16 0,-5-52 0,1 48 0,0 2 0,-1 1 0,-2-1 0,0 1 0,-18-47 0,-50-93 0,-6-16 0,18-12 0,26 63 0,25 91 0,1 0 0,-6-71 0,10 62 0,2 37 0,-1 12 0,-6 20 0,-22 71 0,-70 221 0,88-259 0,3 1 0,2 1 0,-4 105 0,19 252 0,-6-410 0,-1 14 0,2 0 0,0 0 0,0 0 0,7 24 0,-7-37 0,0 0 0,0-1 0,0 1 0,1 0 0,0-1 0,0 1 0,0-1 0,0 0 0,0 1 0,1-1 0,-1 0 0,1 0 0,0-1 0,0 1 0,0-1 0,0 1 0,0-1 0,0 0 0,1 0 0,-1 0 0,1-1 0,0 1 0,-1-1 0,1 0 0,4 1 0,4 0 0,-1-1 0,1 0 0,-1 0 0,1-1 0,-1-1 0,1 0 0,-1-1 0,1 0 0,-1-1 0,0 0 0,0 0 0,0-1 0,-1-1 0,13-6 0,-17 7 0,0 0 0,0 0 0,0-1 0,-1 0 0,1 0 0,-1 0 0,0 0 0,-1-1 0,1 0 0,-1 0 0,0 0 0,-1-1 0,1 1 0,-1-1 0,-1 0 0,1 1 0,-1-2 0,0 1 0,-1 0 0,0 0 0,0 0 0,0-1 0,-1-8 0,-8-453 0,7 443 0,-2 0 0,-11-48 0,0 1 0,2-47 0,8-197 0,5 176 0,-1 123 0,-3-96 0,1 97 0,0 0 0,-2 0 0,0 0 0,-10-25 0,-6-17 0,11 33 0,-20-44 0,0 5 0,21 43 0,-16-28 0,19 40 0,1 0 0,0 0 0,-3-15 0,-9-21 0,-34-70 0,42 103 0,0 1 0,0 1 0,-1-1 0,-1 1 0,0 1 0,-1 0 0,-19-14 0,0-2 0,6 8 0,19 14 0,-1 0 0,1 0 0,0-1 0,0 0 0,-7-8 0,-3-4 0,-1-1 0,-1 2 0,0 0 0,-28-19 0,21 16 0,9 8 0,-2 1 0,-19-10 0,13 8 0,10 6 0,0 1 0,0 0 0,0 2 0,0-1 0,-1 2 0,-23-3 0,-27-5 0,54 8 0,0-1 0,0 1 0,1-1 0,-1-1 0,1 0 0,-1 0 0,1-1 0,0 0 0,-11-9 0,-18-22 0,26 25 0,0-1 0,-27-18 0,34 27 0,0 1 0,0-1 0,0 1 0,0-1 0,-1 2 0,1-1 0,-1 1 0,1-1 0,-1 1 0,0 1 0,1-1 0,-10 1 0,0 2 0,0 1 0,0 0 0,1 0 0,-1 2 0,1 0 0,0 0 0,0 2 0,-21 12 0,9-2 0,1 0 0,1 2 0,-30 28 0,41-32 0,0 1 0,0 1 0,2-1 0,-14 27 0,11-18 0,-19 25 0,30-47 0,0-1 0,0 1 0,0-1 0,0 0 0,0 1 0,-1-1 0,1-1 0,0 1 0,-1 0 0,0-1 0,1 0 0,-1 0 0,0 0 0,0 0 0,1 0 0,-6-1 0,-11 1 0,1 0 0,-20-3 0,16 0 0,17 1 0,0 0 0,0 0 0,0 0 0,0-1 0,0 0 0,0-1 0,0 1 0,1-1 0,-1 0 0,1 0 0,0-1 0,0 1 0,0-1 0,0-1 0,1 1 0,0 0 0,-6-8 0,-7-11 0,2 1 0,-22-43 0,20 33 0,16 31 0,1-1 0,-1 0 0,0 1 0,0 0 0,0-1 0,0 1 0,0 0 0,0-1 0,0 1 0,-1 0 0,1 0 0,0 0 0,-1 0 0,1 0 0,-1 0 0,1 0 0,-1 1 0,1-1 0,-4 0 0,4 1 0,-1 0 0,0 0 0,0 1 0,0-1 0,0 0 0,1 1 0,-1 0 0,0-1 0,1 1 0,-1 0 0,0 0 0,1 0 0,-1 0 0,1 0 0,-1 0 0,1 1 0,0-1 0,-2 3 0,-7 7 0,1 1 0,0 0 0,1 0 0,1 1 0,0 0 0,-7 21 0,5-14 0,-21 36 0,29-55 0,1 0 0,-1 0 0,1 0 0,-1 0 0,1 0 0,-1 0 0,0-1 0,1 1 0,-1 0 0,0-1 0,0 1 0,0 0 0,1-1 0,-1 1 0,0-1 0,0 1 0,0-1 0,0 1 0,0-1 0,0 0 0,0 1 0,0-1 0,0 0 0,0 0 0,0 0 0,-2 0 0,2 0 0,0-1 0,-1 0 0,1 1 0,0-1 0,-1 0 0,1 0 0,0 0 0,0 0 0,0 0 0,0 0 0,0 0 0,0 0 0,0-1 0,0 1 0,-1-3 0,-2-4 0,0-1 0,0 0 0,1 0 0,-3-14 0,-2-36 0,2-1 0,3-111 0,3 113 0,1-8 0,2 0 0,3 0 0,2 0 0,27-98 0,-25 127 0,-2 0 0,-2-1 0,2-48 0,-6-116 0,-3 104 0,1 77 0,0-7 0,-3-28 0,2 49 0,0 0 0,0 0 0,-1 0 0,0 0 0,0 0 0,-1 0 0,1 0 0,-2 1 0,-3-7 0,2 8 0,1 1 0,-1 0 0,1 0 0,-1 1 0,0-1 0,0 1 0,-1 0 0,1 1 0,-1-1 0,-11-3 0,-13-7 0,20 8 0,0 0 0,1-1 0,0-1 0,0 1 0,1-1 0,0-1 0,0 0 0,-10-13 0,-24-26 0,-18-24 0,53 62 0,-1 0 0,0 0 0,-1 1 0,0 0 0,0 1 0,0 0 0,-21-11 0,-80-32 0,93 43 0,-174-58 0,170 61 0,0 0 0,0 1 0,-29 0 0,7 0 0,37 2 0,0 1 0,0 0 0,0 0 0,0 0 0,0 1 0,0-1 0,-12 4 0,15-2 0,0-1 0,0 1 0,0-1 0,1 1 0,-1 0 0,0 0 0,1 0 0,-1 0 0,1 1 0,-1-1 0,1 1 0,0-1 0,0 1 0,0 0 0,-2 6 0,-11 26 0,1 0 0,-16 69 0,11-37 0,-6 30 0,-21 160 0,32-174 0,6-43 0,-5 79 0,13 392 0,1-239 0,-1-223 0,3 0 0,1 0 0,17 74 0,-19-117 0,0-1 0,0 0 0,0-1 0,0 1 0,1 0 0,0-1 0,0 1 0,0-1 0,0 0 0,1 0 0,-1 0 0,1 0 0,0-1 0,1 1 0,-1-1 0,0 0 0,1-1 0,0 1 0,5 2 0,-1-2 0,0 1 0,0-2 0,1 1 0,-1-1 0,1 0 0,-1-1 0,1 0 0,0-1 0,16-1 0,-23 1 0,0-1 0,-1 0 0,1 1 0,-1-1 0,1 0 0,0 0 0,-1-1 0,0 1 0,1-1 0,-1 1 0,0-1 0,0 1 0,0-1 0,0 0 0,0 0 0,0 0 0,0 0 0,-1-1 0,1 1 0,-1 0 0,2-5 0,3-5 0,-2 0 0,0-1 0,4-17 0,8-57 0,8-154 0,-21 195 0,23-833 0,-28 861 0,-1-1 0,0 0 0,-9-24 0,-6-33 0,13 36 0,0-79 0,6 115 0,0 0 0,0 0 0,0 0 0,0 1 0,1-1 0,0 0 0,-1 1 0,1-1 0,0 1 0,1-1 0,-1 1 0,1 0 0,-1 0 0,1 0 0,0 0 0,0 1 0,0-1 0,1 1 0,-1-1 0,1 1 0,-1 0 0,1 1 0,0-1 0,-1 1 0,6-2 0,-4 1 0,0 0 0,1 1 0,-1-1 0,1 1 0,0 0 0,0 1 0,-1-1 0,1 1 0,0 0 0,-1 1 0,1-1 0,0 1 0,0 0 0,-1 1 0,1-1 0,-1 1 0,9 4 0,-3 3 0,1-1 0,-1 2 0,-1 0 0,0 0 0,0 1 0,-1 0 0,12 19 0,47 91 0,-64-113 0,12 23 0,-2 0 0,-1 0 0,-1 1 0,-2 1 0,-2 0 0,-1 0 0,-1 1 0,-2 0 0,0 44 0,-4 51 0,-3 170 0,0-266 0,-2 0 0,-1 0 0,-19 57 0,-6 33 0,29-117 0,-6 36 0,2 1 0,-2 73 0,8-115 0,-1 21 0,1-22 0,0 1 0,0 0 0,0 0 0,0-1 0,0 1 0,0 0 0,0 0 0,0 0 0,0-1 0,-1 1 0,1 0 0,0 0 0,0-1 0,-1 1 0,1 0 0,-1-1 0,1 1 0,-1-1 0,1 1 0,-1 0 0,0 0 0,1-2 0,-1 0 0,1 1 0,-1-1 0,1 0 0,0 1 0,-1-1 0,1 0 0,0 0 0,0 0 0,0 1 0,0-1 0,-1 0 0,1 0 0,0 0 0,0 0 0,0 1 0,1-1 0,-1 0 0,0-1 0,2-18 0,0 13 0,0 1 0,0 0 0,0 0 0,1 0 0,0 0 0,1 0 0,-1 1 0,1-1 0,0 1 0,0 0 0,1 0 0,6-5 0,11-8 0,37-25 0,-33 24 0,53-38 0,3 3 0,123-60 0,-200 110 0,1 0 0,0 0 0,-1 0 0,0-1 0,0 0 0,0 0 0,-1 0 0,0 0 0,0-1 0,4-6 0,14-18 0,48-57 0,19-21 0,-74 92 0,0-2 0,-2 1 0,0-2 0,18-33 0,-31 52 0,0 0 0,0-1 0,0 1 0,0 0 0,0-1 0,0 1 0,0 0 0,0-1 0,0 1 0,0 0 0,0 0 0,1-1 0,-1 1 0,0 0 0,0-1 0,0 1 0,1 0 0,-1 0 0,0 0 0,0-1 0,0 1 0,1 0 0,-1 0 0,0 0 0,1-1 0,-1 1 0,0 0 0,0 0 0,1 0 0,-1 0 0,0 0 0,1 0 0,-1 0 0,0 0 0,1 0 0,-1 0 0,1 0 0,1 13 0,-3 24 0,-12 46 0,-25 86 0,15-97 0,16-55 0,0 2 0,2-1 0,0 1 0,1 0 0,1 0 0,-1 24 0,6 73-1365</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58.412"/>
    </inkml:context>
    <inkml:brush xml:id="br0">
      <inkml:brushProperty name="width" value="0.35" units="cm"/>
      <inkml:brushProperty name="height" value="0.35" units="cm"/>
      <inkml:brushProperty name="color" value="#FFFFFF"/>
    </inkml:brush>
  </inkml:definitions>
  <inkml:trace contextRef="#ctx0" brushRef="#br0">424 754 24575,'1'12'0,"2"-1"0,-1 1 0,2-1 0,-1 1 0,1-1 0,9 16 0,-11-22 0,21 45 0,-3 1 0,19 69 0,-33-95 0,9 39 0,29 74 0,24 4 0,-14-18 0,-9 8 0,-17-41 0,-14-51 0,-9-21 0,2 1 0,1-1 0,0 0 0,21 33 0,-26-48 0,0 1 0,0-1 0,0 1 0,-1 0 0,4 10 0,-6-13 0,1-1 0,-1 1 0,0-1 0,0 0 0,0 1 0,0-1 0,0 1 0,0-1 0,0 1 0,-1-1 0,1 1 0,-1-1 0,1 1 0,-1-1 0,1 0 0,-1 1 0,0-1 0,1 0 0,-1 1 0,0-1 0,0 0 0,0 0 0,0 0 0,0 0 0,0 0 0,-2 1 0,-10 6 0,0 0 0,0-1 0,0-1 0,-1 0 0,0-1 0,0 0 0,0-1 0,-28 4 0,27-6 0,0 1 0,0 0 0,0 2 0,1-1 0,0 2 0,0 0 0,0 0 0,1 2 0,-13 8 0,0 7 0,0 2 0,-26 34 0,30-33 0,-1-1 0,-43 36 0,14-21 0,-102 60 0,113-83 0,-10 5 0,48-21 0,0 1 0,0 0 0,0 0 0,1 0 0,-1 0 0,1 0 0,0 0 0,-1 1 0,1-1 0,0 1 0,0 0 0,1 0 0,-3 4 0,4-6 0,-1 0 0,1 0 0,0 0 0,-1 0 0,1 0 0,0 0 0,0 1 0,0-1 0,0 0 0,0 0 0,1 0 0,-1 0 0,0 0 0,0 0 0,1 1 0,-1-1 0,1 0 0,-1 0 0,1 0 0,-1 0 0,1 0 0,-1 0 0,1 0 0,0-1 0,0 1 0,0 0 0,-1 0 0,1 0 0,0-1 0,0 1 0,0-1 0,0 1 0,0 0 0,0-1 0,0 0 0,2 1 0,3 2 0,1 0 0,0-1 0,0 0 0,11 1 0,42 2 0,-1-2 0,97-7 0,-134 2 0,-1-1 0,1-1 0,-1-1 0,0 0 0,0-2 0,-1 0 0,1-2 0,-2 0 0,1-1 0,-1-1 0,-1 0 0,30-26 0,135-119 0,-166 143 0,-5 3 0,0 0 0,-1 0 0,0-1 0,12-17 0,-18 22 0,0 1 0,0-1 0,11-8 0,-12 11 0,0 1 0,0-2 0,-1 1 0,1 0 0,-1-1 0,0 0 0,0 0 0,0 0 0,-1 0 0,0 0 0,1 0 0,-1-1 0,1-4 0,3-16 0,-1 0 0,-1-1 0,0-34 0,-5-82 0,-1 48 0,3 29 0,1 28 0,-2 0 0,-5-39 0,1 62 0,0 1 0,0 0 0,-2 1 0,1-1 0,-2 1 0,1 0 0,-15-18 0,-2-6 0,-54-72 0,2 3 0,10 11 0,43 65 0,-35-62 0,37 47 0,-23-76 0,12 29 0,24 68 0,1-1 0,-6-45 0,9 49 0,0 0 0,-1 1 0,0-1 0,-2 1 0,-9-21 0,-33-49 0,41 78 0,-1 0 0,0 0 0,-1 1 0,0 0 0,-16-13 0,14 12 0,-1-1 0,1 0 0,1-1 0,0 0 0,1 0 0,-9-18 0,6 10 0,-24-31 0,21 34 0,1 1 0,-2 0 0,-1 0 0,0 2 0,-1 0 0,-27-18 0,41 31 6,-3-3-143,0 1 0,-1 0-1,0 0 1,0 0 0,0 1 0,0 0 0,-1 0 0,1 1 0,-12-1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1:01.864"/>
    </inkml:context>
    <inkml:brush xml:id="br0">
      <inkml:brushProperty name="width" value="0.35" units="cm"/>
      <inkml:brushProperty name="height" value="0.35" units="cm"/>
      <inkml:brushProperty name="color" value="#FFFFFF"/>
    </inkml:brush>
  </inkml:definitions>
  <inkml:trace contextRef="#ctx0" brushRef="#br0">1 0 24575</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1:09.206"/>
    </inkml:context>
    <inkml:brush xml:id="br0">
      <inkml:brushProperty name="width" value="0.35" units="cm"/>
      <inkml:brushProperty name="height" value="0.35" units="cm"/>
      <inkml:brushProperty name="color" value="#FFFFFF"/>
    </inkml:brush>
  </inkml:definitions>
  <inkml:trace contextRef="#ctx0" brushRef="#br0">1 1133 24575,'0'-1'0,"0"0"0,1 0 0,-1 0 0,1 0 0,-1 0 0,1 0 0,0 0 0,-1 1 0,1-1 0,0 0 0,-1 0 0,1 1 0,0-1 0,0 0 0,0 1 0,0-1 0,0 1 0,0-1 0,1 0 0,22-10 0,-19 9 0,8-4 0,7-2 0,0-1 0,-1-1 0,23-17 0,-37 24 0,0 0 0,-1-1 0,0 0 0,0 0 0,0 0 0,0-1 0,-1 1 0,1-1 0,-1 0 0,0 0 0,-1 0 0,1 0 0,-1 0 0,0-1 0,-1 1 0,1-1 0,1-9 0,-3 13 0,1 0 0,-1-1 0,1 1 0,0 0 0,-1-1 0,1 1 0,1 0 0,-1 0 0,0 0 0,0 0 0,1 0 0,-1 0 0,1 0 0,0 0 0,-1 1 0,1-1 0,0 1 0,0-1 0,0 1 0,0 0 0,3-2 0,5-2 0,0 1 0,1 0 0,15-4 0,-3 1 0,65-21 0,65-25 0,-116 43 0,-30 9 0,0-1 0,0 0 0,0 0 0,0-1 0,11-6 0,-16 8 0,-1-1 0,1 0 0,-1 1 0,0-1 0,1 0 0,-1 0 0,0 0 0,0 0 0,0 0 0,-1 0 0,1 0 0,0-1 0,-1 1 0,1 0 0,-1 0 0,0-1 0,0 1 0,0-4 0,-4-47 0,3 45 0,-7-54 0,0 7 0,0-63 0,9 105 0,1 1 0,0 0 0,0 0 0,2 0 0,4-12 0,-2 3 0,-1 8 0,1 0 0,0 1 0,1-1 0,11-15 0,-10 16 0,0-1 0,-1 0 0,0 0 0,4-16 0,-7 18 0,4-15 0,0 1 0,2 0 0,1 0 0,16-25 0,-27 50 0,0-1 0,0 1 0,0 0 0,0 0 0,1-1 0,-1 1 0,0 0 0,0 0 0,0-1 0,1 1 0,-1 0 0,0 0 0,0 0 0,1 0 0,-1-1 0,0 1 0,0 0 0,1 0 0,-1 0 0,0 0 0,1 0 0,-1 0 0,0 0 0,0 0 0,1 0 0,-1 0 0,0 0 0,1 0 0,-1 0 0,0 0 0,0 0 0,1 0 0,7 9 0,4 20 0,-10-24 0,12 37 0,-2 2 0,-2 0 0,-2 0 0,-2 0 0,-1 1 0,-3 0 0,-4 61 0,0-96 0,0 1 0,0 0 0,-1-1 0,0 0 0,0 0 0,-1 0 0,-1 0 0,0 0 0,0-1 0,-7 10 0,-7 7 0,-1-1 0,-25 24 0,35-39 0,-1-1 0,0 0 0,0 0 0,-1-1 0,0 0 0,-1-1 0,0-1 0,0 0 0,0 0 0,-1-2 0,1 1 0,-18 2 0,-1 2 0,1 2 0,0 1 0,0 1 0,1 2 0,1 1 0,-30 22 0,47-30 0,1 1 0,0 1 0,0 0 0,1 1 0,1 0 0,0 0 0,0 1 0,1 0 0,0 0 0,2 1 0,-1 0 0,1 1 0,1-1 0,0 1 0,-3 17 0,-11 36 0,10-38 0,-11 57 0,19-79 0,0 1 0,1 0 0,0 0 0,0 0 0,0-1 0,1 1 0,0 0 0,1-1 0,0 1 0,0 0 0,0-1 0,6 10 0,-7-14 0,1-1 0,0 1 0,0-1 0,0 1 0,0-1 0,0 0 0,1 0 0,-1 0 0,1 0 0,-1 0 0,1 0 0,0-1 0,-1 1 0,1-1 0,0 0 0,0 0 0,0 0 0,0 0 0,5 0 0,5 1 0,0-1 0,0-1 0,19-2 0,-12 1 0,-10 0 0,-1 0 0,1-1 0,-1 0 0,0 0 0,0-1 0,0-1 0,0 0 0,0 0 0,-1 0 0,1-1 0,-1 0 0,-1-1 0,1 0 0,11-11 0,-5 2 0,0 0 0,-2-1 0,1 0 0,-2-1 0,18-34 0,-16 23 0,-9 18 0,1-1 0,1 0 0,-1 1 0,2 0 0,0 0 0,14-15 0,38-31 0,40-41 0,-93 90 0,1 0 0,0 1 0,0 0 0,0 1 0,13-8 0,-15 10 0,0 0 0,0 1 0,0 0 0,0 0 0,1 0 0,-1 0 0,1 1 0,-1 0 0,1 0 0,7 0 0,-11 1 0,-1 0 0,1 0 0,0 1 0,-1-1 0,1 1 0,0-1 0,-1 1 0,1 0 0,-1 0 0,1-1 0,-1 1 0,1 0 0,-1 0 0,0 1 0,1-1 0,-1 0 0,0 0 0,0 1 0,0-1 0,0 0 0,0 1 0,0-1 0,0 1 0,-1-1 0,1 1 0,0 0 0,-1-1 0,1 4 0,1 5 0,0 0 0,0 0 0,-1 19 0,0-12 0,0-3 0,0 0 0,0 0 0,-2-1 0,1 1 0,-2 0 0,0-1 0,-1 1 0,0-1 0,-1 0 0,0 0 0,-1 0 0,0 0 0,-8 12 0,4-12 0,0 0 0,0-1 0,-1 0 0,-1 0 0,0-1 0,-23 17 0,-81 46 0,88-59 0,0 1 0,2 1 0,0 1 0,-44 42 0,58-49 0,1 1 0,0 1 0,1-1 0,-13 27 0,18-30 0,0 0 0,1 0 0,0 1 0,0-1 0,1 1 0,1 0 0,0 0 0,0 17 0,1-16 0,3 23 0,-3-32 0,1-1 0,-1 1 0,1 0 0,0-1 0,0 1 0,-1-1 0,1 1 0,0-1 0,0 1 0,1-1 0,-1 1 0,0-1 0,0 0 0,1 0 0,-1 0 0,4 2 0,4 2 0,1-1 0,0 0 0,0 0 0,1-1 0,-1 0 0,20 1 0,66 2 0,-87-7 0,0 1 0,0-1 0,0-1 0,0 0 0,0 0 0,-1-1 0,1 0 0,15-7 0,1-4 0,34-26 0,-1 1 0,5 0 0,-18 10 0,56-26 0,-93 52 0,0 0 0,1 1 0,-1-1 0,1 2 0,-1-1 0,1 1 0,11 0 0,63 6 0,-44-2 0,-36-3 0,1 0 0,-1 1 0,0-1 0,1 1 0,-1 0 0,0 0 0,1 0 0,-1 0 0,0 1 0,0-1 0,0 1 0,0 0 0,-1 0 0,1 0 0,0 0 0,-1 1 0,1-1 0,-1 1 0,0-1 0,0 1 0,0 0 0,0 0 0,0 0 0,-1 0 0,1 0 0,-1 0 0,0 0 0,0 0 0,0 1 0,0 3 0,2 6 0,-2 0 0,0 0 0,0 0 0,-2 1 0,1-1 0,-5 21 0,3-27 0,1 0 0,-2 0 0,1 1 0,-1-1 0,0-1 0,-1 1 0,0 0 0,0-1 0,0 0 0,-1 0 0,0 0 0,0 0 0,-8 6 0,-10 7 0,0-1 0,-30 17 0,-1 2 0,54-37 0,-28 19 0,2 1 0,0 2 0,2 1 0,0 0 0,-21 28 0,31-31 0,2-6 0,1 1 0,-17 32 0,26-43 0,0 1 0,0 0 0,0 0 0,1 1 0,0-1 0,0 0 0,0 0 0,0 1 0,1-1 0,0 0 0,0 1 0,0-1 0,1 0 0,2 10 0,-2-13 0,0 0 0,0 0 0,0-1 0,0 1 0,0 0 0,0-1 0,0 1 0,1-1 0,-1 1 0,1-1 0,-1 1 0,1-1 0,-1 0 0,1 0 0,0 0 0,0 0 0,0 0 0,-1 0 0,1-1 0,0 1 0,4 0 0,4 2 0,1-2 0,19 2 0,-25-3 0,23 3 0,0-2 0,-1-1 0,1-1 0,0-1 0,0-2 0,-1-1 0,46-14 0,-71 19 0,103-35 0,-92 31 0,0 2 0,0 0 0,0 0 0,0 1 0,0 1 0,19 1 0,-30-1 0,0 1 0,0-1 0,0 1 0,0 0 0,0 0 0,0 0 0,0 0 0,0 0 0,0 0 0,0 1 0,0-1 0,-1 1 0,1-1 0,-1 1 0,1-1 0,-1 1 0,0 0 0,1 0 0,-1 0 0,0 0 0,0 0 0,0 0 0,0 0 0,-1 0 0,1 0 0,-1 0 0,1 1 0,-1-1 0,0 0 0,0 0 0,0 3 0,1 6 0,-1-1 0,-1 0 0,1 0 0,-2 0 0,-3 17 0,2-20 0,0 0 0,0 0 0,0 0 0,-1 0 0,0-1 0,0 0 0,-1 1 0,0-2 0,0 1 0,-10 8 0,4-4 0,0-1 0,-1-1 0,0 0 0,-23 11 0,-4-5 0,31-12 0,0 1 0,0 0 0,0 0 0,1 1 0,-10 5 0,12-6 0,1 0 0,0 0 0,0 0 0,1 1 0,-1-1 0,1 1 0,0 0 0,0 0 0,0 0 0,0 1 0,-3 7 0,4-5 0,0 0 0,0 0 0,1 0 0,0 0 0,0 0 0,1 0 0,1 13 0,-1 1 0,0-10 0,1 0 0,-1 0 0,5 16 0,-4-24 0,0 1 0,0-1 0,1 1 0,-1-1 0,1 0 0,0 1 0,0-1 0,0 0 0,0 0 0,0-1 0,1 1 0,-1 0 0,1-1 0,4 4 0,7 2 0,-1 0 0,1-1 0,0-1 0,1 0 0,-1-1 0,1 0 0,0-1 0,1-1 0,17 2 0,8-2 0,0-1 0,52-5 0,-55-1 0,63-16 0,-71 13 0,0 1 0,1 1 0,55-1 0,-81 6 0,-1 0 0,0 0 0,0 1 0,0 0 0,0-1 0,0 1 0,0 1 0,0-1 0,0 1 0,4 2 0,-7-4 0,0 1 0,0 0 0,0-1 0,0 1 0,-1 0 0,1 0 0,0 0 0,-1 0 0,1-1 0,0 1 0,-1 0 0,1 0 0,-1 0 0,0 0 0,1 0 0,-1 0 0,1 2 0,-1-1 0,0 0 0,0 0 0,0 0 0,-1 0 0,1 0 0,0 0 0,-1 0 0,0 0 0,1 0 0,-1 0 0,0 0 0,-1 2 0,-2 2 0,1-1 0,-1 0 0,-1 0 0,1 0 0,-1 0 0,1-1 0,-1 0 0,-1 0 0,1 0 0,-6 3 0,-6 2 0,1 0 0,-25 8 0,3-3 0,8-4 0,-55 27 0,77-33 0,0 1 0,1 0 0,-1 1 0,1-1 0,0 1 0,0 0 0,1 1 0,0 0 0,0 0 0,0 0 0,-5 11 0,10-17 0,0 1 0,0-1 0,0 1 0,0 0 0,0 0 0,1 0 0,-1-1 0,1 1 0,-1 0 0,1 0 0,-1 0 0,1 0 0,0 0 0,0 0 0,0 0 0,0 0 0,1 0 0,-1 0 0,0 0 0,1 0 0,-1 0 0,1-1 0,0 1 0,-1 0 0,1 0 0,0 0 0,3 2 0,-2-1 0,1-1 0,0 0 0,0 0 0,0 0 0,0 0 0,0-1 0,1 1 0,-1-1 0,1 0 0,-1 0 0,1 0 0,-1 0 0,1 0 0,4-1 0,36 4 0,-1-3 0,1-2 0,-1-1 0,55-11 0,-36 1 0,0-3 0,79-31 0,-131 43 0,1-1 0,-2-1 0,1 0 0,17-12 0,-23 15 0,-1-1 0,0 0 0,0 0 0,0 0 0,-1-1 0,1 1 0,-1 0 0,0-1 0,1 0 0,-2 0 0,1 1 0,0-1 0,-1 0 0,0 0 0,2-8 0,-1-6 0,0 1 0,-1 0 0,-1-1 0,-1 1 0,0-1 0,-1 1 0,-1 0 0,-1 0 0,-9-29 0,4 26 0,0 0 0,-1 0 0,-1 0 0,-1 1 0,0 1 0,-2 0 0,-18-18 0,-60-66 0,22 22 0,-103-90 0,159 158 0,1-1 0,1-1 0,0 0 0,1-1 0,0 0 0,-8-17 0,-46-105 0,32 63 0,3 2 0,3-1 0,-17-81 0,29 101 0,7 30 0,0 0 0,-13-22 0,12 26 0,0 0 0,2 0 0,-9-31 0,12 35 0,0 0 0,-2 1 0,1-1 0,-2 1 0,0 0 0,-1 1 0,0-1 0,-1 2 0,-16-19 0,-22-27 0,28 33 0,-1 2 0,-32-30 0,51 51 0,0 1 0,0 0 0,0 0 0,0 0 0,-1 0 0,1 0 0,0 1 0,-1-1 0,1 0 0,0 1 0,-1-1 0,1 0 0,-1 1 0,1 0 0,-1-1 0,0 1 0,1 0 0,-1 0 0,1 0 0,-1 0 0,1 0 0,-1 0 0,1 0 0,-3 1 0,2 0 0,0 1 0,0-1 0,0 0 0,1 1 0,-1-1 0,0 1 0,1 0 0,-1-1 0,1 1 0,-1 0 0,1 0 0,0 0 0,0 0 0,-2 3 0,-1 7 0,0 0 0,0 0 0,1 0 0,-3 24 0,5-13 0,1 1 0,0-1 0,2 0 0,1 0 0,0 0 0,14 44 0,59 130 0,-52-141 0,126 358 0,-136-374 0,1-1 0,2 0 0,33 53 0,-9-29 0,53 63 0,-66-87 0,-1 1 0,23 48 0,-23-39 0,-21-38-170,-1 0-1,-1 1 0,0-1 1,-1 1-1,0 0 0,-1 0 1,1 14-1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1:19.860"/>
    </inkml:context>
    <inkml:brush xml:id="br0">
      <inkml:brushProperty name="width" value="0.35" units="cm"/>
      <inkml:brushProperty name="height" value="0.35" units="cm"/>
      <inkml:brushProperty name="color" value="#FFFFFF"/>
    </inkml:brush>
  </inkml:definitions>
  <inkml:trace contextRef="#ctx0" brushRef="#br0">1352 3864 24575,'-6'-9'0,"-1"1"0,1-1 0,0 0 0,1-1 0,-6-14 0,1 3 0,-94-180 0,102 199 0,1 0 0,-1-1 0,1 0 0,0 1 0,0-1 0,0 0 0,1 0 0,-1 1 0,1-1 0,-1 0 0,1-4 0,1 5 0,0 0 0,-1 0 0,1 0 0,0 0 0,0 0 0,0 1 0,1-1 0,-1 0 0,0 1 0,1-1 0,-1 1 0,1 0 0,-1-1 0,1 1 0,0 0 0,-1 0 0,5-2 0,121-64 0,2-1 0,-110 57 0,-1-2 0,0 0 0,-1-1 0,25-26 0,-35 31 0,0-1 0,0-1 0,-1 1 0,-1-1 0,1 0 0,-2 0 0,4-13 0,-2 8 0,0 1 0,12-21 0,-15 31 0,0-1 0,1 2 0,0-1 0,0 0 0,0 1 0,0 0 0,1 0 0,0 0 0,-1 0 0,9-4 0,-8 5 0,1 1 0,-1-1 0,1 1 0,-1 0 0,1 0 0,0 0 0,0 1 0,0 0 0,7 0 0,-11 1 0,1 0 0,-1 0 0,0 0 0,0 1 0,0-1 0,0 1 0,0-1 0,0 1 0,0 0 0,0 0 0,0 0 0,-1 0 0,1 0 0,0 0 0,0 0 0,-1 1 0,1-1 0,-1 0 0,1 1 0,-1 0 0,0-1 0,1 1 0,-1 0 0,0 0 0,0-1 0,0 1 0,-1 0 0,1 0 0,1 3 0,0 5 0,0 0 0,0 1 0,-1-1 0,0 0 0,-1 1 0,0-1 0,-1 0 0,0 1 0,0-1 0,-1 0 0,-1 0 0,1 0 0,-6 12 0,-8 14 0,0-2 0,-26 40 0,31-55 0,-41 68 0,-128 241 0,173-312 0,2-6 0,0 1 0,1-1 0,0 1 0,-4 17 0,8-24 0,-1-1 0,1 0 0,0 1 0,0-1 0,0 0 0,1 1 0,-1-1 0,1 0 0,0 1 0,-1-1 0,2 0 0,-1 0 0,0 0 0,1 0 0,-1 0 0,1 0 0,0 0 0,0 0 0,0-1 0,3 4 0,1 0 0,1-1 0,-1 0 0,1 0 0,1 0 0,-1-1 0,1 0 0,8 3 0,59 19 0,-56-20 0,7 2 0,-16-6 0,1 1 0,-1 0 0,0 1 0,-1 0 0,11 7 0,-17-10 0,0 1 0,-1 0 0,1 0 0,-1 1 0,0-1 0,0 0 0,0 1 0,0-1 0,0 1 0,0 0 0,-1 0 0,1-1 0,-1 1 0,0 0 0,0 0 0,0 0 0,0 1 0,-1-1 0,1 0 0,-1 0 0,0 5 0,0 4 0,-1-1 0,-1 1 0,0-1 0,0 0 0,-1 1 0,-1-1 0,0-1 0,0 1 0,-1-1 0,0 1 0,-8 9 0,-9 12 0,-49 57 0,69-87 0,0 1 0,0-1 0,0 1 0,0-1 0,1 1 0,-1 0 0,1 0 0,0 0 0,0 0 0,0 0 0,-1 3 0,2-4 0,0-1 0,0 0 0,0 0 0,0 0 0,0 1 0,0-1 0,0 0 0,1 0 0,-1 0 0,1 1 0,-1-1 0,0 0 0,1 0 0,0 0 0,-1 0 0,1 0 0,0 0 0,-1 0 0,1 0 0,0 0 0,0 0 0,0-1 0,0 1 0,0 0 0,0 0 0,0-1 0,0 1 0,0-1 0,0 1 0,3 0 0,7 3 0,1-1 0,0 0 0,-1 0 0,24 1 0,54-2 0,-54-2 0,37-1 0,-28-1 0,52 6 0,-94-4 0,1 0 0,-1 1 0,1-1 0,-1 0 0,0 1 0,1 0 0,-1-1 0,0 1 0,0 0 0,1 0 0,-1 1 0,0-1 0,0 0 0,0 1 0,0-1 0,-1 1 0,1-1 0,0 1 0,-1 0 0,1 0 0,-1 0 0,1 0 0,0 2 0,0 0 0,-2 0 0,1-1 0,0 1 0,-1 0 0,1 0 0,-1-1 0,0 1 0,0 0 0,-1 0 0,1 0 0,-1-1 0,0 1 0,0 0 0,-2 3 0,-21 46 0,9-22 0,14-30 0,1 0 0,-1 1 0,0-1 0,1 0 0,0 1 0,-1-1 0,1 0 0,0 0 0,-1 1 0,1-1 0,0 1 0,0-1 0,0 0 0,0 1 0,1-1 0,-1 0 0,0 1 0,0-1 0,1 0 0,-1 1 0,1-1 0,-1 0 0,1 0 0,0 0 0,-1 1 0,1-1 0,0 0 0,0 0 0,0 0 0,0 0 0,0 0 0,0 0 0,0 0 0,0-1 0,0 1 0,0 0 0,0-1 0,1 1 0,-1-1 0,2 2 0,6 1 0,0-1 0,1 0 0,-1 0 0,18 1 0,-21-3 0,23 1 0,0-2 0,0 0 0,0-2 0,0-2 0,45-12 0,-25 6 0,-48 10 0,1 1 0,-1 0 0,1 0 0,-1-1 0,0 1 0,1 0 0,-1 0 0,1 0 0,-1 0 0,0 0 0,1 1 0,-1-1 0,1 0 0,-1 1 0,0-1 0,1 1 0,1 0 0,-3 0 0,1-1 0,-1 1 0,1 0 0,-1-1 0,1 1 0,-1 0 0,1-1 0,-1 1 0,1 0 0,-1 0 0,0 0 0,0-1 0,1 1 0,-1 0 0,0 0 0,0 0 0,0 0 0,0 0 0,0-1 0,0 3 0,-1 2 0,0 1 0,0-1 0,-1 0 0,0 1 0,0-1 0,0 0 0,-4 5 0,-25 38 0,22-37 0,0 2 0,-12 24 0,20-37 0,1 1 0,0 0 0,-1-1 0,1 1 0,0 0 0,0-1 0,0 1 0,0 0 0,-1-1 0,1 1 0,0 0 0,0 0 0,0-1 0,0 1 0,0 0 0,1-1 0,-1 1 0,0 0 0,0-1 0,0 1 0,1 0 0,-1-1 0,0 1 0,1 0 0,-1-1 0,1 2 0,0-1 0,0 0 0,1-1 0,-1 1 0,0 0 0,1 0 0,-1 0 0,0-1 0,1 1 0,-1-1 0,1 1 0,2 0 0,6 0 0,0 0 0,1 0 0,10-2 0,-11 1 0,-8 0 0,1 0 0,0 0 0,0 0 0,-1 0 0,1 1 0,0-1 0,5 3 0,-8-3 0,1 1 0,-1-1 0,1 1 0,0-1 0,-1 1 0,0-1 0,1 1 0,-1-1 0,1 1 0,-1 0 0,0-1 0,1 1 0,-1 0 0,0-1 0,0 1 0,0 0 0,1-1 0,-1 1 0,0 0 0,0-1 0,0 1 0,0 0 0,0 0 0,0-1 0,0 1 0,-1 0 0,1-1 0,0 1 0,0 0 0,0-1 0,-1 2 0,0-1 0,1 0 0,0-1 0,0 1 0,0 0 0,0 0 0,0-1 0,0 1 0,0 0 0,0-1 0,0 1 0,0 0 0,1 0 0,-1-1 0,0 1 0,0 0 0,1-1 0,-1 1 0,0 0 0,1-1 0,-1 1 0,1-1 0,-1 1 0,0 0 0,1-1 0,0 1 0,-1-1 0,1 1 0,-1-1 0,1 0 0,0 1 0,-1-1 0,1 0 0,0 1 0,-1-1 0,1 0 0,1 1 0,30 4 0,-27-5 0,227 2 0,-51-3 0,-159 2 0,0 0 0,-1 2 0,1 0 0,-1 2 0,0 0 0,0 2 0,-1 0 0,0 1 0,0 1 0,19 12 0,-25-13 0,0-1 0,1-1 0,0 0 0,0-1 0,1 0 0,-1-2 0,1 1 0,22 0 0,16-1 0,63-5 0,-31 0 0,12 3 0,104-2 0,-201 1 0,1 0 0,-1 0 0,1 0 0,0 0 0,-1 0 0,1-1 0,-1 1 0,1 0 0,-1-1 0,1 1 0,-1-1 0,1 0 0,-1 0 0,1 1 0,-1-1 0,0 0 0,0 0 0,1 0 0,-1 0 0,0 0 0,0 0 0,1-2 0,-1 1 0,-1 1 0,1-1 0,-1 1 0,0-1 0,0 0 0,1 1 0,-1-1 0,0 0 0,0 1 0,-1-1 0,1 0 0,0 1 0,0-1 0,-1 0 0,1 1 0,-1-1 0,0-1 0,-4-6 0,1 1 0,-1-1 0,-1 1 0,1 0 0,-12-12 0,-23-28 0,28 31 0,-28-28 0,14 19 0,19 18 0,0 1 0,0 0 0,-1 0 0,0 1 0,0 0 0,-15-8 0,9 6 0,2 0 0,-1 0 0,-22-20 0,23 17 0,0 1 0,-1 1 0,-20-12 0,15 10 0,0-1 0,1-1 0,1-1 0,0 0 0,-15-18 0,3 5 0,-16-12 0,24 22 0,-20-22 0,34 31 0,0-1 0,0 1 0,-7-16 0,9 16 0,-1 0 0,0 0 0,0 0 0,-11-13 0,14 19 0,-23-23 0,-39-51 0,-1-8 0,-18-27 0,68 91 0,-1 0 0,0 0 0,-32-27 0,26 27 0,1-2 0,-20-26 0,-3-14 0,-71-90 0,79 114 0,-2 2 0,-2 1 0,-56-38 0,54 40 0,-39-38 0,-15-14 0,47 44 0,28 22 0,-40-27 0,53 41 0,0 1 0,0 0 0,-1 0 0,1 0 0,-1 1 0,1 1 0,-1 0 0,0 0 0,-14-1 0,15 2 0,-1 1 0,1 0 0,-1 0 0,1 1 0,-1 0 0,-11 3 0,17-3 0,-1 0 0,1 1 0,0-1 0,0 1 0,-1 0 0,1 0 0,1 0 0,-1 0 0,0 1 0,0-1 0,1 1 0,-1 0 0,1 0 0,0 0 0,0 0 0,0 0 0,-2 5 0,-6 16 0,0 0 0,2 1 0,1 0 0,-8 52 0,0 105 0,15-178 0,-1 201 0,1-109 0,1-88 0,0 0 0,1 0 0,-1 0 0,1 0 0,1-1 0,-1 1 0,2-1 0,-1 0 0,1 0 0,0 0 0,0 0 0,0 0 0,1-1 0,0 0 0,1 0 0,-1 0 0,13 9 0,1-1 0,-1 0 0,2-2 0,0 0 0,43 18 0,-28-18 0,1-1 0,0-2 0,73 8 0,-27-4 0,-61-9 0,-1 2 0,1 0 0,-1 2 0,0 0 0,0 1 0,24 16 0,106 80 0,-47-29 0,-14-20 0,-50-33 0,0 2 0,66 57 0,83 84 0,-171-152 0,-11-9 0,-16-11 0,-6-3 0,-1 2 0,0 0 0,0 1 0,0 1 0,-1 0 0,1 1 0,-29-2 0,23 3 0,1-1 0,-1-1 0,1-1 0,-35-13 0,-209-88 0,162 68 0,88 32 0,-1-1 0,2-1 0,-1 0 0,1 0 0,0-2 0,-14-13 0,-2-5 0,-37-46 0,55 58 0,1-1 0,0 0 0,1-1 0,2 0 0,0 0 0,0-1 0,-8-34 0,2-6 0,-9-81 0,5-8 0,6 39 0,10 71 0,-9-46 0,-30-57 0,138 311 0,9 6 0,-82-125 0,-7-13 0,8 19 0,-18-40 0,0-1 0,1 0 0,0-1 0,12 16 0,-18-28 0,1 0 0,0 0 0,0-1 0,0 1 0,1 0 0,-1-1 0,0 1 0,1-1 0,-1 1 0,1-1 0,-1 0 0,1 0 0,-1-1 0,1 1 0,0 0 0,-1-1 0,1 1 0,0-1 0,0 0 0,-1 0 0,1 0 0,0-1 0,0 1 0,-1 0 0,1-1 0,0 0 0,-1 0 0,5-1 0,4-3 0,0 0 0,0 0 0,-1-1 0,0 0 0,12-10 0,-13 9 0,-1 0 0,1-1 0,-1 0 0,-1-1 0,0 0 0,0 0 0,8-13 0,-12 16 0,0-1 0,0 1 0,0-1 0,-1 1 0,0-1 0,0 0 0,-1 1 0,0-1 0,0 0 0,0 0 0,-1 0 0,0 0 0,-1-8 0,0 13 0,1 0 0,0 1 0,-1-1 0,0 1 0,1-1 0,-1 1 0,0-1 0,1 1 0,-1-1 0,0 1 0,0 0 0,0-1 0,0 1 0,-1 0 0,1 0 0,0 0 0,0 0 0,-1 0 0,-1-1 0,-33-11 0,5 3 0,-96-57 0,102 53 0,1-2 0,0 0 0,-21-21 0,38 29 0,0 0 0,0-1 0,1 1 0,0-1 0,-6-12 0,6 10 0,0 0 0,-1 1 0,-13-16 0,-5 0 0,11 13 0,1-1 0,0-1 0,-16-24 0,-80-157 0,-15-4 0,120 194 0,-24-32 0,15 20 0,-17-28 0,-106-173 0,105 171 0,-17-26 0,-60-87 0,-166-252 0,182 268 0,73 119 0,-1 0 0,-1 2 0,-30-28 0,40 41 0,0-1 0,1 0 0,-11-16 0,11 14 0,0 1 0,-21-22 0,7 11 0,-23-30 0,31 34 0,0 2 0,-1 0 0,-34-29 0,13 19 0,14 10 0,-38-23 0,42 27 0,0 0 0,1-1 0,1-1 0,0 0 0,-19-25 0,-5-3 0,32 32 0,1 0 0,0-1 0,1 0 0,0 0 0,1 0 0,1-1 0,-7-20 0,6 13 0,-2 1 0,-17-29 0,13 26 0,1 0 0,1-1 0,-10-33 0,10 26 0,-22-41 0,-90-174 0,96 189 0,20 41 0,1 0 0,-6-29 0,0 2 0,-54-138 0,64 171-341,0 1 0,0-1-1,0-12 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1:37.475"/>
    </inkml:context>
    <inkml:brush xml:id="br0">
      <inkml:brushProperty name="width" value="0.35" units="cm"/>
      <inkml:brushProperty name="height" value="0.35" units="cm"/>
      <inkml:brushProperty name="color" value="#FFFFFF"/>
    </inkml:brush>
  </inkml:definitions>
  <inkml:trace contextRef="#ctx0" brushRef="#br0">1 1 24575,'0'2'0,"1"1"0,0-1 0,-1 1 0,1 0 0,0-1 0,0 1 0,0-1 0,1 0 0,-1 1 0,1-1 0,-1 0 0,1 0 0,2 2 0,25 24 0,-6-11 0,-12-9 0,-1 0 0,0 1 0,0 0 0,10 11 0,11 18 0,50 67 0,-70-89 0,-2 0 0,0 1 0,-1 0 0,-1 0 0,7 23 0,7 25 0,-10-35 0,9 41 0,-17-51 0,2-1 0,9 26 0,-10-37 0,0 0 0,0-1 0,0 1 0,1-1 0,0 0 0,0 0 0,0-1 0,8 7 0,5 3 0,-2 0 0,0 1 0,0 1 0,-2 0 0,0 1 0,-2 1 0,0 0 0,-1 1 0,14 35 0,-11-25 0,1-1 0,1-1 0,2-1 0,37 48 0,-13-20 0,-25-35 0,0-1 0,2-1 0,0-1 0,24 17 0,-6-4 0,-17-14 0,-3-3 0,0 1 0,21 25 0,-20-21 0,1 0 0,1-1 0,42 29 0,-39-30 0,-1 0 0,-1 1 0,29 30 0,0 10 0,39 46 0,-50-56 0,-25-32 0,0 1 0,18 28 0,80 122 0,-26-44 0,-71-97 0,16 38 0,-2-4 0,-21-42 0,0 1 0,7 27 0,-11-29 0,2-1 0,0 1 0,14 25 0,6 6 0,34 90 0,-57-132 0,11 25 0,2-1 0,28 42 0,-23-38 0,22 44 0,-32-56 0,0 0 0,2-1 0,0 0 0,1-1 0,19 20 0,8 7 0,35 38 0,-63-72 0,1-2 0,0 1 0,1-2 0,23 14 0,-29-20 0,0 1 0,0 0 0,0 1 0,-1 0 0,0 0 0,-1 1 0,1 0 0,-1 1 0,0-1 0,-1 1 0,0 0 0,0 1 0,-1-1 0,0 1 0,5 13 0,11 34 0,-12-28 0,2 0 0,22 40 0,-11-30 0,-14-22 0,0-1 0,1-1 0,1 1 0,0-2 0,1 1 0,25 22 0,3-1-682,61 68-1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2:07.036"/>
    </inkml:context>
    <inkml:brush xml:id="br0">
      <inkml:brushProperty name="width" value="0.05" units="cm"/>
      <inkml:brushProperty name="height" value="0.05" units="cm"/>
      <inkml:brushProperty name="color" value="#FFFFFF"/>
    </inkml:brush>
  </inkml:definitions>
  <inkml:trace contextRef="#ctx0" brushRef="#br0">1 1 24575,'4'0'0,"-1"1"0,1 0 0,0 0 0,-1 1 0,1-1 0,-1 0 0,1 1 0,-1 0 0,0 0 0,1 0 0,-1 1 0,0-1 0,5 6 0,17 11 0,2-3 0,49 27 0,-62-37-1365,-2-1-5461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2:17.774"/>
    </inkml:context>
    <inkml:brush xml:id="br0">
      <inkml:brushProperty name="width" value="0.05" units="cm"/>
      <inkml:brushProperty name="height" value="0.05" units="cm"/>
      <inkml:brushProperty name="color" value="#FFFFFF"/>
    </inkml:brush>
  </inkml:definitions>
  <inkml:trace contextRef="#ctx0" brushRef="#br0">1 0 24575,'1'1'0,"0"-1"0,-1 0 0,1 1 0,0-1 0,0 0 0,0 1 0,0-1 0,-1 1 0,1-1 0,0 1 0,-1 0 0,1-1 0,0 1 0,-1 0 0,1-1 0,-1 1 0,1 0 0,-1 0 0,1 0 0,-1-1 0,0 1 0,1 0 0,-1 1 0,9 26 0,-6-19 0,3 12 0,1 0 0,0-1 0,1 0 0,1 0 0,22 37 0,22 19 0,6 7 0,-47-67 0,-2 0 0,15 30 0,-6-9 0,-2-11 0,-12-20 0,-1 0 0,0 0 0,6 13 0,-3-5 0,2 0 0,0-1 0,0 0 0,1 0 0,1-1 0,23 21 0,-21-22 0,0-1 0,0-1 0,1 0 0,1-1 0,-1 0 0,1-1 0,20 6 0,-27-10 0,9 5 0,-1 1 0,0 1 0,0 0 0,22 20 0,28 19 0,-60-45 0,0 0 0,0 1 0,0 0 0,-1 0 0,1 1 0,-1 0 0,7 11 0,26 51 0,-11-18 0,-14-27 0,-5-8 0,1 0 0,0 0 0,1-1 0,0-1 0,1 0 0,0 0 0,15 11 0,15-2 0,-36-20 0,0 0 0,-1 0 0,1 1 0,0 0 0,-1-1 0,1 1 0,-1 1 0,0-1 0,0 1 0,0-1 0,-1 1 0,1 0 0,-1 1 0,3 4 0,55 122 0,-44-78 0,-12-36 0,0 0 0,2 0 0,11 23 0,1-9 0,48 91 0,-58-102 0,0 1 0,-1 0 0,-1 0 0,5 25 0,-10-29 0,2-1 0,9 26 0,-11-36 0,1 0 0,0 0 0,0 0 0,1-1 0,0 1 0,0-1 0,0 0 0,0 0 0,10 7 0,136 120 0,-137-121 0,1 0 0,0-1 0,0-1 0,1 0 0,1-1 0,15 6 0,-6-2 0,26 16 0,-43-23 0,0 1 0,-1 0 0,0 0 0,0 0 0,0 1 0,-1 0 0,7 9 0,3 10 0,-1 0 0,17 42 0,3 32-1365,-31-87-5461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2:21.211"/>
    </inkml:context>
    <inkml:brush xml:id="br0">
      <inkml:brushProperty name="width" value="0.05" units="cm"/>
      <inkml:brushProperty name="height" value="0.05" units="cm"/>
      <inkml:brushProperty name="color" value="#FFFFFF"/>
    </inkml:brush>
  </inkml:definitions>
  <inkml:trace contextRef="#ctx0" brushRef="#br0">291 93 24575,'-5'-3'0,"-1"0"0,1 1 0,0 0 0,-1 0 0,0 0 0,1 0 0,-1 1 0,0 0 0,-7 0 0,-59 1 0,43 1 0,16 0 0,0-2 0,1 1 0,-1-2 0,-17-3 0,28 4 0,0 1 0,0-1 0,-1 1 0,1-1 0,0 0 0,0 0 0,0 0 0,0 0 0,0 0 0,0-1 0,0 1 0,0 0 0,1-1 0,-1 0 0,0 1 0,1-1 0,-1 0 0,1 0 0,0 0 0,0 0 0,0 0 0,0 0 0,0 0 0,0 0 0,0 0 0,1-1 0,-1 1 0,1 0 0,-1 0 0,1-1 0,0-4 0,0 7 0,0-1 0,0 1 0,1-1 0,-1 0 0,0 1 0,1-1 0,-1 1 0,0-1 0,1 0 0,-1 1 0,0-1 0,1 1 0,-1 0 0,1-1 0,-1 1 0,1-1 0,-1 1 0,1-1 0,-1 1 0,1 0 0,0 0 0,-1-1 0,1 1 0,-1 0 0,1 0 0,0 0 0,-1-1 0,1 1 0,0 0 0,-1 0 0,1 0 0,0 0 0,-1 0 0,1 0 0,0 1 0,-1-1 0,2 0 0,32 7 0,-23-4 0,1-1 0,-1 2 0,0-1 0,11 6 0,-12-4 0,0-1 0,0-1 0,20 5 0,-26-8 0,-1 0 0,1 1 0,0-1 0,0 1 0,0 0 0,-1 0 0,1 1 0,0-1 0,-1 1 0,1-1 0,-1 1 0,0 0 0,1 1 0,-1-1 0,0 0 0,0 1 0,-1 0 0,1-1 0,-1 1 0,1 0 0,-1 1 0,0-1 0,0 0 0,2 4 0,3 5 0,0 0 0,1 0 0,16 17 0,-21-25 0,24 45 0,-24-49 0,-1-7 0,-1-8 0,-1 8-136,-1 1-1,0-1 1,-1 1-1,0 0 1,0 0-1,0-1 1,-1 1-1,0 1 0,-4-8 1,-1 1-6690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2:47.691"/>
    </inkml:context>
    <inkml:brush xml:id="br0">
      <inkml:brushProperty name="width" value="0.05" units="cm"/>
      <inkml:brushProperty name="height" value="0.05" units="cm"/>
      <inkml:brushProperty name="color" value="#FFFFFF"/>
    </inkml:brush>
  </inkml:definitions>
  <inkml:trace contextRef="#ctx0" brushRef="#br0">0 0 24575,'0'5'0,"5"6"0,0 1-8191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3:03.694"/>
    </inkml:context>
    <inkml:brush xml:id="br0">
      <inkml:brushProperty name="width" value="0.35" units="cm"/>
      <inkml:brushProperty name="height" value="0.35" units="cm"/>
      <inkml:brushProperty name="color" value="#FFFFFF"/>
    </inkml:brush>
  </inkml:definitions>
  <inkml:trace contextRef="#ctx0" brushRef="#br0">2916 2841 24575,'-22'0'0,"-285"10"0,-65 7 0,342-16 0,0 0 0,0 3 0,0 0 0,0 2 0,1 1 0,0 2 0,0 0 0,-54 27 0,-8 6 0,79-34 0,13-7 0,-1-1 0,0 1 0,1-1 0,-1 1 0,1-1 0,-1 0 0,0 1 0,1-1 0,-1 0 0,1 1 0,-1-1 0,1 0 0,-1 0 0,1 0 0,0 1 0,-1-1 0,1 0 0,-1 0 0,1 0 0,-1 0 0,1 0 0,0 0 0,-1 0 0,2 0 0,50 4 0,87-3 0,-70-3 0,586 0 0,-636 3 0,0 1 0,0 0 0,-1 2 0,1 0 0,-1 1 0,0 1 0,-1 1 0,28 14 0,-14-1 0,-31-20 0,1 0 0,-1 0 0,0 1 0,0-1 0,1 0 0,-1 0 0,0 1 0,1-1 0,-1 0 0,0 1 0,0-1 0,0 0 0,1 1 0,-1-1 0,0 0 0,0 1 0,0-1 0,0 0 0,0 1 0,0-1 0,1 0 0,-1 1 0,0-1 0,0 1 0,0-1 0,0 0 0,0 1 0,-1-1 0,1 0 0,0 1 0,0-1 0,0 1 0,0-1 0,0 0 0,0 1 0,-1-1 0,1 0 0,0 1 0,0-1 0,0 0 0,-1 0 0,1 1 0,0-1 0,-1 0 0,1 1 0,0-1 0,-1 0 0,-7 4 0,-1-1 0,0-1 0,1 1 0,-1-1 0,0-1 0,0 0 0,0 0 0,-16-1 0,4 1 0,-478 2 0,296-5 0,228 2 0,-1-1 0,1 0 0,-1-2 0,39-10 0,-56 11 0,0 0 0,-1 0 0,0-1 0,1 0 0,-1-1 0,0 1 0,-1-1 0,1 0 0,7-7 0,-10 7 0,0 0 0,0 1 0,-1-1 0,1 0 0,-1 0 0,0 0 0,0-1 0,0 1 0,0 0 0,-1-1 0,0 1 0,0-1 0,0 1 0,0-1 0,-1-7 0,0 6 0,-1-1 0,0 0 0,0 1 0,0 0 0,-1-1 0,0 1 0,0 0 0,-1 0 0,1 0 0,-1 0 0,-1 0 0,1 0 0,-1 1 0,0 0 0,0 0 0,-1 0 0,1 0 0,-1 1 0,-9-7 0,-6-4 0,-1 2 0,-1 0 0,-41-18 0,-23-2 0,-170-42 0,32 12 0,201 55 0,-425-160 0,447 167 0,-13-5 0,1 0 0,-1-1 0,1 0 0,1-1 0,0-1 0,0 0 0,-15-15 0,25 22 0,1 0 0,-1 0 0,1 0 0,0 0 0,0 0 0,0 0 0,0-1 0,0 1 0,0 0 0,1-1 0,-1 1 0,1-1 0,-1 1 0,1-1 0,0 1 0,0-1 0,0 1 0,0-1 0,1 1 0,-1-1 0,1 1 0,0 0 0,-1-1 0,1 1 0,0-1 0,0 1 0,0 0 0,1 0 0,-1 0 0,0 0 0,1 0 0,2-2 0,4-5 0,0 0 0,1 1 0,0 1 0,1 0 0,18-11 0,5-1 0,1 2 0,62-22 0,82-14 0,-113 34 0,218-74 0,-177 56 0,-171 80 0,53-36 0,-111 70 0,103-63 0,0 1 0,2 0 0,-33 35 0,50-48 0,-1 0 0,1-1 0,0 1 0,-1 0 0,1 0 0,0 0 0,0 0 0,0 0 0,0 0 0,0 3 0,1-5 0,0 1 0,0 0 0,0 0 0,0 0 0,1 0 0,-1 0 0,0-1 0,0 1 0,1 0 0,-1 0 0,0 0 0,1-1 0,-1 1 0,1 0 0,-1-1 0,1 1 0,-1 0 0,1-1 0,0 1 0,-1 0 0,1-1 0,0 1 0,-1-1 0,1 0 0,0 1 0,0-1 0,0 1 0,-1-1 0,1 0 0,1 1 0,13 3 0,0 0 0,-1-1 0,1-1 0,1 0 0,-1-1 0,24-1 0,-5 1 0,550-3 0,-576 2 0,10 0 0,-23 0 0,-35 3 0,-69 5 0,55-5 0,0 2 0,-72 17 0,91-10 0,23-3 0,12-9 0,0 0 0,0 1 0,0-1 0,0 0 0,0 1 0,0-1 0,0 0 0,0 1 0,0-1 0,1 0 0,-1 1 0,0-1 0,0 0 0,0 0 0,0 1 0,0-1 0,0 0 0,1 0 0,-1 1 0,0-1 0,0 0 0,0 0 0,1 1 0,-1-1 0,0 0 0,0 0 0,1 0 0,-1 0 0,0 1 0,1-1 0,-1 0 0,0 0 0,0 0 0,1 0 0,-1 0 0,0 0 0,1 0 0,-1 0 0,1 0 0,59 11 0,-40-6 0,-11-2 0,0 0 0,-1-1 0,16 1 0,-22-3 0,0 0 0,0 0 0,0 0 0,0 0 0,0 0 0,0-1 0,0 1 0,0 0 0,0-1 0,0 0 0,0 0 0,0 1 0,0-1 0,0 0 0,-1 0 0,1-1 0,0 1 0,-1 0 0,1-1 0,-1 1 0,2-2 0,-1 0 0,0-1 0,0 1 0,-1 0 0,1 0 0,-1-1 0,0 1 0,0-1 0,-1 1 0,1-1 0,0 1 0,-1-1 0,0-6 0,-7-45 0,-1 19 0,-2 1 0,-1 0 0,-2 0 0,-20-38 0,-79-127 0,83 150 0,16 29 0,0 0 0,-26-31 0,32 45 0,1 1 0,-1-1 0,-1 1 0,1 1 0,-1-1 0,0 1 0,0 0 0,-1 1 0,-16-6 0,-19-3 0,0 3 0,-74-7 0,79 12 0,-52-3 0,-135 5 0,129 5 0,-300-1 0,363-3 0,34 3 0,0-1 0,-1 0 0,1 0 0,0 0 0,0 0 0,0 0 0,-1 0 0,1 0 0,0 0 0,0 0 0,-1 0 0,1-1 0,0 1 0,0 0 0,-1 0 0,1 0 0,0 0 0,0 0 0,0 0 0,-1 0 0,1-1 0,0 1 0,0 0 0,0 0 0,0 0 0,-1 0 0,1-1 0,0 1 0,0 0 0,0 0 0,0 0 0,0-1 0,0 1 0,-1 0 0,1 0 0,0-1 0,0 1 0,0 0 0,0 0 0,0 0 0,0-1 0,0 1 0,0 0 0,0 0 0,0-1 0,0 1 0,0 0 0,0 0 0,0-1 0,1 1 0,-1 0 0,0 0 0,0-1 0,0 1 0,0 0 0,0 0 0,0 0 0,1 0 0,-1-1 0,0 1 0,7-6 0,0 0 0,0 0 0,1 1 0,-1 0 0,17-8 0,8-5 0,246-168 0,-214 136 0,-2-2 0,64-71 0,-121 118 0,16-16 0,-21 21 0,1-1 0,0 0 0,-1 1 0,1-1 0,-1 1 0,1-1 0,0 1 0,0 0 0,-1-1 0,1 1 0,0 0 0,0-1 0,-1 1 0,1 0 0,0 0 0,0 0 0,0 0 0,-1-1 0,1 1 0,0 0 0,0 1 0,0-1 0,-1 0 0,1 0 0,0 0 0,1 1 0,-1-1 0,-1 1 0,1 0 0,-1 0 0,1 0 0,-1 0 0,1-1 0,-1 1 0,0 0 0,1 0 0,-1 0 0,0 0 0,0 0 0,0 0 0,1 0 0,-1 0 0,0 0 0,0 0 0,0 0 0,-1 0 0,1 0 0,0 0 0,0 0 0,-1 1 0,-2 11 0,0 1 0,-2-1 0,1 0 0,-2 0 0,-10 19 0,-44 62 0,45-72 0,-36 52 0,-66 106 0,96-145 0,2 2 0,2 0 0,-15 47 0,26-68 0,-6 18 0,11-33 0,1-1 0,0 1 0,0 0 0,0-1 0,0 1 0,0-1 0,0 1 0,0-1 0,0 1 0,0 0 0,0-1 0,0 1 0,1-1 0,-1 1 0,0-1 0,0 1 0,1 0 0,-1-1 0,0 1 0,1-1 0,-1 1 0,0-1 0,1 0 0,-1 1 0,1-1 0,-1 1 0,0-1 0,1 0 0,-1 1 0,1-1 0,-1 0 0,1 0 0,0 1 0,-1-1 0,1 0 0,-1 0 0,1 0 0,-1 1 0,1-1 0,0 0 0,-1 0 0,1 0 0,-1 0 0,1 0 0,1-1 0,15-1 0,0-1 0,0 0 0,0-2 0,-1 0 0,27-12 0,-21 9 0,119-54 0,220-130 0,-349 185 0,-7 3 0,0 1 0,0 0 0,0 0 0,1 0 0,-1 1 0,1-1 0,0 1 0,0 1 0,0-1 0,12 0 0,-18 1 0,1 1 0,-1 0 0,1 0 0,-1 0 0,1 0 0,-1 1 0,1-1 0,-1 0 0,1 0 0,-1 0 0,1 0 0,-1 0 0,1 1 0,-1-1 0,1 0 0,-1 0 0,0 1 0,1-1 0,-1 0 0,1 1 0,-1-1 0,0 0 0,1 1 0,-1-1 0,0 1 0,1-1 0,-1 1 0,0-1 0,0 0 0,0 1 0,1-1 0,-1 1 0,0-1 0,0 1 0,0-1 0,0 1 0,0-1 0,0 1 0,0 0 0,0 0 0,0 1 0,-1 0 0,1-1 0,-1 1 0,0 0 0,0 0 0,0 0 0,0-1 0,0 1 0,0 0 0,0-1 0,-2 2 0,-6 7 0,-1-2 0,0 0 0,0 0 0,0 0 0,-1-2 0,-14 8 0,-77 29 0,64-28 0,-469 180 0,491-188 0,10-4 0,0-1 0,0 1 0,-1-1 0,1 0 0,-1 0 0,1-1 0,-1 0 0,1 0 0,-14-1 0,19 0 0,0 0 0,0-1 0,0 1 0,0-1 0,0 1 0,0-1 0,1 1 0,-1-1 0,0 0 0,0 1 0,0-1 0,1 0 0,-1 0 0,0 0 0,1 1 0,-1-1 0,1 0 0,-1 0 0,1 0 0,-1 0 0,1 0 0,0 0 0,-1 0 0,1 0 0,0 0 0,0 0 0,0 0 0,-1 0 0,1-1 0,0 1 0,1 0 0,-1 0 0,0 0 0,0 0 0,1-2 0,1-5 0,0 0 0,1 0 0,5-13 0,11-19 0,2 2 0,1 0 0,30-38 0,91-100 0,-127 158 0,3-6 0,63-66 0,-73 82 0,0 0 0,0 1 0,1 0 0,0 0 0,0 1 0,0 0 0,20-7 0,-28 12 0,0 0 0,1 0 0,-1 1 0,1-1 0,-1 0 0,1 1 0,-1 0 0,1-1 0,-1 1 0,1 0 0,-1 1 0,1-1 0,-1 0 0,1 1 0,-1-1 0,1 1 0,-1 0 0,0-1 0,1 1 0,-1 0 0,0 1 0,0-1 0,0 0 0,1 1 0,-1-1 0,-1 1 0,1 0 0,0-1 0,0 1 0,-1 0 0,1 0 0,-1 0 0,2 3 0,2 6 0,0 0 0,-1 0 0,0 1 0,-1-1 0,3 21 0,-5-24 0,54 291 0,-53-284 0,1 0 0,1-1 0,0 1 0,9 19 0,-10-28 0,0-1 0,0 0 0,0-1 0,1 1 0,0 0 0,-1-1 0,2 0 0,-1 0 0,0 0 0,1 0 0,0-1 0,0 0 0,0 0 0,8 4 0,31 8 0,-35-12 0,-1-1 0,1 1 0,-1 0 0,0 1 0,0 0 0,0 1 0,0-1 0,-1 1 0,12 10 0,-4 3 0,-1 1 0,-1 0 0,-1 1 0,11 24 0,-8-15 0,26 36 0,-35-56 0,1-1 0,0 0 0,0 0 0,1-1 0,0 0 0,0 0 0,1-1 0,12 7 0,-3-5 0,1 0 0,-1-1 0,30 6 0,8 3 0,-49-13 0,-1 0 0,1 0 0,-1 0 0,0 1 0,0 0 0,0 0 0,0 1 0,7 7 0,3 5 0,17 25 0,-1-3 0,9 3 0,13 14 0,-49-50 0,-1 0 0,1 0 0,-1 1 0,-1-1 0,1 1 0,-1 0 0,4 11 0,-7-17 0,1 0 0,-1-1 0,0 1 0,0 0 0,0 0 0,0 0 0,0 0 0,0 0 0,0-1 0,0 1 0,0 0 0,0 0 0,0 0 0,0 0 0,-1-1 0,1 1 0,0 0 0,-1 0 0,1 0 0,-1-1 0,1 1 0,0 0 0,-1-1 0,0 1 0,1 0 0,-1-1 0,1 1 0,-1-1 0,0 1 0,1 0 0,-3 0 0,-1 1 0,0-1 0,-1 1 0,1-1 0,-1 0 0,-5 1 0,-30 3 0,1-1 0,-1-3 0,0-1 0,0-2 0,0-2 0,-71-16 0,69 10 0,0-3 0,1-2 0,1-1 0,0-2 0,-57-35 0,49 21 0,1-2 0,2-2 0,-68-70 0,91 82 0,1-2 0,1 0 0,1-2 0,2 0 0,-22-48 0,12 13 0,-30-108 0,45 123 0,2 0 0,3 0 0,-3-69 0,13-149 0,1 88 0,-2 133 0,-2-37 0,0 75 0,-1-1 0,0 1 0,0-1 0,-1 1 0,0-1 0,-1 1 0,-5-14 0,5 18 0,1-1 0,-1 1 0,0 0 0,0 0 0,-1 0 0,1 0 0,0 0 0,-1 1 0,0 0 0,1 0 0,-1 0 0,0 0 0,0 0 0,0 1 0,0-1 0,-1 1 0,1 0 0,0 1 0,-1-1 0,-7 0 0,-7 1 0,1 0 0,-1 2 0,-26 4 0,9 1 0,0 2 0,1 1 0,0 2 0,0 1 0,-39 22 0,29-9 0,1 1 0,1 2 0,-45 39 0,83-63 0,0 0 0,-1 0 0,0-1 0,0 0 0,-11 7 0,16-11 0,1 0 0,-1 1 0,0-1 0,0 1 0,0-1 0,0 0 0,0 0 0,0 1 0,0-1 0,0 0 0,0 0 0,0 0 0,1 0 0,-1 0 0,0 0 0,0 0 0,0-1 0,0 1 0,0 0 0,0 0 0,0-1 0,0 1 0,0 0 0,1-1 0,-1 1 0,0-1 0,0 0 0,1 1 0,-1-1 0,0 1 0,0-1 0,1 0 0,-1 0 0,1 1 0,-1-1 0,1 0 0,-1 0 0,1 0 0,-1 1 0,1-1 0,0 0 0,-1 0 0,1 0 0,0-2 0,-1-2 0,0 0 0,0-1 0,1 1 0,0-1 0,0 1 0,0-1 0,1 1 0,0-1 0,0 1 0,3-9 0,3-7 0,14-29 0,4 1 0,2 0 0,2 1 0,45-54 0,120-118 0,-178 202 0,-8 9 0,0 0 0,0 0 0,1 1 0,0 0 0,1 0 0,16-9 0,-26 17 0,0 0 0,1-1 0,-1 1 0,0 0 0,0 0 0,1 0 0,-1 0 0,0 0 0,1-1 0,-1 1 0,0 0 0,0 0 0,1 0 0,-1 0 0,0 0 0,1 0 0,-1 0 0,0 0 0,1 0 0,-1 0 0,0 0 0,1 0 0,-1 0 0,0 1 0,0-1 0,1 0 0,-1 0 0,0 0 0,1 0 0,-1 0 0,0 1 0,0-1 0,1 0 0,-1 0 0,0 0 0,0 1 0,0-1 0,1 0 0,-1 0 0,0 1 0,0-1 0,0 0 0,0 1 0,0-1 0,0 0 0,1 0 0,-1 1 0,0-1 0,0 0 0,0 1 0,0-1 0,0 0 0,0 1 0,0-1 0,0 0 0,0 1 0,0-1 0,0 0 0,-1 0 0,1 1 0,-3 7 0,0 1 0,0-1 0,-1-1 0,0 1 0,0 0 0,-1-1 0,0 0 0,-1 0 0,-9 10 0,-3 3 0,-165 188 0,26-32 0,112-122 0,-49 81 0,94-135 0,-6 8 0,1 1 0,0 0 0,0 1 0,1-1 0,-5 18 0,8-25 0,1-1 0,0 1 0,0 0 0,-1 0 0,1-1 0,1 1 0,-1 0 0,0 0 0,0 0 0,1-1 0,-1 1 0,1 0 0,-1-1 0,1 1 0,0 0 0,1 2 0,0-2 0,-1-1 0,1 1 0,0-1 0,0 1 0,-1-1 0,1 0 0,0 1 0,0-1 0,1 0 0,-1 0 0,0-1 0,0 1 0,0 0 0,1-1 0,-1 1 0,4-1 0,8 1 0,1 0 0,-1-1 0,1-1 0,-1-1 0,24-4 0,77-25 0,2-9 0,172-84 0,-227 92 0,-53 24 0,-16 9 0,-23 10 0,-62 35 0,3 4 0,2 4 0,-124 100 0,177-126 0,20-15 0,-1-1 0,0 0 0,0-1 0,-33 16 0,47-26 0,-1 0 0,1-1 0,-1 1 0,1-1 0,-1 1 0,0-1 0,1 1 0,-1-1 0,0 0 0,1 0 0,-1 0 0,0 0 0,1 0 0,-1 0 0,0 0 0,1 0 0,-1-1 0,0 1 0,1-1 0,-1 1 0,0-1 0,1 0 0,-1 0 0,1 1 0,0-1 0,-1 0 0,-1-2 0,0-1 0,0 0 0,1 0 0,-1-1 0,1 1 0,0 0 0,1-1 0,-1 1 0,1-1 0,-2-7 0,-1-8 0,2 0 0,0 0 0,1 0 0,2-35 0,4 9 0,12-50 0,5 5-242,61-154 0,67-77-242,-136 295 484,1 1 0,0 0 0,34-40 0,-47 64 0,0 0 0,0 1 0,0-1 0,0 0 0,0 1 0,0 0 0,0-1 0,0 1 0,3-1 0,-4 2 0,-1 0 0,0 0 0,0 0 0,1 0 0,-1 0 0,0-1 0,0 1 0,0 0 0,1 0 0,-1 0 0,0 0 0,0 0 0,1 1 0,-1-1 0,0 0 0,0 0 0,1 0 0,-1 0 0,0 0 0,0 0 0,0 0 0,1 0 0,-1 0 0,0 1 0,0-1 0,0 0 0,1 0 0,-1 0 0,0 0 0,0 1 0,0-1 0,-1 13 0,-4-3 10,0-1 0,-1 0 0,0 0 1,0-1-1,-1 0 0,0 0 0,-1 0 1,-14 11-1,15-12 59,-148 119 456,128-107-469,-1-1 1,-1-1-1,0-2 1,-35 14-1,60-28-56,1 1 0,-1-1 0,0 0 0,0 0 0,0-1 0,0 1 0,0-1 0,0 1 0,0-1 0,-8-1 0,11 0 0,-1 1 0,1-1 0,-1 0 0,1 0 0,-1 1 0,1-1 0,0 0 0,-1 0 0,1 0 0,0 0 0,0-1 0,-1 1 0,1 0 0,0 0 0,0-1 0,1 1 0,-1 0 0,0-1 0,0 1 0,1-1 0,-1 1 0,1-1 0,-1 0 0,1 1 0,0-1 0,-1 1 0,1-1 0,0 0 0,0-2 0,0-4 0,0-1 0,1 0 0,0 0 0,0 1 0,1-1 0,0 1 0,0-1 0,1 1 0,8-16 0,4-4 0,26-37 0,-11 19 0,-29 44 0,0 1 0,0-1 0,0 1 0,0-1 0,0 1 0,-1-1 0,1 0 0,-1 1 0,1-1 0,-1 0 0,1 1 0,-1-1 0,0 0 0,0-3 0,0 5 0,-1-1 0,1 1 0,0-1 0,0 1 0,-1 0 0,1-1 0,-1 1 0,1 0 0,0-1 0,-1 1 0,1 0 0,-1-1 0,1 1 0,-1 0 0,1 0 0,0 0 0,-1-1 0,1 1 0,-1 0 0,1 0 0,-1 0 0,1 0 0,-1 0 0,1 0 0,-1 0 0,0 0 0,1 0 0,-1 0 0,1 0 0,-1 1 0,-7 1 0,0 0 0,1 0 0,-1 1 0,-11 6 0,-44 27 0,32-17 0,-35 16 0,58-31 0,0-1 0,0 0 0,-1 0 0,0-1 0,1 0 0,-1 0 0,0-1 0,0-1 0,-13 1 0,19-2 0,1 1 0,0 0 0,0-1 0,0 1 0,0-1 0,0 0 0,0 0 0,0 0 0,0 0 0,0 0 0,0 0 0,0 0 0,1-1 0,-1 1 0,0-1 0,1 1 0,-1-1 0,1 1 0,0-1 0,-1 0 0,1 0 0,0 0 0,0 0 0,0 0 0,0 0 0,1 0 0,-1 0 0,0 0 0,1 0 0,0 0 0,-1-1 0,1-2 0,-1-5 0,1-1 0,1 1 0,0-1 0,0 1 0,4-15 0,1 4 0,1 0 0,9-20 0,9-24 0,-21 36-1365</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3:38.092"/>
    </inkml:context>
    <inkml:brush xml:id="br0">
      <inkml:brushProperty name="width" value="0.35" units="cm"/>
      <inkml:brushProperty name="height" value="0.35" units="cm"/>
      <inkml:brushProperty name="color" value="#FFFFFF"/>
    </inkml:brush>
  </inkml:definitions>
  <inkml:trace contextRef="#ctx0" brushRef="#br0">87 5870 24575,'0'47'0,"2"64"0,-1-99 0,1 0 0,1 1 0,-1-1 0,2 0 0,0 0 0,10 20 0,21 36 0,39 103 0,-72-166 0,8 23 0,-5-20 0,-5-8 0,0 0 0,1 0 0,-1 0 0,0 0 0,0 0 0,0 0 0,0 0 0,0 0 0,1 0 0,-1 0 0,0 0 0,0 0 0,0 0 0,0 0 0,0 0 0,0 0 0,1 0 0,-1 0 0,0-1 0,0 1 0,0 0 0,0 0 0,0 0 0,0 0 0,0 0 0,0 0 0,1 0 0,-1 0 0,0-1 0,0 1 0,0 0 0,0 0 0,0 0 0,0 0 0,0 0 0,0-1 0,0 1 0,0 0 0,0 0 0,0 0 0,0 0 0,0 0 0,0 0 0,0-1 0,0 1 0,0 0 0,0 0 0,0 0 0,0 0 0,9-113 0,-1 4 0,7 19 0,-6 43 0,3-53 0,-12 89 0,1 1 0,1-1 0,0 0 0,6-19 0,-7 28 0,-1 0 0,1 1 0,0-1 0,0 0 0,0 0 0,0 1 0,0-1 0,1 0 0,-1 1 0,0 0 0,1-1 0,-1 1 0,1 0 0,2-2 0,-2 2 0,-1 1 0,1-1 0,-1 1 0,0 0 0,1 0 0,-1 0 0,1 0 0,-1 0 0,1 0 0,-1 0 0,0 0 0,1 1 0,-1-1 0,1 0 0,-1 1 0,0-1 0,1 1 0,-1 0 0,0-1 0,0 1 0,0 0 0,1 0 0,0 1 0,2 1 0,0 1 0,-1 0 0,1-1 0,-1 1 0,0 0 0,0 1 0,0-1 0,-1 0 0,1 1 0,1 5 0,3 8 0,6 31 0,0 14 0,9 129 0,-15 70 0,-7-196 0,1-28 0,-6 497 0,0-475 0,-22 111 0,-31 51 0,44-172 0,-3 22 0,-5 18 0,20-86 0,1 0 0,-1-1 0,1 1 0,-1 0 0,0 0 0,-4 4 0,6-7 0,-1-1 0,1 0 0,0 0 0,0 1 0,0-1 0,-1 0 0,1 0 0,0 0 0,0 1 0,-1-1 0,1 0 0,0 0 0,0 0 0,-1 0 0,1 0 0,0 0 0,-1 1 0,1-1 0,0 0 0,0 0 0,-1 0 0,1 0 0,0 0 0,-1 0 0,1 0 0,0 0 0,-1 0 0,1 0 0,0-1 0,0 1 0,-1 0 0,1 0 0,0 0 0,-1 0 0,0-1 0,0-1 0,0 1 0,1 0 0,-1 0 0,0-1 0,0 1 0,1 0 0,-1-1 0,1 1 0,0-1 0,-1 1 0,1-3 0,-8-48 0,3-1 0,3-89 0,2 86 0,0-49 0,4-1 0,21-128 0,-23 224 0,0 1 0,1-1 0,0 1 0,6-13 0,-8 20 0,0 0 0,0 0 0,0 0 0,1 0 0,-1 1 0,1-1 0,-1 0 0,1 1 0,0-1 0,2-1 0,-3 2 0,0 0 0,1 1 0,-1 0 0,0-1 0,0 1 0,0 0 0,0-1 0,0 1 0,1 0 0,-1 0 0,0 0 0,0 0 0,0 0 0,1 0 0,-1 0 0,0 1 0,0-1 0,0 0 0,0 1 0,0-1 0,2 1 0,0 1 0,-1 0 0,0-1 0,1 1 0,-1 0 0,0 0 0,0 0 0,0 0 0,0 0 0,-1 1 0,1-1 0,0 1 0,-1-1 0,0 1 0,0-1 0,2 4 0,12 52 0,-14-54 0,16 96 0,7 133 0,-13 112 0,-8-200 0,-2-121 0,-2-5 0,2 1 0,1-1 0,0 1 0,9 33 0,-10-48 0,0-1 0,1 0 0,0 0 0,0 0 0,0 0 0,0 0 0,0 0 0,1-1 0,0 1 0,0-1 0,0 0 0,0 0 0,0 0 0,1 0 0,0 0 0,-1-1 0,1 1 0,0-1 0,0 0 0,0 0 0,0-1 0,0 1 0,1-1 0,-1 0 0,0 0 0,6 0 0,24 1 0,-1-1 0,51-5 0,-25 0 0,437-10 0,-494 14 0,18 0 0,1-1 0,27-5 0,-43 5 0,0 0 0,0 0 0,-1-1 0,1 1 0,-1-1 0,1 0 0,-1 0 0,0-1 0,0 1 0,0-1 0,0 0 0,0 0 0,-1 0 0,1-1 0,3-4 0,-6 7 0,0 0 0,0 0 0,-1 0 0,1 0 0,0-1 0,-1 1 0,1 0 0,0 0 0,-1 0 0,0-1 0,1 1 0,-1 0 0,0 0 0,1-1 0,-1 1 0,0 0 0,0-1 0,0 1 0,0 0 0,-1-1 0,1 1 0,0 0 0,0 0 0,-1-2 0,0 1 0,-1 1 0,1-1 0,0 1 0,-1-1 0,1 1 0,0 0 0,-1 0 0,0 0 0,1-1 0,-1 2 0,0-1 0,1 0 0,-1 0 0,-3 0 0,-8-3 0,0 2 0,0-1 0,-23 0 0,32 3 0,-43-2 0,0 1 0,0 3 0,-55 9 0,82-8 0,0 1 0,1 1 0,-1 1 0,1 1 0,1 0 0,-1 2 0,1 0 0,1 1 0,0 1 0,-17 12 0,33-22 0,-1 0 0,1 1 0,0-1 0,-1 0 0,1 0 0,0 1 0,0-1 0,-1 1 0,1-1 0,0 1 0,1-1 0,-1 1 0,0 0 0,0-1 0,1 1 0,-2 2 0,3-3 0,-1 0 0,0 0 0,0-1 0,0 1 0,0 0 0,0 0 0,1-1 0,-1 1 0,0 0 0,1-1 0,-1 1 0,0-1 0,1 1 0,-1 0 0,1-1 0,-1 1 0,1-1 0,0 1 0,21 11 0,14-3 0,-1-2 0,1-2 0,61 2 0,-80-6 0,512 9 0,-371-22 0,-140 10 0,-1-1 0,1-1 0,-1-1 0,0-1 0,0 0 0,23-12 0,-37 16 0,-1 1 0,1-1 0,-1 0 0,1 1 0,-1-1 0,4-5 0,-5 7 0,-1-1 0,0 1 0,1-1 0,-1 1 0,0-1 0,0 1 0,0-1 0,1 1 0,-1-1 0,0 1 0,0-1 0,0 1 0,0-1 0,0 1 0,0-1 0,0 1 0,0-1 0,0 1 0,0-1 0,-1 1 0,1-1 0,0 1 0,0-1 0,0 1 0,-1-1 0,1 1 0,0-1 0,0 1 0,-1-1 0,1 1 0,0-1 0,-1 1 0,1 0 0,-1-1 0,1 1 0,0 0 0,-1-1 0,1 1 0,-1 0 0,1 0 0,-1 0 0,1-1 0,-1 1 0,1 0 0,-1 0 0,0 0 0,-12-5 0,-1 2 0,0 0 0,0 0 0,1 1 0,-1 1 0,-16 0 0,12 0 0,-535-3 0,285 7 0,40 10 0,188-8 0,1 3 0,0 1 0,-64 24 0,45-8 0,-84 49 0,128-67 0,0 0 0,-22 6 0,21-7 0,-27 12 0,33-13 0,1 0 0,-1-1 0,0 0 0,0-1 0,0 0 0,0 0 0,-1-1 0,-11 1 0,17-3 0,0 0 0,0 0 0,0 0 0,0-1 0,0 1 0,0-1 0,0 0 0,0 0 0,0-1 0,0 1 0,1-1 0,-1 0 0,0 0 0,1 0 0,0 0 0,-1-1 0,1 0 0,0 1 0,0-1 0,1 0 0,-1 0 0,-2-5 0,-2-2 0,1 0 0,0-1 0,1 0 0,1 0 0,-1-1 0,2 1 0,0-1 0,-3-20 0,-4-102 0,10 131 0,0-61 0,3 0 0,3 0 0,3 0 0,2 1 0,32-100 0,-27 110 0,50-137 0,-57 168 0,-1-1 0,-1 0 0,-1 0 0,-2 0 0,4-48 0,-8-124 0,-3 89 0,5-57 0,-4-151 0,-3 265 0,-17-73 0,13 77 0,1 0 0,-2-60 0,10-501 0,1 263 0,-1-1226 0,0 1518 0,-3 1 0,-2 0 0,-2 0 0,-3 0 0,-21-66 0,17 69 0,2 1 0,2-1 0,2-1 0,2 0 0,3 0 0,2-55 0,5-648 0,-5 471 0,1 259 0,1 0 0,2 0 0,0 0 0,1 1 0,1-1 0,0 1 0,2 0 0,0 0 0,13-22 0,-11 25 0,22-42 0,25-70 0,91-254 0,-30 139 0,-72 175 0,-31 48 0,-1 0 0,-1 0 0,12-29 0,-13 21 0,-2-2 0,10-54 0,-15 67 0,1 0 0,1 1 0,1-1 0,17-31 0,3-9 0,-14 30 0,26-44 0,-38 70 0,0 1 0,0-1 0,0 1 0,0 0 0,0-1 0,0 1 0,0 0 0,0-1 0,1 1 0,-1 0 0,0 0 0,1 0 0,1-1 0,-3 2 0,1 0 0,-1 0 0,0 0 0,1 0 0,-1 0 0,0 0 0,1 0 0,-1 0 0,0 0 0,1 0 0,-1 1 0,0-1 0,0 0 0,1 0 0,-1 0 0,0 0 0,0 0 0,1 1 0,-1-1 0,0 0 0,0 0 0,1 0 0,-1 1 0,0-1 0,0 0 0,0 0 0,0 1 0,1-1 0,4 19 0,2 51 0,-5 123 0,-3-105 0,1-40 0,-7 403 0,-33 2 0,34-424 0,0-1 0,-2 1 0,-22 51 0,-47 74 0,1-3 0,65-124 0,1 0 0,1 0 0,-9 55 0,10-24 0,5-30 0,-1 0 0,-12 43 0,-4 6 0,3 0 0,-10 114 0,9-54 0,-7 53 0,1 308 0,26-160 0,-2-337 0,0 0 0,0 0 0,0 0 0,0-1 0,0 1 0,0 0 0,0 0 0,0 0 0,0 0 0,0-1 0,0 1 0,1 0 0,-1 0 0,0 0 0,0-1 0,1 1 0,0 1 0,0-3 0,1 0 0,-1 0 0,0 0 0,0 0 0,0-1 0,0 1 0,0 0 0,0 0 0,0-1 0,0 1 0,-1-1 0,2-2 0,27-56 0,-2-1 0,28-97 0,-41 116 0,239-861-811,-224 788 781,-22 88 30,0-5 0,1 1 0,2 0 0,1 1 0,21-41 0,-29 67 22,-1-1 1,1 0-1,1 1 0,-1 0 1,1 0-1,0 0 0,0 0 1,0 1-1,0 0 0,5-4 0,-7 6-7,-1 0 0,1 1 0,0-1-1,0 0 1,0 1 0,0-1-1,0 1 1,0-1 0,0 1-1,0 0 1,0 0 0,0 0 0,0 0-1,0 0 1,-1 0 0,1 1-1,0-1 1,0 1 0,0-1-1,0 1 1,0 0 0,0 0-1,-1 0 1,1 0 0,0 0 0,-1 0-1,1 0 1,0 0 0,-1 1-1,2 1 1,1 1 1,0 1 0,0 0 0,-1 1 0,1-1 0,-1 0 0,0 1 0,-1 0-1,0 0 1,1 0 0,0 6 0,3 17-33,3 29-1,-9-56 18,24 520-707,-24-439 515,-4 838-373,-13-665 565,5-193 0,5-48 0,7-15 0,-1 1 0,1-1 0,0 0 0,0 0 0,0 0 0,0 0 0,0 0 0,0 0 0,0 0 0,-1 0 0,1 0 0,0 0 0,0 0 0,0 0 0,0 0 0,0 0 0,0 0 0,-1 0 0,1 0 0,0 0 0,0 0 0,0 0 0,0 0 0,0 0 0,0 0 0,-1 0 0,1 0 0,0 0 0,0 0 0,0 0 0,0 0 0,0 0 0,0 0 0,-1 0 0,1 0 0,0 0 0,0 0 0,0 0 0,0-1 0,0 1 0,0 0 0,0 0 0,0 0 0,0 0 0,0 0 0,-1 0 0,1 0 0,0-1 0,0 1 0,-6-28 0,1-23 147,2 1-1,2 0 1,3-1-1,9-52 0,51-197 586,70-78-732,-97 297 0,-33 77 0,1 0 0,-1-1 0,0 1 0,1 0 0,0 0 0,5-5 0,-8 9 0,0 0 0,1 0 0,-1 0 0,0 0 0,0-1 0,0 1 0,0 0 0,1 0 0,-1 0 0,0 0 0,0 0 0,0 0 0,1 0 0,-1 0 0,0 0 0,0 0 0,0 0 0,1 0 0,-1 0 0,0 0 0,0 0 0,0 0 0,1 0 0,-1 0 0,0 0 0,0 0 0,0 0 0,1 1 0,-1-1 0,0 0 0,0 0 0,0 0 0,0 0 0,1 0 0,-1 0 0,0 1 0,0-1 0,0 0 0,0 0 0,0 0 0,0 0 0,1 1 0,-1-1 0,0 0 0,0 0 0,0 0 0,0 1 0,0-1 0,0 0 0,2 29 0,-6 8 0,-10 41 0,-33 115 0,-32 65-164,-202 512-1920,-40-11 1275,107-232-196,202-493 1005,8-19 0,-2-1 0,1 0 0,-2 0 0,0 0 0,-13 20 0,19-33 3,1-1 0,0 0 0,0 1-1,0-1 1,-1 0 0,1 1-1,0-1 1,0 0 0,-1 1 0,1-1-1,0 0 1,-1 0 0,1 1 0,0-1-1,-1 0 1,1 0 0,0 0-1,-1 0 1,1 1 0,-1-1 0,1 0-1,0 0 1,-1 0 0,1 0 0,-1 0-1,1 0 1,0 0 0,-1 0 0,1 0-1,-1 0 1,1 0 0,0 0-1,-1 0 1,1-1 0,-1 1 0,1 0-1,0 0 1,-1 0 0,1 0 0,0-1-1,-1 1 1,1 0 0,0 0-1,-1-1 1,1 1 0,0 0 0,0-1-1,-1 1 1,1 0 0,0-1 0,0 1-1,0 0 1,-1-1 0,1 1-1,0-1 1,0 1 0,0 0 0,0-1-1,0 0 1,-5-14 210,2 0 0,0-1-1,0 0 1,1 1 0,1-1-1,2-26 1,-1 1 59,0-144 70,49-360 0,-9 315-214,81-256-1,-113 459-127,16-59 0,4 2 0,50-106 0,-76 187 0,12-19 0,-13 21 0,-1 1 0,0 0 0,0 0 0,0 0 0,0 0 0,1 0 0,-1 0 0,0 0 0,0-1 0,0 1 0,1 0 0,-1 0 0,0 0 0,0 0 0,0 0 0,1 0 0,-1 0 0,0 0 0,0 0 0,1 0 0,-1 0 0,0 0 0,0 0 0,0 0 0,1 1 0,-1-1 0,0 0 0,0 0 0,0 0 0,0 0 0,1 0 0,-1 0 0,0 0 0,0 1 0,0-1 0,0 0 0,1 0 0,5 18 0,-1 27 312,-2 79 0,-3-79-81,-3 752-994,1-391 157,1-363 528,-1-21 76,2 0 0,1 0 0,0 1 0,2-1 1,5 22-1,-8-43 2,0-1 0,0 1 0,0-1 0,0 1 0,0-1 0,0 1 0,0-1 0,1 1 0,-1-1 0,0 1 0,0-1 0,1 1 0,-1-1 0,0 1 0,0-1 0,1 1 0,-1-1 0,1 0 0,-1 1 0,0-1 0,1 1 0,-1-1 0,1 0 0,-1 0 0,1 1 0,-1-1 0,1 0 0,-1 0 0,1 1 0,-1-1 0,1 0 0,-1 0 0,1 0 0,-1 0 0,1 0 0,0 0 0,-1 0 0,1 0 0,-1 0 0,1 0 0,-1 0 0,1 0 0,-1-1 0,1 1 0,-1 0 0,1 0 0,-1 0 0,1-1 0,-1 1 0,1 0 0,-1-1 0,1 1 0,-1 0 0,0-1 0,1 1 0,-1-1 0,1 0 0,6-6 0,1-2 0,-2 1 0,1-1 0,-1 0 0,6-12 0,57-116 0,23-60-106,388-743-421,-393 787 613,-81 142-28,1 1-1,1-1 1,0 1 0,0 1-1,19-18 1,-26 27-56,0-1 0,0 0 1,0 0-1,0 1 0,0-1 0,0 0 0,0 1 1,0-1-1,0 1 0,0-1 0,0 1 1,0-1-1,1 1 0,-1 0 0,0 0 0,0 0 1,0 0-1,1 0 0,-1 0 0,0 0 1,0 0-1,0 0 0,0 0 0,1 0 0,-1 1 1,0-1-1,0 1 0,0-1 0,0 1 0,0-1 1,0 1-1,0-1 0,0 1 0,0 0 1,0 0-1,0 0 0,0-1 0,1 3 0,2 4-2,0 1 0,-1-1 0,0 1 0,0 0 0,-1 0 0,0 0 0,0 0 0,0 10 0,7 63-95,-4 0-1,-3 0 1,-12 120-1,-60 246-286,-15-58 2030,68-322-1515,16-64-133,0 0 0,0 0 0,0 0 0,0 0 0,-1 0 0,1 0 0,-4 3 0,5-6 0,0 1 0,0-1 0,0 0 0,0 0 0,0 0 0,-1 0 0,1 0 0,0 0 0,0 0 0,0 0 0,0 0 0,0 0 0,0 0 0,-1 0 0,1 0 0,0 0 0,0 0 0,0 0 0,0 0 0,0 0 0,0 0 0,-1 0 0,1 0 0,0 0 0,0 0 0,0 0 0,0 0 0,0 0 0,0 0 0,0-1 0,-1 1 0,1 0 0,0 0 0,0 0 0,0 0 0,0 0 0,0 0 0,0 0 0,0 0 0,0 0 0,0-1 0,0 1 0,0 0 0,0 0 0,0 0 0,-1 0 0,1 0 0,0 0 0,0-1 0,0 1 0,0 0 0,0 0 0,0 0 0,-1-21 0,5-32 0,2 0 0,18-70 0,-24 120 0,158-630-343,-106 435 284,-27 100 60,-2 4 21,53-139 1,-74 228-22,0 1 0,0-1 0,0 1 0,0 0 0,1-1 0,0 1 1,4-5-1,-6 9-1,-1-1 0,0 1 0,1 0 0,-1-1 0,1 1 0,-1 0 0,0 0 0,1 0 0,-1 0 0,1-1 0,-1 1 0,1 0 0,-1 0 0,1 0 0,-1 0 0,0 0 0,1 0 0,-1 0 0,1 0 0,-1 0 0,1 0 0,-1 0 0,1 0 0,-1 1 0,1-1 0,-1 0 0,0 0 0,1 1 0,1 0 0,-1 0 0,1 0 0,-1 1 0,0-1 0,1 1 0,-1 0 0,0-1 0,0 1 0,0 0 0,1 2 0,8 24 0,0 1 0,-2 0 0,-1 0 0,4 41 0,25 337-5,-32 6 26,-3-168 127,-1-234-95,0 17 194,0 1-1,3-1 0,7 43 0,-10-70-243,1 0-1,-1 0 1,0 0 0,1 0-1,-1 0 1,1 1-1,-1-1 1,1 0 0,-1 0-1,1 0 1,0 0-1,-1 0 1,1-1-1,0 1 1,0 0 0,1 1-1,-2-2-1,1 0-1,-1 0 0,1 0 1,-1 0-1,1 0 1,-1 0-1,1 0 0,-1 0 1,1 0-1,-1 0 1,0 0-1,1 0 0,-1 0 1,1-1-1,-1 1 1,1 0-1,-1 0 1,0 0-1,1-1 0,-1 1 1,1 0-1,-1-1 1,0 1-1,1 0 0,-1-1 1,1 0-1,3-4-2,0-1 0,0 0 0,0-1-1,2-7 1,-5 13 2,20-47 160,24-83 0,4-58-852,-32 121-301,6-25-5833</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3:45.309"/>
    </inkml:context>
    <inkml:brush xml:id="br0">
      <inkml:brushProperty name="width" value="0.35" units="cm"/>
      <inkml:brushProperty name="height" value="0.35" units="cm"/>
      <inkml:brushProperty name="color" value="#FFFFFF"/>
    </inkml:brush>
  </inkml:definitions>
  <inkml:trace contextRef="#ctx0" brushRef="#br0">3639 791 24575,'2'40'0,"1"0"0,3 0 0,1 0 0,2-1 0,20 54 0,-29-92 0,0 0 0,0-1 0,0 1 0,0 0 0,0-1 0,0 1 0,0 0 0,0-1 0,0 1 0,0 0 0,0-1 0,0 1 0,-1 0 0,1-1 0,0 1 0,0-1 0,-1 1 0,1 0 0,0-1 0,-1 1 0,1-1 0,0 1 0,-1-1 0,1 1 0,-1-1 0,1 1 0,-1-1 0,1 1 0,-1-1 0,0 0 0,1 1 0,-1-1 0,1 0 0,-1 0 0,0 1 0,1-1 0,-1 0 0,0 0 0,1 0 0,-1 0 0,0 0 0,1 0 0,-1 0 0,-1 0 0,-40 0 0,32-1 0,-27 0 0,-313-27 0,247 10 0,-118-36 0,214 52 0,0-1 0,-1 1 0,1-2 0,0 1 0,0 0 0,1-1 0,-1-1 0,-10-8 0,16 12 0,1 0 0,-1 1 0,0-1 0,0 0 0,1 0 0,-1 0 0,1-1 0,-1 1 0,1 0 0,-1 0 0,1 0 0,0 0 0,-1 0 0,1-1 0,0 1 0,0 0 0,0 0 0,0 0 0,0-1 0,0 1 0,0 0 0,1-2 0,0 0 0,1 0 0,-1 1 0,1-1 0,0 1 0,-1 0 0,1-1 0,0 1 0,0 0 0,1 0 0,-1 0 0,0 0 0,1 1 0,3-3 0,24-11 0,1 1 0,0 2 0,1 1 0,46-10 0,-59 16 0,401-93 0,-305 78 0,198-8 0,-281 28 0,-69 2 0,-167 0 0,-55 2 0,254-4 0,-37 3 0,39-3 0,1 1 0,-1-1 0,0 1 0,1-1 0,-1 1 0,1 0 0,-1 0 0,1 0 0,-1 1 0,-3 2 0,5-4 0,1 1 0,0-1 0,0 0 0,-1 1 0,1-1 0,0 1 0,0-1 0,0 1 0,0-1 0,-1 0 0,1 1 0,0-1 0,0 1 0,0-1 0,0 1 0,0-1 0,0 1 0,1-1 0,-1 1 0,0-1 0,0 0 0,0 1 0,0-1 0,0 1 0,1-1 0,-1 1 0,0-1 0,0 0 0,1 1 0,-1-1 0,0 0 0,0 1 0,1-1 0,-1 0 0,1 1 0,-1-1 0,0 0 0,1 0 0,-1 1 0,1-1 0,-1 0 0,1 0 0,13 9 0,0 0 0,1-2 0,0 0 0,0 0 0,1-2 0,27 7 0,-34-9 0,78 19-95,2-3 1,101 7-1,183-1-450,50-15 336,-240-7 206,-115-4 3,-53-1 0,-15 2 0,0 0 0,0 0 0,0 0 0,0 0 0,0 0 0,0 0 0,-1 0 0,1 0 0,0 0 0,0 1 0,0-1 0,0 0 0,0 0 0,0-1 0,0 1 0,0 0 0,-1 0 0,1 0 0,0 0 0,0 0 0,0 0 0,0 0 0,0 0 0,0 0 0,0 0 0,0 0 0,0 0 0,0 0 0,-1 0 0,1 0 0,0 0 0,0 0 0,0 0 0,0 0 0,0-1 0,0 1 0,0 0 0,0 0 0,0 0 0,0 0 0,0 0 0,0 0 0,0 0 0,0 0 0,0 0 0,0-1 0,0 1 0,0 0 0,0 0 0,0 0 0,0 0 0,0 0 0,0 0 0,0 0 0,0 0 0,0-1 0,0 1 0,0 0 0,0 0 0,0 0 0,0 0 0,0 0 0,0 0 0,-68-8 0,-83 0 0,-728-6-565,402 11 345,456 2 220,-20 2 0,-1-3 0,-72-12 0,111 14 0,1-1 0,0 1 0,0-1 0,-1 0 0,1 0 0,0 0 0,0 0 0,0 0 0,-3-3 0,5 4 0,-1 0 0,1 0 0,0-1 0,0 1 0,0 0 0,-1-1 0,1 1 0,0 0 0,0-1 0,0 1 0,0 0 0,0-1 0,-1 1 0,1 0 0,0-1 0,0 1 0,0 0 0,0-1 0,0 1 0,0 0 0,0-1 0,0 1 0,0 0 0,1-1 0,-1 1 0,0-1 0,0 1 0,0 0 0,0-1 0,0 1 0,1 0 0,-1 0 0,0-1 0,0 1 0,1-1 0,3-2 0,0 0 0,1-1 0,-1 2 0,1-1 0,-1 0 0,1 1 0,6-2 0,505-174 457,-267 100 46,-230 72-264,-9 3-160,-1 1-1,1-2 0,-1 1 1,0-1-1,0-1 0,-1 0 1,15-10-1,-22 15-78,0-1 0,0 0 0,0 0 0,-1 0 0,1 0 0,0 0 0,0 0 0,-1 0 0,1 0 0,0 0 0,-1-1 0,1 1 0,-1 0 0,0 0 0,1 0 0,-1-1 0,0 1 0,0 0 0,0-1 0,1 1 0,-1 0 0,-1 0 0,1-1 0,0 1 0,0 0 0,-1-2 0,0 0 0,-1 0 0,1 0 0,-1 1 0,0-1 0,0 0 0,0 1 0,-1-1 0,1 1 0,0 0 0,-5-4 0,-14-8 0,-1 0 0,0 1 0,0 2 0,-2 0 0,1 1 0,-36-9 0,-12 1 0,-75-10 0,69 16 0,-1 3 0,0 4 0,-108 7 0,151 4 0,26-2 0,10 0 0,19 2 0,11-5 0,-1 0 0,0-2 0,0-1 0,31-6 0,-50 6 0,0 0 0,18-7 0,-27 8 0,1 0 0,0 0 0,-1-1 0,1 1 0,-1 0 0,1-1 0,-1 0 0,0 0 0,0 0 0,0 0 0,0 0 0,0 0 0,0 0 0,2-4 0,-4 5 0,1 0 0,-1 1 0,1-1 0,-1 0 0,0 0 0,0 0 0,1 0 0,-1 0 0,0 0 0,0 0 0,0 0 0,0 0 0,0 0 0,0 0 0,0 0 0,0 0 0,0 0 0,-1 0 0,1 0 0,0 0 0,-1 1 0,1-1 0,-1 0 0,1 0 0,0 0 0,-1 0 0,0 1 0,1-1 0,-1 0 0,0 0 0,1 1 0,-1-1 0,0 0 0,0 1 0,1-1 0,-1 1 0,0-1 0,-1 0 0,-4-1 0,1 0 0,-1 0 0,0 0 0,0 0 0,-11 0 0,-1 0 0,-1 1 0,0 0 0,1 2 0,-22 3 0,-81 19 0,-38 19-191,-170 70-1,-147 87-401,242-99 478,163-70 115,-74 30 0,138-57 0,-1-1 0,0 0 0,0 0 0,-9 1 0,17-3 0,1 0 0,-1 0 0,0 0 0,0-1 0,1 1 0,-1 0 0,0 0 0,0 0 0,0-1 0,0 1 0,1 0 0,-1 0 0,0 0 0,0-1 0,0 1 0,0 0 0,0-1 0,0 1 0,0 0 0,1 0 0,-1-1 0,0 1 0,0 0 0,0 0 0,0-1 0,0 1 0,0 0 0,0-1 0,-1 1 0,1 0 0,0 0 0,0-1 0,0 1 0,0 0 0,0 0 0,0-1 0,0 1 0,-1 0 0,1 0 0,0 0 0,0-1 0,0 1 0,0 0 0,-1 0 0,1 0 0,0-1 0,0 1 0,-1 0 0,1 0 0,0 0 0,0 0 0,-1 0 0,1 0 0,0 0 0,0-1 0,-1 1 0,1 0 0,0 0 0,0 0 0,-1 0 0,1 0 0,0 0 0,-1 0 0,1 0 0,0 0 0,-1 1 0,17-17 0,1 1 0,1 1 0,0 1 0,0 0 0,24-11 0,65-32 60,131-49 1,-101 46 130,-113 49-177,592-273 35,-592 271-49,-10 6 0,1-1 0,-2-1 0,1 0 0,-1-1 0,0 0 0,17-17 0,-24 15 0,-7 11 0,1-1 0,0 1 0,0 0 0,0-1 0,0 1 0,0 0 0,-1-1 0,1 1 0,0 0 0,0 0 0,-1-1 0,1 1 0,0 0 0,0 0 0,-1-1 0,1 1 0,0 0 0,0 0 0,-1 0 0,1 0 0,0-1 0,-1 1 0,1 0 0,0 0 0,-1 0 0,1 0 0,-1 0 0,-6 0 0,1 0 0,-1 0 0,1 1 0,-1 0 0,1 0 0,0 0 0,-8 4 0,-111 40 0,-873 403-387,716-315 331,51-32 56,209-94 0,23-7 0,-1 0 0,0 0 0,0 0 0,0 0 0,0 0 0,0-1 0,0 1 0,0 0 0,0 0 0,0 0 0,0 0 0,0 0 0,0 0 0,1 0 0,-1 0 0,0 0 0,0 0 0,0 0 0,0 0 0,0 0 0,0 0 0,0-1 0,0 1 0,0 0 0,0 0 0,0 0 0,0 0 0,0 0 0,0 0 0,0 0 0,0 0 0,0 0 0,0 0 0,0-1 0,0 1 0,0 0 0,0 0 0,0 0 0,0 0 0,0 0 0,0 0 0,0 0 0,0 0 0,0 0 0,-1 0 0,1 0 0,0-1 0,0 1 0,0 0 0,0 0 0,0 0 0,0 0 0,36-24 0,-21 15 0,814-476-237,-588 349 373,-157 92 107,22-14-222,-100 52-21,-9 2 0,-8 2 82,1 1 0,-1 0 0,0 0 0,0 1 0,0 1 0,1 0 0,-19 3 0,-1 0 83,-79 13-266,-171 49 0,-107 58-762,365-117 862,-320 112-438,-81 28-814,244-87 990,-307 88-317,446-139 927,-1-2 0,1-2 0,-1-1 0,0-2 0,-50-5 0,91 4-309,-1-1-1,0 0 0,0 0 1,0 0-1,0 0 0,0 0 0,0 0 1,0-1-1,0 1 0,0 0 1,0 0-1,0-1 0,0 1 0,0 0 1,1-1-1,-1 1 0,0-1 1,0 1-1,0-1 0,1 0 0,-1 1 1,0-1-1,0 0 0,2-1 10,1 1 0,-1-1 1,1 1-1,0 0 0,-1 0 0,1 0 0,0 0 0,0 0 0,-1 0 0,1 1 0,0-1 0,0 0 1,3 1-1,611-169-739,-78 65 470,-268 54 221,-241 44 1,-25 5 0,-6 0 0,-42 6 0,17-2 0,-683 119 0,516-73 831,185-47-760,-2 1-24,0 1 0,-20 8-1,30-11-45,-1-1-1,0 1 1,1 0-1,-1 0 1,1 0-1,-1 0 1,1 0-1,-1 0 1,1 1-1,0-1 1,0 0-1,-1 1 1,1-1-1,0 1 0,0-1 1,0 1-1,1 0 1,-1-1-1,0 1 1,1 0-1,-1-1 1,1 1-1,-1 0 1,1 3-1,1-2 0,0 1 0,0 0 0,0-1 0,0 0 0,1 1 0,0-1 0,0 0 0,0 0 0,0 0 0,0 0 0,0 0 0,1 0 0,-1-1 0,1 1 0,4 2 0,8 7 0,0 0 0,1-1 0,1-1 0,0-1 0,19 8 0,106 33 0,78 4-164,169 22-492,2-17 0,526 12 0,-143-77-23,-743 5 843,-66 0 646,-1230 0-330,610 2-310,607-2 540,47 1-689,0 0 0,0 1-1,0-1 1,0 0 0,0-1 0,0 1 0,0 0 0,-1 0-1,1 0 1,0 0 0,0-1 0,0 1 0,0-1 0,0 1-1,0-1 1,0 1 0,1-1 0,-2 0 0,3 0-16,1 0 1,0-1 0,0 2 0,-1-1-1,1 0 1,0 0 0,0 0 0,0 1-1,0-1 1,0 1 0,0 0 0,3-1-1,182-29 10,67-13-187,24-17-401,282-101 0,-552 159 573,-1-1 0,1 0 0,-1 0 0,1-1 0,8-6 0,-16 10 0,0 0 0,1-1 0,-1 1 0,1-1 0,-1 1 0,0 0 0,0-1 0,1 1 0,-1-1 0,0 1 0,0-1 0,1 1 0,-1-1 0,0 1 0,0-1 0,0 0 0,0 1 0,0-1 0,0 1 0,0-1 0,0 1 0,0-1 0,0 1 0,0-1 0,0 1 0,0-1 0,-1 1 0,1-1 0,0 1 0,0-1 0,0 1 0,-1-1 0,1 1 0,0-1 0,-1 1 0,1-1 0,0 1 0,-1 0 0,1-1 0,-1 1 0,1 0 0,-1-1 0,1 1 0,0 0 0,-1-1 0,1 1 0,-1 0 0,1 0 0,-1 0 0,0-1 0,0 1 0,-7-4 0,-1 1-1,0-1 1,1 1-1,-1 1 1,-16-3-1,-56-4 94,61 7-19,-572-15-293,528 18-6607</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09.046"/>
    </inkml:context>
    <inkml:brush xml:id="br0">
      <inkml:brushProperty name="width" value="0.35" units="cm"/>
      <inkml:brushProperty name="height" value="0.35" units="cm"/>
      <inkml:brushProperty name="color" value="#FFFFFF"/>
    </inkml:brush>
  </inkml:definitions>
  <inkml:trace contextRef="#ctx0" brushRef="#br0">0 47 24575,'3'0'0,"-1"-1"0,1 0 0,-1-1 0,0 1 0,1 0 0,-1 0 0,0-1 0,0 0 0,0 1 0,0-1 0,0 0 0,1-2 0,8-6 0,-7 7 0,0 1 0,0 0 0,0 0 0,0 1 0,0-1 0,0 1 0,1 0 0,-1 0 0,0 0 0,1 1 0,-1-1 0,0 1 0,1 0 0,-1 1 0,1-1 0,-1 1 0,0-1 0,0 1 0,1 1 0,-1-1 0,0 0 0,0 1 0,0 0 0,0 0 0,4 3 0,9 6 0,0 1 0,-1 1 0,29 28 0,-39-35 0,30 24 324,-26-23-887,-1 1 0,17 16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15.027"/>
    </inkml:context>
    <inkml:brush xml:id="br0">
      <inkml:brushProperty name="width" value="0.35" units="cm"/>
      <inkml:brushProperty name="height" value="0.35" units="cm"/>
      <inkml:brushProperty name="color" value="#FFFFFF"/>
    </inkml:brush>
  </inkml:definitions>
  <inkml:trace contextRef="#ctx0" brushRef="#br0">0 0 24575,'54'36'0,"5"14"0,24 25 0,-64-52 0,-1 1 0,-1 0 0,22 42 0,-20-34 0,35 50 0,-18-33 0,-30-39 0,1 0 0,-1 0 0,2 0 0,0-1 0,0 0 0,0-1 0,1 0 0,1 0 0,-1-1 0,18 10 0,-16-11 0,-1 1 0,0 0 0,0 0 0,-1 1 0,0 0 0,0 0 0,12 16 0,-1-2 0,5 6 0,0 2 0,31 50 0,-44-62 0,2-1 0,0 0 0,17 14 0,24 29 0,-49-54 0,0 0 0,1 0 0,10 7 0,8 8 0,4 5 0,2-1 0,55 34 0,-63-43 0,32 29 0,-35-28 0,42 29 0,-12-12 0,-38-24 0,0-1 0,1-1 0,0 0 0,0-1 0,21 8 0,17 8 0,-23-8 0,-13-8 0,-1 1 0,0 0 0,18 15 0,-30-21 20,1 1 0,-1-1 0,0 1 0,-1-1-1,1 1 1,0 0 0,-1 0 0,0 0 0,2 4 0,4 10-1584</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30.076"/>
    </inkml:context>
    <inkml:brush xml:id="br0">
      <inkml:brushProperty name="width" value="0.1" units="cm"/>
      <inkml:brushProperty name="height" value="0.1" units="cm"/>
      <inkml:brushProperty name="color" value="#FFFFFF"/>
    </inkml:brush>
  </inkml:definitions>
  <inkml:trace contextRef="#ctx0" brushRef="#br0">205 1 24575,'4'0'0,"0"1"0,0-1 0,0 1 0,0 0 0,-1 1 0,1-1 0,0 1 0,0-1 0,-1 1 0,1 0 0,-1 0 0,4 3 0,37 35 0,-42-38 0,14 12 0,0-1 0,28 17 0,-25-17 0,26 20 0,-39-27 0,0 0 0,0 0 0,-1 1 0,1 0 0,-1 0 0,-1 0 0,7 12 0,-2-2 0,0 0 0,18 23 0,-7-12 0,-8-12 0,-1 1 0,-1 0 0,0 1 0,-2 0 0,0 0 0,7 23 0,-15-40 0,2 5 0,0 1 0,-1-1 0,0 0 0,0 0 0,0 1 0,-1 6 0,-1-11 0,1 0 0,0 0 0,-1 0 0,0 0 0,1 0 0,-1 0 0,0 0 0,0 0 0,0 0 0,0-1 0,0 1 0,-1 0 0,1-1 0,0 1 0,-1-1 0,1 1 0,-1-1 0,0 0 0,1 0 0,-1 0 0,0 1 0,0-2 0,-2 2 0,-6 2 0,-2 0 0,1 0 0,0-2 0,-18 3 0,-14 4 0,9 1 0,25-6 0,-1 0 0,1-1 0,-1-1 0,0 0 0,0 0 0,0-1 0,-17 0 0,24-2 0,1 1 0,-1-2 0,0 1 0,1 0 0,-1 0 0,1-1 0,0 0 0,-1 1 0,1-1 0,0 0 0,0 0 0,0 0 0,0 0 0,0 0 0,1-1 0,-1 1 0,-2-6 0,-21-46 0,23 48 0,-27-82 0,23 65 0,0 1 0,-2 0 0,-1 0 0,-1 1 0,-18-30 0,-25-24 0,-73-78 0,124 151 0,0 0 0,1 0 0,-1-1 0,0 1 0,1 0 0,-1-1 0,1 1 0,0-1 0,0 0 0,0 1 0,0-1 0,-1-4 0,2 6 0,0 1 0,0-1 0,0 1 0,0-1 0,0 1 0,0-1 0,1 1 0,-1-1 0,0 1 0,0 0 0,0-1 0,0 1 0,1-1 0,-1 1 0,0-1 0,1 1 0,-1 0 0,0-1 0,0 1 0,1 0 0,-1-1 0,1 1 0,-1 0 0,0-1 0,1 1 0,-1 0 0,1 0 0,1-1 0,0 1 0,0-1 0,0 1 0,0 0 0,0 0 0,0 0 0,0 0 0,-1 0 0,1 0 0,0 1 0,2 0 0,20 6 0,-1 2 0,0 1 0,-1 0 0,30 20 0,-45-25 0,5 2 0,-1 1 0,-1 1 0,0 0 0,14 15 0,-13-12 0,1-1 0,18 15 0,-21-20 0,0 1 0,-1-1 0,0 2 0,0-1 0,9 13 0,-13-14 0,0-1 0,-1 1 0,0 0 0,0 0 0,-1 0 0,0 1 0,0-1 0,0 1 0,-1-1 0,1 8 0,18 111 0,-20-125 0,-1 0 0,1 0 0,0 0 0,0 0 0,0 0 0,0 0 0,0 0 0,0 0 0,0 0 0,0 0 0,0 0 0,0 0 0,-1 0 0,1 0 0,0 0 0,0 0 0,0 0 0,0 0 0,0 0 0,0 0 0,0 0 0,0 0 0,0 0 0,-1 0 0,1 0 0,0 0 0,0 0 0,0 0 0,0 0 0,0 0 0,0 0 0,0 0 0,0 0 0,0 0 0,0 0 0,0 0 0,-1 0 0,1 1 0,0-1 0,0 0 0,0 0 0,0 0 0,0 0 0,0 0 0,0 0 0,0 0 0,0 0 0,0 0 0,0 0 0,0 1 0,0-1 0,0 0 0,0 0 0,0 0 0,0 0 0,0 0 0,0 0 0,0 0 0,0 0 0,0 0 0,0 1 0,0-1 0,0 0 0,0 0 0,0 0 0,-10-10 0,-9-16 0,-28-40 0,-31-47 0,40 60-1365</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35.079"/>
    </inkml:context>
    <inkml:brush xml:id="br0">
      <inkml:brushProperty name="width" value="0.1" units="cm"/>
      <inkml:brushProperty name="height" value="0.1" units="cm"/>
      <inkml:brushProperty name="color" value="#FFFFFF"/>
    </inkml:brush>
  </inkml:definitions>
  <inkml:trace contextRef="#ctx0" brushRef="#br0">121 0 24575,'1'11'0,"0"-1"0,1 1 0,0-1 0,1 1 0,7 17 0,-6-17 0,-1 0 0,1 0 0,-2 1 0,3 17 0,-1 12 0,-2-30 0,-1 1 0,0-1 0,0 0 0,-1 1 0,-3 18 0,2-28 0,1 0 0,-1-1 0,0 1 0,0-1 0,0 1 0,0-1 0,0 1 0,0-1 0,0 0 0,-1 0 0,1 0 0,0 1 0,-1-1 0,1 0 0,-1-1 0,1 1 0,-1 0 0,1 0 0,-1-1 0,1 1 0,-1 0 0,0-1 0,0 0 0,1 1 0,-1-1 0,-2 0 0,-7 1 0,-1 0 0,-21-2 0,21 0 0,-17 0 0,2 1 0,25 0 0,4 0 0,14 0 0,21-1 0,-1-1 0,0-2 0,47-12 0,-78 15 0,0-1 0,0 0 0,1-1 0,-1 1 0,-1-1 0,1 0 0,0 0 0,-1 0 0,1-1 0,-1 1 0,4-6 0,-6 7 0,0 0 0,0-1 0,0 1 0,0-1 0,-1 1 0,1-1 0,-1 1 0,0-1 0,0 0 0,0 0 0,0 0 0,0 1 0,-1-1 0,1 0 0,-1 0 0,0 0 0,0 0 0,0 0 0,0 0 0,0 0 0,-1 0 0,0-4 0,1 7 0,0-1 0,0 1 0,0-1 0,-1 1 0,1-1 0,0 1 0,0 0 0,0-1 0,0 1 0,-1-1 0,1 1 0,0 0 0,0-1 0,-1 1 0,1 0 0,0-1 0,-1 1 0,1 0 0,0-1 0,-1 1 0,1 0 0,-1 0 0,1-1 0,0 1 0,-1 0 0,1 0 0,-1 0 0,1 0 0,-1 0 0,1-1 0,-1 1 0,-12 9 0,-5 19 0,12-13 0,1 0 0,1 0 0,1 0 0,0 1 0,0-1 0,1 27 0,-3 10 0,5-50 0,0 0 0,-1-1 0,0 1 0,1 0 0,-1-1 0,0 1 0,0-1 0,0 1 0,0-1 0,0 1 0,0-1 0,0 0 0,-1 0 0,1 1 0,0-1 0,-1 0 0,1 0 0,-1 0 0,1-1 0,-1 1 0,1 0 0,-1 0 0,0-1 0,1 1 0,-1-1 0,0 0 0,0 1 0,1-1 0,-3 0 0,-8 1 0,-1 0 0,1-1 0,-14-1 0,11 0 0,-3 0 0,-22 0 0,38 1 0,0 0 0,0 0 0,0 0 0,0 1 0,0-1 0,0 1 0,0-1 0,0 1 0,0 0 0,0 0 0,0 0 0,1 0 0,-1 0 0,-2 2 0,3-2 0,1 0 0,-1 0 0,1 0 0,-1-1 0,1 1 0,-1 0 0,1 0 0,0 0 0,0 0 0,0 0 0,-1 0 0,1 0 0,0 0 0,0 0 0,0 0 0,0 0 0,1 0 0,-1 0 0,0 0 0,0 0 0,1 0 0,-1 0 0,0 0 0,1 0 0,-1 0 0,1 0 0,-1 0 0,1-1 0,0 1 0,-1 0 0,1 0 0,0-1 0,-1 1 0,1 0 0,1 0 0,2 3 0,0 0 0,1-1 0,-1 1 0,1-1 0,5 3 0,7 2 0,1 0 0,0-1 0,0-1 0,0-1 0,36 6 0,-52-11 0,0 0 0,0-1 0,0 1 0,-1 0 0,1-1 0,0 1 0,0-1 0,0 0 0,-1 1 0,1-1 0,0 0 0,-1 0 0,1 0 0,-1 0 0,1-1 0,-1 1 0,0 0 0,1 0 0,-1-1 0,0 1 0,0-1 0,0 1 0,1-3 0,4-6 0,0-1 0,6-19 0,-4 11 0,-4 9 0,1 1 0,0-1 0,0 1 0,1 0 0,8-9 0,-13 16 0,0 1 0,1-1 0,0 0 0,-1 1 0,1 0 0,0-1 0,0 1 0,-1 0 0,1 0 0,0 0 0,0 0 0,0 0 0,0 1 0,0-1 0,1 0 0,-1 1 0,0 0 0,0-1 0,0 1 0,0 0 0,1 0 0,-1 0 0,0 1 0,0-1 0,0 0 0,0 1 0,1-1 0,-1 1 0,0 0 0,0 0 0,0 0 0,3 2 0,-2-1 0,1 1 0,-1 0 0,1 0 0,-1 1 0,0-1 0,0 1 0,-1-1 0,1 1 0,-1 0 0,1 0 0,-1 0 0,-1 0 0,1 0 0,2 7 0,-3-6 0,1 1 0,-1-1 0,0 0 0,-1 0 0,1 1 0,-1-1 0,0 0 0,-1 1 0,1-1 0,-1 0 0,0 1 0,-2 5 0,3-10 0,-1 0 0,0 0 0,0 0 0,0 0 0,0 0 0,0 0 0,0 0 0,0 0 0,0-1 0,0 1 0,0 0 0,0-1 0,-1 1 0,1-1 0,0 1 0,0-1 0,-1 1 0,1-1 0,0 0 0,0 0 0,-1 0 0,1 0 0,-2 0 0,-39-1 0,29 0 0,-37-2 0,47 9 0,-4 10 0,2-14 0,0 0 0,-1-1 0,1 1 0,0-1 0,-1 0 0,1 0 0,-1-1 0,1 1 0,-7-1 0,-52-5 0,63 5 0,-8-2-170,-1 0-1,1-1 0,0 0 1,0-1-1,0 0 0,1 0 1,-13-8-1</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02.784"/>
    </inkml:context>
    <inkml:brush xml:id="br0">
      <inkml:brushProperty name="width" value="0.1" units="cm"/>
      <inkml:brushProperty name="height" value="0.1" units="cm"/>
      <inkml:brushProperty name="color" value="#FFFFFF"/>
    </inkml:brush>
  </inkml:definitions>
  <inkml:trace contextRef="#ctx0" brushRef="#br0">1 9 24575,'0'-1'0,"1"1"0,-1-1 0,1 1 0,-1-1 0,1 1 0,0-1 0,-1 1 0,1-1 0,0 1 0,-1 0 0,1-1 0,0 1 0,-1 0 0,1 0 0,0-1 0,0 1 0,-1 0 0,1 0 0,0 0 0,0 0 0,0 0 0,0 0 0,20-1 0,-21 1 0,7 1 0,0-1 0,-1 1 0,1 1 0,0 0 0,12 4 0,-15-4 0,1 0 0,0 0 0,0-1 0,-1 0 0,1 1 0,0-2 0,0 1 0,0-1 0,0 1 0,0-2 0,0 1 0,10-2 0,-14 2 0,1-1 0,-1 0 0,1 1 0,0-1 0,-1 1 0,1 0 0,0 0 0,0-1 0,-1 1 0,1 0 0,0 0 0,-1 1 0,1-1 0,0 0 0,0 1 0,2 0 0,-2 1 0,1 0 0,-1 0 0,0 0 0,0 0 0,0 1 0,-1-1 0,1 1 0,2 4 0,-3-7 0,7 12 0,9 13 0,-17-24 0,0-1 0,1 1 0,-1-1 0,0 1 0,0-1 0,0 1 0,0 0 0,0-1 0,0 1 0,0-1 0,0 1 0,0 0 0,-1-1 0,1 1 0,0-1 0,0 1 0,0-1 0,-1 1 0,1-1 0,0 1 0,0-1 0,-1 1 0,1-1 0,-1 1 0,1-1 0,0 1 0,-1-1 0,1 0 0,-1 1 0,1-1 0,-1 0 0,1 1 0,-1-1 0,1 0 0,-1 0 0,0 1 0,1-1 0,-1 0 0,1 0 0,-1 0 0,1 0 0,-2 0 0,-94 17 0,36-8 0,29-7 0,30-3 0,3 1 0,16 1 0,-11-1 0,0 1 0,0 1 0,0-1 0,-1 1 0,1 0 0,0 0 0,-1 1 0,0 0 0,0 0 0,0 0 0,0 1 0,0 0 0,-1 0 0,1 1 0,-1-1 0,0 1 0,-1 0 0,8 10 0,-10-12 0,1 0 0,0 0 0,0 0 0,0-1 0,0 1 0,0-1 0,0 0 0,1 1 0,-1-2 0,1 1 0,0 0 0,0-1 0,-1 1 0,1-1 0,0 0 0,0 0 0,0-1 0,0 1 0,0-1 0,0 0 0,1 0 0,-1 0 0,0-1 0,0 0 0,0 1 0,5-3 0,-9 3 0,1 0 0,0-1 0,0 1 0,0 0 0,0-1 0,0 1 0,-1-1 0,1 1 0,0-1 0,0 1 0,-1-1 0,1 1 0,0-1 0,-1 0 0,1 1 0,0-1 0,-1 0 0,1 0 0,-1 0 0,0 1 0,1-1 0,-1 0 0,0 0 0,1 0 0,-1 0 0,0 0 0,0 1 0,0-1 0,1 0 0,-1 0 0,0 0 0,0 0 0,-1-1 0,2-9 0,0 11 0,-1 0 0,0-1 0,0 1 0,1 0 0,-1 0 0,0 0 0,1-1 0,-1 1 0,0 0 0,0 0 0,1 0 0,-1 0 0,0 0 0,1 0 0,-1 0 0,0 0 0,1 0 0,-1-1 0,0 1 0,1 1 0,-1-1 0,0 0 0,1 0 0,-1 0 0,0 0 0,1 0 0,-1 0 0,0 0 0,0 0 0,1 0 0,-1 1 0,0-1 0,1 0 0,-1 0 0,0 0 0,0 1 0,1-1 0,-1 0 0,0 0 0,0 1 0,13 8 0,-3 0 0,-1 0 0,-1 1 0,9 12 0,19 20 0,-2-18 0,-27-19 0,-1-1 0,1 0 0,-1 1 0,8 8 0,10 10 0,-19-19 0,0 0 0,-1 0 0,0 0 0,0 1 0,0 0 0,0 0 0,3 6 0,14 30 0,-5-7 0,38 57 0,-18-50 0,-28-33 0,0 0 0,0 1 0,-1 0 0,8 15 0,-12-18 0,0-1 0,0 1 0,0-1 0,0 0 0,1 0 0,0 0 0,0 0 0,0-1 0,1 1 0,-1-1 0,1 0 0,0-1 0,8 5 0,35 26-686,-43-30 7</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26.263"/>
    </inkml:context>
    <inkml:brush xml:id="br0">
      <inkml:brushProperty name="width" value="0.05" units="cm"/>
      <inkml:brushProperty name="height" value="0.05" units="cm"/>
      <inkml:brushProperty name="color" value="#FFFFFF"/>
    </inkml:brush>
  </inkml:definitions>
  <inkml:trace contextRef="#ctx0" brushRef="#br0">1 0 24575,'1'0'0,"3"0"0,0 2 0,-1 3 0,0 2 0,-2 2 0,0 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28.241"/>
    </inkml:context>
    <inkml:brush xml:id="br0">
      <inkml:brushProperty name="width" value="0.05" units="cm"/>
      <inkml:brushProperty name="height" value="0.05" units="cm"/>
      <inkml:brushProperty name="color" value="#FFFFFF"/>
    </inkml:brush>
  </inkml:definitions>
  <inkml:trace contextRef="#ctx0" brushRef="#br0">0 1 24575,'2'0'0,"1"0"0,1 1 0,1 3 0,0 1 0,0 2 0,1 0 0,0 1 0,-1 3 0,2 0 0,-2 2 0,1 0 0,-1 0 0,-1-2 0,-1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42.519"/>
    </inkml:context>
    <inkml:brush xml:id="br0">
      <inkml:brushProperty name="width" value="0.1" units="cm"/>
      <inkml:brushProperty name="height" value="0.1" units="cm"/>
      <inkml:brushProperty name="color" value="#FFFFFF"/>
    </inkml:brush>
  </inkml:definitions>
  <inkml:trace contextRef="#ctx0" brushRef="#br0">1 1 24575,'1'0'0,"1"0"0,-1 1 0,0-1 0,1 0 0,-1 1 0,0-1 0,1 1 0,-1 0 0,0-1 0,0 1 0,1 0 0,-1 0 0,0 0 0,0 0 0,0 0 0,0 0 0,0 0 0,0 0 0,-1 0 0,2 2 0,15 31 0,-10-18 0,-4-11 0,0 0 0,0-1 0,0 1 0,1-1 0,0 0 0,6 6 0,-10-10 0,1 1 0,-1-1 0,1 1 0,0-1 0,-1 1 0,1-1 0,0 0 0,0 1 0,-1-1 0,1 0 0,0 0 0,0 1 0,-1-1 0,1 0 0,0 0 0,0 0 0,-1 0 0,1 0 0,0 0 0,0 0 0,0 0 0,0-1 0,0 0 0,0 1 0,0-1 0,0 0 0,-1 0 0,1 0 0,0 1 0,-1-1 0,1 0 0,0 0 0,-1 0 0,0 0 0,1 0 0,-1 0 0,1 0 0,-1 0 0,0 0 0,0 0 0,0 0 0,1-2 0,-1-2 0,1 1 0,0 0 0,0-1 0,0 1 0,1 0 0,-1 0 0,1 0 0,0 0 0,0 0 0,0 1 0,6-7 0,-8 9 0,0 1 0,0 0 0,1 0 0,-1 0 0,0 0 0,0 0 0,0 0 0,0 0 0,0 0 0,1 0 0,-1 0 0,0 0 0,0-1 0,0 1 0,0 0 0,0 0 0,1 0 0,-1 0 0,0 0 0,0 0 0,0 0 0,0 0 0,1 1 0,-1-1 0,0 0 0,0 0 0,0 0 0,0 0 0,1 0 0,-1 0 0,0 0 0,0 0 0,0 0 0,0 0 0,0 0 0,0 1 0,1-1 0,-1 0 0,0 0 0,0 0 0,0 0 0,0 0 0,0 1 0,0-1 0,0 0 0,4 12 0,-2 12 0,-3 12 0,0-27 0,1 1 0,0-1 0,0 1 0,3 13 0,-3-23 0,0 0 0,0-1 0,0 1 0,0 0 0,0 0 0,0 0 0,0-1 0,0 1 0,0 0 0,0 0 0,0 0 0,1 0 0,-1-1 0,0 1 0,0 0 0,0 0 0,0 0 0,0 0 0,0 0 0,1-1 0,-1 1 0,0 0 0,0 0 0,0 0 0,0 0 0,0 0 0,1 0 0,-1 0 0,0 0 0,0 0 0,0-1 0,1 1 0,-1 0 0,0 0 0,0 0 0,0 0 0,1 0 0,-1 0 0,0 0 0,0 0 0,0 0 0,0 0 0,1 1 0,-1-1 0,0 0 0,0 0 0,0 0 0,1 0 0,-1 0 0,0 0 0,0 0 0,0 0 0,0 0 0,0 1 0,1-1 0,-1 0 0,0 0 0,0 0 0,0 0 0,0 1 0,0-1 0,0 0 0,0 0 0,0 0 0,0 0 0,1 1 0,-1-1 0,9-17 0,-8 14 0,3-6 0,-3 6 0,0-1 0,0 1 0,1 0 0,-1 0 0,1 0 0,0 0 0,0 0 0,0 1 0,0-1 0,0 0 0,4-3 0,-5 8 0,0-1 0,-1 1 0,1-1 0,0 1 0,-1-1 0,0 1 0,1 0 0,-1-1 0,0 1 0,0-1 0,0 1 0,0 0 0,0 1 0,0-2 0,1 24 0,0 29 0,-6 62 0,2-104 0,-2-18 0,0-18 0,2 10 0,2-1 0,0 1 0,1 0 0,0 0 0,1 0 0,0-1 0,6-22 0,-6 36 0,-1 0 0,0 1 0,0-1 0,0 0 0,1 0 0,-1 1 0,0-1 0,1 0 0,-1 1 0,0-1 0,1 1 0,-1-1 0,1 0 0,-1 1 0,1-1 0,-1 1 0,1-1 0,-1 1 0,1 0 0,0-1 0,-1 1 0,1-1 0,0 1 0,-1 0 0,1 0 0,1-1 0,-1 1 0,0 1 0,0-1 0,-1 0 0,1 1 0,0-1 0,0 1 0,0-1 0,0 1 0,-1-1 0,1 1 0,0-1 0,-1 1 0,1 0 0,0-1 0,-1 1 0,1 0 0,0 1 0,2 3 0,1 1 0,-1 0 0,0 0 0,3 11 0,-2 1 0,3 31 0,-2-8 0,-6-57 0,1 1 0,0 0 0,1 0 0,0 0 0,2 0 0,6-27 0,-8 37 0,1 1 0,-1 0 0,1-1 0,0 1 0,0 0 0,4-6 0,-5 10 0,-1-1 0,0 1 0,0 0 0,1 0 0,-1-1 0,0 1 0,1 0 0,-1 0 0,0-1 0,1 1 0,-1 0 0,0 0 0,1 0 0,-1-1 0,0 1 0,1 0 0,-1 0 0,0 0 0,1 0 0,-1 0 0,1 0 0,-1 0 0,0 0 0,1 0 0,-1 0 0,1 0 0,-1 0 0,0 0 0,1 1 0,1-1 0,-1 1 0,0 0 0,0 0 0,0 0 0,0 1 0,-1-1 0,1 0 0,0 0 0,0 0 0,-1 1 0,1-1 0,-1 0 0,2 3 0,5 17 0,-1 2 0,-1-1 0,-1 1 0,0 0 0,-2-1 0,-1 39 0,-1-73 0,-1-1 0,0 1 0,-1 0 0,0 0 0,-1-1 0,-1 2 0,1-1 0,-8-15 0,10 26 0,1 1 0,0-1 0,-1 0 0,1 0 0,-1 1 0,1-1 0,-1 0 0,1 0 0,-1 1 0,1-1 0,-1 1 0,1-1 0,-1 0 0,0 1 0,0-1 0,1 1 0,-1-1 0,0 1 0,0 0 0,1-1 0,-1 1 0,0 0 0,0 0 0,0-1 0,0 1 0,-1 0 0,1 1 0,0-1 0,0 1 0,0-1 0,1 1 0,-1 0 0,0 0 0,0-1 0,0 1 0,1 0 0,-1 0 0,0 0 0,1 0 0,-1 0 0,1 0 0,-1 0 0,1 0 0,-1 2 0,-2 8 0,0 1 0,-3 21 0,5-28 0,-17 171 0,18-185 0,0 1 0,0-1 0,1 1 0,1-1 0,-1 1 0,1 0 0,1-1 0,4-10 0,5-20 0,-10 31 0,0 0 0,0 1 0,1-1 0,4-7 0,-7 15 0,0-1 0,1 1 0,-1-1 0,1 0 0,-1 1 0,0-1 0,1 1 0,-1-1 0,1 1 0,-1-1 0,1 1 0,-1 0 0,1-1 0,-1 1 0,1-1 0,0 1 0,-1 0 0,1 0 0,0-1 0,-1 1 0,1 0 0,0 0 0,-1 0 0,1 0 0,0 0 0,-1 0 0,2 0 0,0 0 0,0 1 0,-1-1 0,1 1 0,0 0 0,-1 0 0,1 0 0,-1-1 0,1 1 0,-1 1 0,3 1 0,26 32 0,-30-35 0,60 97 0,-60-97 0,0 1 0,0-1 0,0 0 0,0 0 0,0 0 0,0 0 0,0 0 0,0 0 0,0 0 0,0 1 0,1-1 0,-1 0 0,0 0 0,0 0 0,0 0 0,0 0 0,0 1 0,0-1 0,0 0 0,0 0 0,0 0 0,0 0 0,0 0 0,-1 1 0,1-1 0,0 0 0,0 0 0,0 0 0,0 0 0,0 0 0,0 0 0,0 0 0,0 1 0,0-1 0,0 0 0,0 0 0,-1 0 0,1 0 0,0 0 0,0 0 0,0 0 0,0 0 0,0 0 0,0 0 0,0 1 0,-1-1 0,1 0 0,0 0 0,0 0 0,0 0 0,0 0 0,0 0 0,-1 0 0,1 0 0,0 0 0,0 0 0,0 0 0,0 0 0,0 0 0,-16-3 0,-17-8 0,32 10 0,-24-10 0,0-1 0,-41-29 0,66 41 0,-1 0 0,1-1 0,0 1 0,-1 0 0,1-1 0,-1 1 0,1 0 0,0 0 0,-1-1 0,1 1 0,-1 0 0,1 0 0,0 0 0,-1-1 0,1 1 0,-1 0 0,1 0 0,-1 0 0,1 0 0,-1 0 0,1 0 0,-1 0 0,1 0 0,-1 0 0,0 0 0,6 11 0,17 14 0,-10-15 0,0-1 0,1 0 0,1-1 0,16 7 0,6 4 0,5 10 0,-33-23 0,-1 0 0,1-1 0,1 1 0,-1-1 0,1-1 0,9 4 0,-18-8 0,1 0 0,-1 1 0,0-1 0,0 0 0,1 0 0,-1 0 0,0 0 0,1 0 0,-1 0 0,0 0 0,1 0 0,-1 0 0,0 0 0,1 0 0,-1 0 0,0 0 0,1 0 0,-1 0 0,0 0 0,1 0 0,-1 0 0,0 0 0,0-1 0,1 1 0,-1 0 0,0 0 0,1 0 0,-1 0 0,0-1 0,0 1 0,0 0 0,1 0 0,-1-1 0,0 1 0,0 0 0,0 0 0,1-1 0,-1 1 0,-1-16 0,-12-14 0,-8-9 0,-20-53 0,34 78 0,0 0 0,-1 0 0,-1 0 0,-11-13 0,31 47 0,-10-17 0,0-1 0,0 1 0,0 0 0,1 0 0,-1-1 0,1 1 0,0-1 0,0 1 0,0-1 0,0 0 0,0 0 0,0 0 0,1 0 0,-1 0 0,4 2 0,-6-4-35,0 0 0,0 0 0,1 0 0,-1 0 0,0 0 0,1 0 0,-1 0 0,0 0 0,0 0 0,1 0 0,-1 0 0,0 0 0,1 0 0,-1-1 0,0 1 0,0 0 0,1 0 0,-1 0 0,0 0 0,0 0 0,1-1 0,-1 1 0,0 0 0,0 0 0,0 0 0,1-1 0,-1 1 0,0 0 0,0 0 0,0-1 0,0 1 0,0 0 0,1 0 0,-1-1 0,0 1 0,0 0 0,0 0 0,0-1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43.809"/>
    </inkml:context>
    <inkml:brush xml:id="br0">
      <inkml:brushProperty name="width" value="0.1" units="cm"/>
      <inkml:brushProperty name="height" value="0.1" units="cm"/>
      <inkml:brushProperty name="color" value="#FFFFFF"/>
    </inkml:brush>
  </inkml:definitions>
  <inkml:trace contextRef="#ctx0" brushRef="#br0">1 17 24575,'1'0'0,"4"1"0,4 3 0,2 0 0,2-1 0,0 0 0,0-2 0,0-1 0,0-2 0,-1-1 0,-1-2 0,0-2 0,1 0 0,-3-2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51.712"/>
    </inkml:context>
    <inkml:brush xml:id="br0">
      <inkml:brushProperty name="width" value="0.1" units="cm"/>
      <inkml:brushProperty name="height" value="0.1" units="cm"/>
      <inkml:brushProperty name="color" value="#FFFFFF"/>
    </inkml:brush>
  </inkml:definitions>
  <inkml:trace contextRef="#ctx0" brushRef="#br0">1 5 24575,'0'3'0,"1"0"0,-1 0 0,1 0 0,0 0 0,0 0 0,0-1 0,0 1 0,0 0 0,0-1 0,1 1 0,0-1 0,1 3 0,28 30 0,-15-18 0,-13-13 0,0-1 0,0 0 0,1 0 0,0 0 0,-1 0 0,1-1 0,0 1 0,5 1 0,-8-3 0,-1-1 0,1 0 0,0 0 0,0 1 0,0-1 0,-1 0 0,1 0 0,0 0 0,0 0 0,0 0 0,0 0 0,-1 0 0,1 0 0,0 0 0,0 0 0,0-1 0,0 1 0,-1 0 0,2-1 0,-1 0 0,0 0 0,0 0 0,0 0 0,-1 1 0,1-1 0,0 0 0,-1 0 0,1 0 0,-1-1 0,0 1 0,1 0 0,-1 0 0,0 0 0,1 0 0,-1 0 0,0 0 0,0 0 0,0-3 0,-2-27 0,2 26 0,-1 1 0,0-1 0,1 0 0,0 0 0,0 0 0,0 0 0,1 1 0,0-1 0,0 0 0,0 0 0,2-6 0,-2 11 0,-1 0 0,0-1 0,1 1 0,-1-1 0,0 1 0,1 0 0,-1-1 0,1 1 0,-1 0 0,1-1 0,-1 1 0,1 0 0,-1 0 0,1 0 0,-1-1 0,1 1 0,-1 0 0,1 0 0,-1 0 0,1 0 0,-1 0 0,1 0 0,-1 0 0,1 0 0,0 0 0,-1 0 0,1 0 0,-1 0 0,1 1 0,-1-1 0,1 0 0,-1 0 0,1 0 0,-1 1 0,1-1 0,-1 0 0,0 1 0,1-1 0,-1 0 0,1 1 0,-1-1 0,0 1 0,1-1 0,-1 0 0,0 1 0,0-1 0,1 2 0,14 21 0,52 95 0,-62-111 0,0 0 0,0-1 0,1 1 0,0-1 0,10 7 0,-11-8 0,1-1 0,-1 1 0,0 0 0,0 0 0,-1 0 0,0 1 0,0 0 0,0-1 0,3 8 0,-5-8-151,0-1-1,0 1 0,0 0 0,1-1 1,0 1-1,0-1 0,0 0 1,6 6-1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52.964"/>
    </inkml:context>
    <inkml:brush xml:id="br0">
      <inkml:brushProperty name="width" value="0.1" units="cm"/>
      <inkml:brushProperty name="height" value="0.1" units="cm"/>
      <inkml:brushProperty name="color" value="#FFFFFF"/>
    </inkml:brush>
  </inkml:definitions>
  <inkml:trace contextRef="#ctx0" brushRef="#br0">1 0 24575,'1'0'0,"1"2"0,2 4 0,2 7 0,3 3 0,0 2 0,0 3 0,-3 1 0,0 0 0,2 2 0,0-2 0,0-3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55.016"/>
    </inkml:context>
    <inkml:brush xml:id="br0">
      <inkml:brushProperty name="width" value="0.1" units="cm"/>
      <inkml:brushProperty name="height" value="0.1" units="cm"/>
      <inkml:brushProperty name="color" value="#FFFFFF"/>
    </inkml:brush>
  </inkml:definitions>
  <inkml:trace contextRef="#ctx0" brushRef="#br0">1 1 24575,'1'0'0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55.703"/>
    </inkml:context>
    <inkml:brush xml:id="br0">
      <inkml:brushProperty name="width" value="0.1" units="cm"/>
      <inkml:brushProperty name="height" value="0.1" units="cm"/>
      <inkml:brushProperty name="color" value="#FFFFFF"/>
    </inkml:brush>
  </inkml:definitions>
  <inkml:trace contextRef="#ctx0" brushRef="#br0">1 1 24575</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4:57.233"/>
    </inkml:context>
    <inkml:brush xml:id="br0">
      <inkml:brushProperty name="width" value="0.1" units="cm"/>
      <inkml:brushProperty name="height" value="0.1" units="cm"/>
      <inkml:brushProperty name="color" value="#FFFFFF"/>
    </inkml:brush>
  </inkml:definitions>
  <inkml:trace contextRef="#ctx0" brushRef="#br0">1 1 24575,'3'0'0,"0"1"0,1 0 0,-1 0 0,0 1 0,0-1 0,0 0 0,0 1 0,0 0 0,0 0 0,0 0 0,-1 0 0,1 0 0,-1 0 0,1 1 0,2 3 0,9 7 0,-13-11 0,0-1 0,1 0 0,-1 1 0,0 0 0,1-1 0,-1 1 0,0 0 0,0-1 0,-1 1 0,1 0 0,0 0 0,0 0 0,-1 0 0,1-1 0,-1 1 0,0 0 0,1 0 0,-1 3 0,-1 0 0,1 0 0,-1 0 0,0 0 0,0 0 0,-3 8 0,4-13-20,0 0-1,0 0 0,-1 1 1,1-1-1,0 0 0,0 0 0,0 0 1,0 0-1,0 0 0,0 1 1,0-1-1,-1 0 0,1 0 1,0 0-1,0 0 0,0 1 1,0-1-1,0 0 0,0 0 1,0 0-1,0 1 0,0-1 0,0 0 1,0 0-1,0 0 0,0 1 1,0-1-1,0 0 0,0 0 1,0 0-1,0 0 0,1 1 1,-1-1-1,0 0 0,0 0 1,0 0-1,0 0 0,0 1 0,0-1 1,0 0-1,1 0 0,-1 0 1,0 0-1,0 0 0,0 1 1,0-1-1,1 0 0,-1 0 1,0 0-1,0 0 0,0 0 1,0 0-1,1 0 0,-1 0 0,0 0 1,0 0-1,0 0 0,1 0 1,-1 0-1,0 0 0,0 0 1,0 0-1,1 0 0,-1 0 1,0 0-1</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4.733"/>
    </inkml:context>
    <inkml:brush xml:id="br0">
      <inkml:brushProperty name="width" value="0.05" units="cm"/>
      <inkml:brushProperty name="height" value="0.05" units="cm"/>
      <inkml:brushProperty name="color" value="#FFFFFF"/>
    </inkml:brush>
  </inkml:definitions>
  <inkml:trace contextRef="#ctx0" brushRef="#br0">1 1 24575</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5.312"/>
    </inkml:context>
    <inkml:brush xml:id="br0">
      <inkml:brushProperty name="width" value="0.05" units="cm"/>
      <inkml:brushProperty name="height" value="0.05" units="cm"/>
      <inkml:brushProperty name="color" value="#FFFFFF"/>
    </inkml:brush>
  </inkml:definitions>
  <inkml:trace contextRef="#ctx0" brushRef="#br0">1 0 24575</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5.673"/>
    </inkml:context>
    <inkml:brush xml:id="br0">
      <inkml:brushProperty name="width" value="0.05" units="cm"/>
      <inkml:brushProperty name="height" value="0.05" units="cm"/>
      <inkml:brushProperty name="color" value="#FFFFFF"/>
    </inkml:brush>
  </inkml:definitions>
  <inkml:trace contextRef="#ctx0" brushRef="#br0">1 0 24575</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6.100"/>
    </inkml:context>
    <inkml:brush xml:id="br0">
      <inkml:brushProperty name="width" value="0.05" units="cm"/>
      <inkml:brushProperty name="height" value="0.05" units="cm"/>
      <inkml:brushProperty name="color" value="#FFFFFF"/>
    </inkml:brush>
  </inkml:definitions>
  <inkml:trace contextRef="#ctx0" brushRef="#br0">1 1 24575</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7.003"/>
    </inkml:context>
    <inkml:brush xml:id="br0">
      <inkml:brushProperty name="width" value="0.05" units="cm"/>
      <inkml:brushProperty name="height" value="0.05" units="cm"/>
      <inkml:brushProperty name="color" value="#FFFFFF"/>
    </inkml:brush>
  </inkml:definitions>
  <inkml:trace contextRef="#ctx0" brushRef="#br0">1 0 24575</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7.662"/>
    </inkml:context>
    <inkml:brush xml:id="br0">
      <inkml:brushProperty name="width" value="0.05" units="cm"/>
      <inkml:brushProperty name="height" value="0.05" units="cm"/>
      <inkml:brushProperty name="color" value="#FFFFFF"/>
    </inkml:brush>
  </inkml:definitions>
  <inkml:trace contextRef="#ctx0" brushRef="#br0">0 1 24575</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8.145"/>
    </inkml:context>
    <inkml:brush xml:id="br0">
      <inkml:brushProperty name="width" value="0.05" units="cm"/>
      <inkml:brushProperty name="height" value="0.05" units="cm"/>
      <inkml:brushProperty name="color" value="#FFFFFF"/>
    </inkml:brush>
  </inkml:definitions>
  <inkml:trace contextRef="#ctx0" brushRef="#br0">1 1 24575,'1'0'0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39.363"/>
    </inkml:context>
    <inkml:brush xml:id="br0">
      <inkml:brushProperty name="width" value="0.05" units="cm"/>
      <inkml:brushProperty name="height" value="0.05" units="cm"/>
      <inkml:brushProperty name="color" value="#FFFFFF"/>
    </inkml:brush>
  </inkml:definitions>
  <inkml:trace contextRef="#ctx0" brushRef="#br0">65 12 24575,'17'-3'0,"-10"0"0,-11-2 0,2 5 0,0 0 0,0 0 0,0 0 0,0 0 0,0 0 0,0 0 0,0 1 0,0-1 0,0 1 0,0 0 0,0-1 0,0 1 0,1 0 0,-1 0 0,0 0 0,-2 2 0,-26 20 0,10-2-1365</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44.626"/>
    </inkml:context>
    <inkml:brush xml:id="br0">
      <inkml:brushProperty name="width" value="0.05" units="cm"/>
      <inkml:brushProperty name="height" value="0.05" units="cm"/>
      <inkml:brushProperty name="color" value="#FFFFFF"/>
    </inkml:brush>
  </inkml:definitions>
  <inkml:trace contextRef="#ctx0" brushRef="#br0">2 0 24575,'0'24'89,"-1"-12"-271,1 0 0,0 1 1,1-1-1,0 1 0,1-1 0,0 0 1,8 21-1</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47.475"/>
    </inkml:context>
    <inkml:brush xml:id="br0">
      <inkml:brushProperty name="width" value="0.05" units="cm"/>
      <inkml:brushProperty name="height" value="0.05" units="cm"/>
      <inkml:brushProperty name="color" value="#FFFFFF"/>
    </inkml:brush>
  </inkml:definitions>
  <inkml:trace contextRef="#ctx0" brushRef="#br0">1 1 24575,'0'5'0,"0"-2"0,-1 1 0,1-1 0,0 1 0,0-1 0,1 1 0,-1-1 0,1 1 0,0-1 0,0 1 0,0-1 0,0 0 0,1 0 0,-1 1 0,1-1 0,3 5 0,-1-3 0,-1-1 0,-1 1 0,1 0 0,-1 0 0,3 8 0,-4-10 0,0 0 0,0 0 0,0 0 0,0 0 0,1 0 0,-1 0 0,1 0 0,0-1 0,-1 1 0,1 0 0,1-1 0,-1 0 0,0 1 0,1-1 0,-1 0 0,1 0 0,-1-1 0,6 4 0,20 4-1365</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5:48.379"/>
    </inkml:context>
    <inkml:brush xml:id="br0">
      <inkml:brushProperty name="width" value="0.05" units="cm"/>
      <inkml:brushProperty name="height" value="0.05" units="cm"/>
      <inkml:brushProperty name="color" value="#FFFFFF"/>
    </inkml:brush>
  </inkml:definitions>
  <inkml:trace contextRef="#ctx0" brushRef="#br0">0 1 24575,'0'0'0,"0"3"0,0 1 0,0 1 0,0 0 0,0 1 0,0 0 0,0-2 0,0-3 0,1-1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36.608"/>
    </inkml:context>
    <inkml:brush xml:id="br0">
      <inkml:brushProperty name="width" value="0.05" units="cm"/>
      <inkml:brushProperty name="height" value="0.05" units="cm"/>
      <inkml:brushProperty name="color" value="#FFFFFF"/>
    </inkml:brush>
  </inkml:definitions>
  <inkml:trace contextRef="#ctx0" brushRef="#br0">0 1 24575,'23'25'0,"11"11"0,-31-34 0,-1 1 0,2-1 0,-1-1 0,0 1 0,0 0 0,0-1 0,1 0 0,-1 1 0,1-1 0,-1-1 0,7 2 0,-6-2 0,0 1 0,0-1 0,0 1 0,0 0 0,0 0 0,0 0 0,0 1 0,0-1 0,-1 1 0,1 0 0,-1 0 0,1 1 0,4 3 0,-8-5 0,1-1 0,-1 0 0,0 0 0,0 0 0,0 0 0,0 1 0,0-1 0,0 0 0,0 0 0,0 0 0,0 0 0,0 1 0,0-1 0,0 0 0,0 0 0,0 0 0,0 1 0,0-1 0,0 0 0,0 0 0,0 0 0,0 0 0,0 1 0,0-1 0,-1 0 0,1 0 0,0 0 0,0 0 0,0 1 0,0-1 0,0 0 0,0 0 0,-1 0 0,1 0 0,0 0 0,0 0 0,0 0 0,0 0 0,-1 1 0,-10 3 0,-15 0 0,25-4 0,-38 0 0,37 0 0,1-1 0,0 1 0,-1 0 0,1-1 0,-1 1 0,1-1 0,0 1 0,-1-1 0,1 0 0,0 1 0,-2-2 0,3 1 0,0 1 0,-1 0 0,1-1 0,0 1 0,-1-1 0,1 1 0,0-1 0,0 1 0,0-1 0,-1 1 0,1-1 0,0 0 0,0 1 0,0-1 0,0 1 0,0-1 0,0 1 0,0-1 0,0 1 0,0-1 0,0 0 0,0 1 0,0-1 0,0 1 0,1-1 0,-1 1 0,0-1 0,1 0 0,-1 0 0,1-1 0,-1 1 0,1 0 0,0 0 0,-1 0 0,1 0 0,0 0 0,0 0 0,0 0 0,0 0 0,0 0 0,0 0 0,0 1 0,0-1 0,0 0 0,0 1 0,0-1 0,1 1 0,-1-1 0,0 1 0,0-1 0,1 1 0,-1 0 0,0 0 0,0 0 0,1 0 0,-1 0 0,0 0 0,1 0 0,-1 0 0,0 0 0,0 0 0,2 1 0,2 1 0,0-1 0,0 1 0,0 1 0,-1-1 0,1 1 0,6 4 0,35 19 0,-39-23 0,0 1 0,0-1 0,0 1 0,0 0 0,-1 1 0,0 0 0,0 0 0,0 0 0,9 11 0,-15-16 0,0 0 0,0 0 0,0 1 0,0-1 0,0 0 0,1 0 0,-1 0 0,0 0 0,0 0 0,0 1 0,0-1 0,0 0 0,0 0 0,0 0 0,0 1 0,0-1 0,0 0 0,0 0 0,0 0 0,0 0 0,0 1 0,0-1 0,0 0 0,0 0 0,-1 0 0,1 0 0,0 0 0,0 1 0,0-1 0,0 0 0,0 0 0,0 0 0,0 0 0,0 0 0,-1 1 0,1-1 0,0 0 0,0 0 0,0 0 0,0 0 0,-1 0 0,1 0 0,0 0 0,0 0 0,0 0 0,0 0 0,-1 0 0,1 0 0,0 0 0,0 0 0,0 0 0,-1 0 0,-15 2 0,15-2 0,1 0 0,-1 0 0,0 0 0,0 0 0,0 0 0,0 0 0,0 0 0,0 0 0,0 0 0,1 0 0,-1 0 0,0 1 0,0-1 0,0 0 0,0 1 0,1-1 0,-1 1 0,-1 0 0,4 1 0,1 0 0,-1 0 0,0-1 0,1 1 0,-1-1 0,1 0 0,0 0 0,0 1 0,4 0 0,0 0 0,29 13 0,-25-12 0,-1 1 0,1 1 0,-1 0 0,10 6 0,56 51 0,54 18 0,-104-64 0,37 29 0,-26-18 0,-28-21 0,1 0 0,1-1 0,-1 0 0,15 4 0,14 8 0,-19-5 0,-1 0 0,0 2 0,-1 0 0,0 1 0,-1 1 0,23 29 0,3 16 0,-24-37 0,25 44 0,-37-58 0,1 0 0,-1-1 0,2 0 0,-1 0 0,11 7 0,-9-7 0,0 1 0,-1 0 0,12 15 0,-15-11 0,-11-7 0,3-7 0,1 0 0,0 0 0,0 0 0,-1 0 0,1 0 0,0 0 0,-1 0 0,1 0 0,0 0 0,0 0 0,-1-1 0,1 1 0,0 0 0,0-1 0,0 1 0,0-1 0,-2-1 0,-15-10 0,-33-31 0,33 27 0,-30-21 0,41 31 0,0 0 0,0 0 0,1-1 0,0 0 0,0-1 0,0 1 0,-7-16 0,5 11 0,0 0 0,-13-16 0,-12-16 0,9 11 0,7 14 52,-1 1 0,-29-24-1,9 8-1571</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52.341"/>
    </inkml:context>
    <inkml:brush xml:id="br0">
      <inkml:brushProperty name="width" value="0.05" units="cm"/>
      <inkml:brushProperty name="height" value="0.05" units="cm"/>
      <inkml:brushProperty name="color" value="#FFFFFF"/>
    </inkml:brush>
  </inkml:definitions>
  <inkml:trace contextRef="#ctx0" brushRef="#br0">763 470 24575,'1'-1'0,"1"1"0,-1-1 0,1 1 0,-1 0 0,1 0 0,-1 0 0,1 0 0,0 0 0,-1 0 0,1 0 0,-1 0 0,1 1 0,-1-1 0,1 0 0,-1 1 0,2 0 0,3 1 0,51 0 0,-34-3 0,-19 0 0,-7 0 0,-33-6 0,-64-20 0,32-12 0,49 30 0,1-1 0,0-1 0,0-1 0,-20-17 0,3 1 0,-45-27 0,49 38 0,18 9 0,-1 1 0,-19-16 0,24 16 0,-1 2 0,-1-1 0,1 1 0,0 1 0,-1 0 0,0 0 0,-13-1 0,-17-8 0,15 3 0,0-2 0,1-1 0,-43-29 0,-5-17-1365</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7:53.548"/>
    </inkml:context>
    <inkml:brush xml:id="br0">
      <inkml:brushProperty name="width" value="0.025" units="cm"/>
      <inkml:brushProperty name="height" value="0.025" units="cm"/>
      <inkml:brushProperty name="color" value="#FFFFFF"/>
    </inkml:brush>
  </inkml:definitions>
  <inkml:trace contextRef="#ctx0" brushRef="#br0">205 133 24575,'0'-1'0,"1"1"0,-1 0 0,0-1 0,1 1 0,-1-1 0,1 1 0,0 0 0,-1-1 0,1 1 0,-1 0 0,1 0 0,-1-1 0,1 1 0,0 0 0,-1 0 0,1 0 0,0 0 0,-1 0 0,1 0 0,0 0 0,-1 0 0,1 0 0,-1 0 0,1 0 0,1 0 0,17 3 0,3 8 0,-21-10 0,-1-1 0,1 1 0,0-1 0,-1 0 0,1 1 0,-1 0 0,1-1 0,-1 1 0,1-1 0,-1 1 0,1 0 0,-1-1 0,0 1 0,1 0 0,-1-1 0,0 1 0,0 0 0,1 0 0,-1-1 0,0 1 0,0 0 0,0 0 0,0-1 0,0 3 0,28 1 0,-20-3 0,-1 1 0,1 1 0,0 0 0,-1 0 0,10 5 0,-13-6 0,0 0 0,0 1 0,-1-1 0,1 1 0,-1 0 0,0 0 0,0 0 0,0 0 0,0 0 0,0 1 0,3 5 0,-6-9 0,0 0 0,0 0 0,0 0 0,0 1 0,0-1 0,0 0 0,0 0 0,0 0 0,0 0 0,1 0 0,-1 0 0,0 0 0,0 0 0,0 1 0,0-1 0,0 0 0,0 0 0,0 0 0,0 0 0,0 0 0,0 0 0,0 0 0,0 0 0,0 1 0,0-1 0,-1 0 0,1 0 0,0 0 0,0 0 0,0 0 0,0 0 0,0 0 0,0 0 0,0 0 0,0 0 0,0 1 0,0-1 0,0 0 0,0 0 0,0 0 0,0 0 0,-1 0 0,1 0 0,0 0 0,0 0 0,0 0 0,0 0 0,0 0 0,0 0 0,0 0 0,0 0 0,-1 0 0,1 0 0,0 0 0,0 0 0,0 0 0,0 0 0,0 0 0,-10-2 0,-10-7 0,20 9 0,-24-9 0,21 9 0,1 0 0,0-1 0,0 0 0,0 1 0,0-1 0,0 0 0,0 0 0,0 0 0,0 0 0,0 0 0,0-1 0,1 1 0,-1 0 0,1-1 0,-1 0 0,1 1 0,-1-1 0,1 0 0,0 1 0,-2-4 0,1 2 0,1 1 0,-1-1 0,0 1 0,0 0 0,0 0 0,0 0 0,0 0 0,0 0 0,-1 0 0,1 0 0,-1 1 0,1-1 0,-1 1 0,0 0 0,0 0 0,1 0 0,-1 0 0,0 0 0,0 1 0,0-1 0,0 1 0,0 0 0,-4 0 0,3 0 0,1-1 0,-1 1 0,0-1 0,0 1 0,1-1 0,-1 0 0,1 0 0,-1-1 0,1 1 0,-1-1 0,1 0 0,0 0 0,0 0 0,-3-3 0,2 1 0,1 0 0,-1-1 0,1 1 0,0-1 0,-3-7 0,4 7 0,0 1 0,0 0 0,0 0 0,-1 0 0,0 1 0,0-1 0,0 1 0,-6-7 0,1 5 0,1 1 0,-1-1 0,0 1 0,-1 1 0,1 0 0,-14-4 0,-17-6 0,37 12 0,-15-4 0,14 7 0,7 7 0,-2-7-6,0 0-1,0-1 1,0 1 0,1-1-1,-1 0 1,0 1-1,0-1 1,1 0-1,-1-1 1,0 1-1,1 0 1,-1-1 0,1 1-1,-1-1 1,1 0-1,-1 0 1,1 0-1,4 0 1,7 1-1237,-7-1-5583</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40.006"/>
    </inkml:context>
    <inkml:brush xml:id="br0">
      <inkml:brushProperty name="width" value="0.35" units="cm"/>
      <inkml:brushProperty name="height" value="0.35" units="cm"/>
      <inkml:brushProperty name="color" value="#FFFFFF"/>
    </inkml:brush>
  </inkml:definitions>
  <inkml:trace contextRef="#ctx0" brushRef="#br0">1 0 24575</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0:40.695"/>
    </inkml:context>
    <inkml:brush xml:id="br0">
      <inkml:brushProperty name="width" value="0.35" units="cm"/>
      <inkml:brushProperty name="height" value="0.35" units="cm"/>
      <inkml:brushProperty name="color" value="#FFFFFF"/>
    </inkml:brush>
  </inkml:definitions>
  <inkml:trace contextRef="#ctx0" brushRef="#br0">0 0 24575</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2:30.816"/>
    </inkml:context>
    <inkml:brush xml:id="br0">
      <inkml:brushProperty name="width" value="0.05" units="cm"/>
      <inkml:brushProperty name="height" value="0.05" units="cm"/>
      <inkml:brushProperty name="color" value="#FFFFFF"/>
    </inkml:brush>
  </inkml:definitions>
  <inkml:trace contextRef="#ctx0" brushRef="#br0">0 17 24575,'0'3'0,"1"-1"0,-1 0 0,0 0 0,1 1 0,0-1 0,-1 0 0,1 0 0,0 0 0,0 0 0,0 0 0,0 0 0,1 0 0,-1 0 0,0 0 0,1 0 0,-1-1 0,5 4 0,-6-5 0,0 0 0,1 0 0,-1 0 0,0-1 0,1 1 0,-1 0 0,0 0 0,1 0 0,-1 0 0,0-1 0,0 1 0,1 0 0,-1 0 0,0-1 0,0 1 0,1 0 0,-1-1 0,0 1 0,0 0 0,0-1 0,1 1 0,-1 0 0,0-1 0,0 1 0,0 0 0,0-1 0,0 1 0,0 0 0,0-1 0,0 1 0,0 0 0,0-1 0,0 1 0,0 0 0,0-1 0,1-19 0,-1 17 0,2-4 0,2 7 0,5 12 0,3 2 0,-7-16 0,-2-9 0,-4-13 0,1 19 0,2 17 0,4 73 0,-5-64 0,-1-17 0,0-5 0,0-110 0,0 197 0,-2-117 0,2 30 0,0 1 0,0 0 0,0 0 0,0 0 0,0-1 0,0 1 0,0 0 0,0 0 0,0-1 0,0 1 0,0 0 0,1 0 0,-1 0 0,0-1 0,0 1 0,0 0 0,0 0 0,0 0 0,1-1 0,-1 1 0,0 0 0,0 0 0,0 0 0,1 0 0,-1 0 0,0 0 0,0-1 0,0 1 0,1 0 0,-1 0 0,0 0 0,0 0 0,1 0 0,-1 0 0,0 0 0,0 0 0,1 0 0,-1 0 0,0 0 0,0 0 0,1 0 0,-1 0 0,0 0 0,0 0 0,0 0 0,1 0 0,-1 1 0,0-1 0,0 0 0,0 0 0,1 0 0,-1 0 0,0 0 0,0 1 0,0-1 0,1 0 0,-1 0 0,0 0 0,0 0 0,0 1 0,0-1 0,0 0 0,0 0 0,0 1 0,1-1 0,1-4 0,0 9 0,1 0 0,-1-16 0,-3-1 0,1 6 0,2 14 0,5 8 0,-6-16 0,-1 0 0,0 0 0,1 0 0,-1 0 0,0 0 0,0-1 0,1 1 0,-1 0 0,0 0 0,0-1 0,1 1 0,-1 0 0,0 0 0,0-1 0,0 1 0,1 0 0,-1 0 0,0-1 0,0 1 0,0 0 0,0-1 0,0 1 0,0 0 0,0-1 0,1 1 0,-1 0 0,0-1 0,0 1 0,4-37 0,-3 23 0,2 26 0,1 8 0,2-2 0,0 0 0,1-1 0,0 0 0,2 0 0,0-1 0,1 0 0,0 0 0,1-1 0,20 20 0,-30-34 0,-1-1 0,1 1 0,-1 0 0,1-1 0,0 1 0,-1 0 0,1-1 0,0 1 0,0-1 0,-1 1 0,1-1 0,0 0 0,0 1 0,0-1 0,0 0 0,-1 1 0,1-1 0,0 0 0,0 0 0,0 0 0,0 0 0,1 0 0,-1 0 0,-1-1 0,1 1 0,-1-1 0,1 1 0,-1-1 0,1 1 0,-1-1 0,0 0 0,1 1 0,-1-1 0,0 0 0,1 1 0,-1-1 0,0 0 0,0 1 0,0-1 0,0 0 0,0 1 0,1-1 0,-1 0 0,-1-1 0,1-3 0,0-1 0,-1 0 0,1 1 0,-1-1 0,-4-9 0,1 7-25,0 0-1,-1 0 1,0 0 0,-1 1-1,1 0 1,-2 0-1,-13-12 1,5 4-1137</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2:33.643"/>
    </inkml:context>
    <inkml:brush xml:id="br0">
      <inkml:brushProperty name="width" value="0.05" units="cm"/>
      <inkml:brushProperty name="height" value="0.05" units="cm"/>
      <inkml:brushProperty name="color" value="#FFFFFF"/>
    </inkml:brush>
  </inkml:definitions>
  <inkml:trace contextRef="#ctx0" brushRef="#br0">0 1 24575,'5'2'0,"-1"0"0,0 0 0,1 0 0,-1 1 0,0 0 0,-1 0 0,8 6 0,-8-6 0,10 9 0,-1 0 0,14 19 0,-21-23 0,1 0 0,1 0 0,-1-1 0,1 0 0,0 0 0,1-1 0,0 0 0,0 0 0,0 0 0,16 7 0,-10-7 0,0 0 0,24 17 0,-23-14 0,-13-8-136,0 1-1,-1-1 1,1 0-1,-1 1 1,1-1-1,-1 1 1,1 0-1,-1-1 0,1 3 1,5 8-6690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08.887"/>
    </inkml:context>
    <inkml:brush xml:id="br0">
      <inkml:brushProperty name="width" value="0.05" units="cm"/>
      <inkml:brushProperty name="height" value="0.05" units="cm"/>
      <inkml:brushProperty name="color" value="#FFFFFF"/>
    </inkml:brush>
  </inkml:definitions>
  <inkml:trace contextRef="#ctx0" brushRef="#br0">168 202 24575,'-25'-4'0,"23"3"0,1 0 0,-1 0 0,0 1 0,1-1 0,-1 1 0,0 0 0,0-1 0,0 1 0,1 0 0,-1 0 0,0 0 0,0 0 0,0 0 0,1 1 0,-1-1 0,0 1 0,0-1 0,1 1 0,-1-1 0,0 1 0,1 0 0,-1 0 0,1 0 0,-1 0 0,1 0 0,-1 0 0,1 0 0,-2 3 0,1-1 0,0 0 0,1 0 0,-1 1 0,1-1 0,0 1 0,0-1 0,1 1 0,-1-1 0,1 1 0,-1-1 0,1 6 0,0-7 0,0 1 0,0-1 0,0 0 0,0 0 0,0 0 0,1 0 0,-1 1 0,1-1 0,-1 0 0,1 0 0,0 0 0,0 0 0,0 0 0,0 0 0,0 0 0,0-1 0,1 1 0,-1 0 0,3 2 0,-3-4 0,-1 0 0,0 1 0,0-1 0,1 0 0,-1 0 0,0 0 0,1 0 0,-1 0 0,0 0 0,1 0 0,-1 0 0,0 0 0,1 0 0,-1 0 0,0 0 0,1 0 0,-1 0 0,0 0 0,1 0 0,-1 0 0,0 0 0,1 0 0,-1 0 0,0 0 0,0-1 0,1 1 0,-1 0 0,0 0 0,0 0 0,1-1 0,-1 1 0,0 0 0,0 0 0,1-1 0,-1 1 0,0 0 0,0-1 0,5-16 0,-5 16 0,0 0 0,1-1 0,-1 1 0,0 0 0,0 0 0,0-1 0,0 1 0,-1 0 0,1 0 0,0-1 0,0 1 0,-1 0 0,1 0 0,-1 0 0,1-1 0,-1 1 0,0 0 0,1 0 0,-1 0 0,0 0 0,0 0 0,1 0 0,-1 0 0,0 0 0,-2 0 0,-2 0 0,0 1 0,0 0 0,1 0 0,-1 0 0,0 1 0,0-1 0,0 1 0,0 1 0,0-1 0,-7 4 0,9-4 0,1 0 0,0 0 0,0 0 0,-1 0 0,1 0 0,0 1 0,0-1 0,0 1 0,0-1 0,0 1 0,1 0 0,-1 0 0,0 0 0,1 0 0,-1 0 0,1 0 0,0 0 0,0 0 0,0 1 0,0-1 0,0 0 0,-1 5 0,2-6 0,1 0 0,-1 0 0,0 0 0,0-1 0,1 1 0,-1 0 0,0 0 0,1-1 0,-1 1 0,1 0 0,-1 0 0,1-1 0,-1 1 0,1-1 0,-1 1 0,1 0 0,0-1 0,-1 1 0,1-1 0,0 1 0,-1-1 0,1 0 0,0 1 0,0-1 0,0 0 0,-1 0 0,1 1 0,0-1 0,0 0 0,0 0 0,0 0 0,-1 0 0,1 0 0,0 0 0,0 0 0,0 0 0,1-1 0,36-3 0,-34 4 0,5-2 0,0 1 0,1-1 0,-1-1 0,-1 0 0,1 0 0,0-1 0,-1 0 0,0 0 0,0-1 0,0 0 0,0 0 0,12-12 0,-19 16 0,-1 1 0,1-1 0,-1 1 0,1 0 0,-1-1 0,1 1 0,-1-1 0,0 1 0,1-1 0,-1 1 0,0-1 0,1 0 0,-1 1 0,0-1 0,0 1 0,1-1 0,-1 0 0,0 1 0,0-1 0,0 1 0,0-1 0,0 0 0,0 1 0,0-1 0,0 0 0,0 1 0,0-1 0,0 0 0,-1 1 0,1-1 0,0 1 0,0-1 0,-1 1 0,1-1 0,0 0 0,-1 1 0,1-1 0,0 1 0,-1-1 0,1 1 0,-1 0 0,1-1 0,-1 1 0,1-1 0,-1 1 0,1 0 0,-1-1 0,1 1 0,-1 0 0,0 0 0,1-1 0,-1 1 0,1 0 0,-1 0 0,0 0 0,1 0 0,-1 0 0,-1 0 0,-6-2 0,0 1 0,-1 1 0,-11-1 0,14 1 0,5 1 0,1-1 0,-1 0 0,0 0 0,1 0 0,-1-1 0,1 1 0,-1 0 0,0 0 0,1 0 0,-1 0 0,1 0 0,-1-1 0,1 1 0,-1 0 0,0-1 0,1 1 0,-1 0 0,1-1 0,0 1 0,-1-1 0,1 1 0,-1 0 0,1-1 0,-1 1 0,1-1 0,0 1 0,0-1 0,-1 0 0,1 1 0,0-1 0,0 1 0,-1-1 0,1 1 0,0-1 0,0 0 0,0 1 0,0-1 0,0 0 0,0 1 0,0-1 0,0 0 0,9-31 0,-3 10 0,-8-20 0,1 25 0,0-1 0,2 1 0,2-26 0,-3 42 0,0 1 0,0-1 0,1 0 0,-1 0 0,0 1 0,0-1 0,0 0 0,1 0 0,-1 1 0,0-1 0,1 0 0,-1 1 0,0-1 0,1 0 0,-1 1 0,1-1 0,-1 1 0,1-1 0,0 0 0,-1 1 0,1 0 0,1-2 0,-2 2 0,1 0 0,0 0 0,-1 0 0,1 0 0,0 0 0,0 1 0,-1-1 0,1 0 0,0 0 0,-1 0 0,1 1 0,-1-1 0,1 0 0,0 1 0,-1-1 0,1 0 0,-1 1 0,1-1 0,0 2 0,2 0 0,0 1 0,-1 0 0,0 0 0,1 0 0,-1 0 0,0 0 0,2 7 0,1 2 0,0 0 0,0-1 0,1 0 0,1 0 0,0 0 0,0-1 0,15 16 0,-8-17 0,-12-8 0,-1 0 0,1 0 0,-1 0 0,1 0 0,-1 0 0,0 0 0,1 0 0,-1 0 0,0 0 0,0 1 0,2 1 0,26 57 0,-14-26 0,6 3 0,-14-27 0,-2 0 0,1 0 0,-1 0 0,5 19 0,-10-29-30,0 0 0,0 1-1,0-1 1,0 0 0,0 0-1,0 1 1,0-1 0,0 0-1,0 0 1,0 0 0,0 1-1,0-1 1,0 0 0,0 0-1,0 1 1,0-1-1,-1 0 1,1 0 0,0 0-1,0 1 1,0-1 0,0 0-1,-1 0 1,1 0 0,0 0-1,0 1 1,0-1 0,-1 0-1,1 0 1,0 0 0,0 0-1,0 0 1,-1 0 0,1 0-1,0 0 1,0 0 0,-1 0-1,1 0 1,0 0 0,0 0-1,-1 0 1,1 0 0,0 0-1,-1 0 1,-8 0-6796</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11.499"/>
    </inkml:context>
    <inkml:brush xml:id="br0">
      <inkml:brushProperty name="width" value="0.05" units="cm"/>
      <inkml:brushProperty name="height" value="0.05" units="cm"/>
      <inkml:brushProperty name="color" value="#FFFFFF"/>
    </inkml:brush>
  </inkml:definitions>
  <inkml:trace contextRef="#ctx0" brushRef="#br0">0 0 24575,'2'3'0,"0"0"0,-1 0 0,1 0 0,-1 0 0,0 1 0,0-1 0,0 0 0,0 1 0,-1-1 0,1 0 0,-1 6 0,2 0 0,1 9 0,-1-7 0,0-1 0,0 1 0,1-1 0,1 1 0,-1-1 0,2 0 0,10 18 0,-15-27 0,0-1 0,0 0 0,0 0 0,0 0 0,0 0 0,0 0 0,0 0 0,0 0 0,0 0 0,0 0 0,0 0 0,0 0 0,0 1 0,0-1 0,0 0 0,0 0 0,0 0 0,0 0 0,0 0 0,0 0 0,0 0 0,0 0 0,1 0 0,-1 0 0,0 0 0,0 0 0,0 0 0,0 0 0,0 0 0,0 0 0,0 0 0,0 0 0,0 0 0,0 0 0,0 0 0,0 0 0,1 0 0,-1 0 0,0 0 0,0 0 0,0 0 0,0 0 0,0 0 0,0 0 0,0 0 0,0 0 0,0 0 0,0 0 0,0 0 0,1 0 0,-1 0 0,0 0 0,0 0 0,0 0 0,0 0 0,0 0 0,0 0 0,0 0 0,0 0 0,0 0 0,0-1 0,0 1 0,0 0 0,0 0 0,0 0 0,0 0 0,0 0 0,1-9 0,-4-11 0,-7-8 0,3 8 0,20 42 0,36 76 0,-47-95 0,1-1 0,-1 1 0,1-1 0,-1 1 0,1-1 0,0 0 0,0 0 0,0 0 0,0-1 0,7 3 0,13 9 0,1 10 0,-22-20 0,1 0 0,-1 0 0,0-1 0,1 1 0,-1-1 0,1 0 0,0 0 0,0 1 0,0-2 0,0 1 0,0 0 0,0-1 0,0 1 0,1-1 0,-1 0 0,0 0 0,1-1 0,6 2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39.675"/>
    </inkml:context>
    <inkml:brush xml:id="br0">
      <inkml:brushProperty name="width" value="0.05" units="cm"/>
      <inkml:brushProperty name="height" value="0.05" units="cm"/>
      <inkml:brushProperty name="color" value="#FFFFFF"/>
    </inkml:brush>
  </inkml:definitions>
  <inkml:trace contextRef="#ctx0" brushRef="#br0">0 1 24575,'0'10'0,"4"5"0,4-2 0,1 0 0,0 0 0,0-1 0,1 0 0,1-1 0,0 0 0,0-1 0,16 11 0,-15-12 0,-1 0 0,1 1 0,-2 1 0,1 0 0,-2 0 0,1 1 0,7 13 0,9 21 0,-29-52 0,-1-1 0,0 0 0,-1 1 0,1-1 0,-1 1 0,-1 0 0,1 0 0,-1 0 0,0 1 0,0 0 0,-1 0 0,0 0 0,1 1 0,-11-4 0,5 3 0,0 0 0,1-1 0,-1 0 0,-16-13 0,27 18 0,0-1 0,0 1 0,0 0 0,0-1 0,0 1 0,0-1 0,1 1 0,-1-1 0,0 0 0,1 1 0,0-1 0,-1 0 0,1 1 0,0-1 0,0 0 0,0-2 0,1-34 0,0 21 0,-1 2 0,-1 12 0,1 0 0,0 0 0,0 0 0,0 0 0,1 0 0,-1 0 0,2-4 0,-2 6 0,0 0 0,1 1 0,-1-1 0,1 0 0,-1 0 0,1 1 0,0-1 0,-1 0 0,1 1 0,0-1 0,0 1 0,-1-1 0,1 1 0,0-1 0,0 1 0,0-1 0,-1 1 0,1 0 0,0 0 0,0-1 0,0 1 0,0 0 0,0 0 0,0 0 0,0 0 0,0 0 0,0 0 0,1 0 0,16 1-1365</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41.266"/>
    </inkml:context>
    <inkml:brush xml:id="br0">
      <inkml:brushProperty name="width" value="0.05" units="cm"/>
      <inkml:brushProperty name="height" value="0.05" units="cm"/>
      <inkml:brushProperty name="color" value="#FFFFFF"/>
    </inkml:brush>
  </inkml:definitions>
  <inkml:trace contextRef="#ctx0" brushRef="#br0">75 0 24575,'-4'4'0,"1"0"0,0 0 0,-1 0 0,0-1 0,0 0 0,0 0 0,0 0 0,-1 0 0,1-1 0,-9 4 0,-5 4 0,18-10 0,0 0 0,0 0 0,0 0 0,0 0 0,0 0 0,0 1 0,0-1 0,0 0 0,0 0 0,0 0 0,-1 0 0,1 0 0,0 0 0,0 0 0,0 0 0,0 0 0,0 0 0,0 0 0,0 0 0,-1 0 0,1 0 0,0 0 0,0 0 0,0 0 0,0 1 0,0-1 0,0-1 0,0 1 0,-1 0 0,1 0 0,0 0 0,0 0 0,0 0 0,0 0 0,0 0 0,0 0 0,-1 0 0,1 0 0,0 0 0,0 0 0,0 0 0,0 0 0,0 0 0,0 0 0,0 0 0,0-1 0,0 1 0,0 0 0,-1 0 0,1 0 0,0 0 0,0 0 0,0 0 0,3-9 0,6-9 0,13-2-1365</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42.824"/>
    </inkml:context>
    <inkml:brush xml:id="br0">
      <inkml:brushProperty name="width" value="0.05" units="cm"/>
      <inkml:brushProperty name="height" value="0.05" units="cm"/>
      <inkml:brushProperty name="color" value="#FFFFFF"/>
    </inkml:brush>
  </inkml:definitions>
  <inkml:trace contextRef="#ctx0" brushRef="#br0">7 0 24575,'-1'2'0,"0"0"0,1 0 0,-1 0 0,0 0 0,1 0 0,-1 0 0,1 0 0,-1 0 0,1 0 0,0 0 0,0 0 0,0 4 0,3 25 0,-3-30 0,0 0 0,0 0 0,0-1 0,0 1 0,1 0 0,-1 0 0,0 0 0,0 0 0,1-1 0,-1 1 0,0 0 0,1 0 0,-1-1 0,1 1 0,-1 0 0,1-1 0,0 1 0,-1 0 0,1-1 0,0 1 0,0-1 0,0 0 0,-1 0 0,1 0 0,-1 0 0,1 0 0,-1 0 0,1 0 0,-1 0 0,1 0 0,0-1 0,-1 1 0,1 0 0,-1 0 0,0-1 0,1 1 0,-1 0 0,1-1 0,-1 1 0,1 0 0,-1-1 0,0 1 0,1-1 0,-1 0 0,6-6 0,-1 0 0,0 0 0,4-10 0,-2 4 0,-7 12 6,0 1 1,1 0-1,-1-1 0,0 1 0,0 0 0,0-1 0,1 1 1,-1 0-1,0-1 0,1 1 0,-1 0 0,0-1 0,1 1 0,-1 0 1,0 0-1,1-1 0,-1 1 0,1 0 0,-1 0 0,0 0 1,1 0-1,-1 0 0,1 0 0,-1-1 0,1 1 0,-1 0 1,0 0-1,1 0 0,-1 0 0,1 1 0,-1-1 0,1 0 1,-1 0-1,0 0 0,1 0 0,-1 0 0,1 0 0,-1 1 0,0-1 1,1 0-1,-1 0 0,0 1 0,1-1 0,-1 0 0,0 0 1,1 1-1,-1-1 0,0 0 0,0 1 0,1-1 0,-1 0 1,0 2-1,12 24-850,-10-20-4</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44.164"/>
    </inkml:context>
    <inkml:brush xml:id="br0">
      <inkml:brushProperty name="width" value="0.05" units="cm"/>
      <inkml:brushProperty name="height" value="0.05" units="cm"/>
      <inkml:brushProperty name="color" value="#FFFFFF"/>
    </inkml:brush>
  </inkml:definitions>
  <inkml:trace contextRef="#ctx0" brushRef="#br0">1 0 24575,'0'5'0,"0"-1"0,0 1 0,0-1 0,1 1 0,0-1 0,1 7 0,-1-9 0,0 0 0,0-1 0,1 1 0,-1 0 0,0 0 0,1-1 0,-1 1 0,1-1 0,0 1 0,0-1 0,-1 0 0,1 1 0,0-1 0,4 2 0,-2-1-12,-1 0 0,1 1 0,-1-1 1,1 1-1,-1 0 0,0 0 0,0 1 0,0-1 0,-1 1 0,1-1 0,3 8 0,3 3-1210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45.272"/>
    </inkml:context>
    <inkml:brush xml:id="br0">
      <inkml:brushProperty name="width" value="0.05" units="cm"/>
      <inkml:brushProperty name="height" value="0.05" units="cm"/>
      <inkml:brushProperty name="color" value="#FFFFFF"/>
    </inkml:brush>
  </inkml:definitions>
  <inkml:trace contextRef="#ctx0" brushRef="#br0">5 1 24575,'-1'0'0,"1"1"0,0-1 0,-1 1 0,1-1 0,-1 1 0,1-1 0,0 1 0,0-1 0,-1 1 0,1-1 0,0 1 0,0 0 0,-1-1 0,1 1 0,0 0 0,0-1 0,0 1 0,0-1 0,0 1 0,0 0 0,0-1 0,1 2 0,-1 17 0,0-17 0,1 9 86,0 0-1,0 0 0,6 17 1,-7-25-176,1-1 0,0 1 0,0 0 0,1 0 0,-1-1 1,0 1-1,1-1 0,0 1 0,-1-1 0,1 0 1,0 0-1,0 0 0,0 0 0,1 0 0,-1 0 0,0 0 1,1-1-1,4 3 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47.238"/>
    </inkml:context>
    <inkml:brush xml:id="br0">
      <inkml:brushProperty name="width" value="0.05" units="cm"/>
      <inkml:brushProperty name="height" value="0.05" units="cm"/>
      <inkml:brushProperty name="color" value="#FFFFFF"/>
    </inkml:brush>
  </inkml:definitions>
  <inkml:trace contextRef="#ctx0" brushRef="#br0">0 1 24575,'2'6'0,"-1"0"0,1 1 0,0-1 0,1 0 0,-1 0 0,1-1 0,0 1 0,1 0 0,-1-1 0,8 8 0,43 42-1365</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6:48.972"/>
    </inkml:context>
    <inkml:brush xml:id="br0">
      <inkml:brushProperty name="width" value="0.05" units="cm"/>
      <inkml:brushProperty name="height" value="0.05" units="cm"/>
      <inkml:brushProperty name="color" value="#FFFFFF"/>
    </inkml:brush>
  </inkml:definitions>
  <inkml:trace contextRef="#ctx0" brushRef="#br0">0 0 24575,'1'4'0,"0"0"0,1 0 0,-1-1 0,1 1 0,-1-1 0,1 1 0,0-1 0,0 1 0,1-1 0,-1 0 0,1 0 0,2 2 0,14 20 0,-18-23 0,0 1 0,1-1 0,-1 1 0,1-1 0,0 0 0,-1 0 0,1 0 0,0 0 0,0 0 0,1 0 0,-1-1 0,0 1 0,0-1 0,1 1 0,-1-1 0,1 0 0,-1 0 0,1 0 0,0 0 0,2 0 0,5 5-1365</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8:01.083"/>
    </inkml:context>
    <inkml:brush xml:id="br0">
      <inkml:brushProperty name="width" value="0.025" units="cm"/>
      <inkml:brushProperty name="height" value="0.025" units="cm"/>
      <inkml:brushProperty name="color" value="#FFFFFF"/>
    </inkml:brush>
  </inkml:definitions>
  <inkml:trace contextRef="#ctx0" brushRef="#br0">1043 622 24575,'0'-2'0,"0"1"0,0 0 0,0-1 0,-1 1 0,1 0 0,-1-1 0,1 1 0,-1 0 0,1 0 0,-1 0 0,0 0 0,0-1 0,0 1 0,1 0 0,-1 0 0,0 0 0,0 1 0,0-1 0,0 0 0,-1 0 0,1 0 0,0 1 0,0-1 0,0 1 0,-1-1 0,1 1 0,0-1 0,-1 1 0,1 0 0,-3-1 0,-4 0 0,0 0 0,0 0 0,-13 1 0,19 0 0,-3 0 0,0-1 0,0 0 0,0 0 0,0-1 0,0 1 0,0-1 0,1 0 0,-1 0 0,1-1 0,-1 1 0,1-1 0,0 0 0,0 0 0,0-1 0,-3-3 0,2 2 0,0 1 0,-1 0 0,1 0 0,-1 0 0,0 1 0,0-1 0,-12-3 0,8 3 0,-1 0 0,0 0 0,1-1 0,0 0 0,-17-12 0,-44-40 0,38 30 0,20 18 0,0 0 0,-1 1 0,-24-10 0,23 12 0,0-2 0,1 1 0,-19-14 0,18 10 0,-32-16 0,28 17 0,11 6 0,1 1 0,-1 0 0,0 1 0,1 0 0,-10-1 0,9 1 0,0 1 0,1-1 0,-1-1 0,0 1 0,-10-7 0,3 0 0,0-1 0,1-1 0,1 0 0,0-1 0,0-1 0,-19-25 0,21 27 0,0 2 0,0-1 0,-1 2 0,0 0 0,-1 0 0,-24-11 0,3 1 0,-8-8-1365,37 23-5461</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8:02.507"/>
    </inkml:context>
    <inkml:brush xml:id="br0">
      <inkml:brushProperty name="width" value="0.025" units="cm"/>
      <inkml:brushProperty name="height" value="0.025" units="cm"/>
      <inkml:brushProperty name="color" value="#FFFFFF"/>
    </inkml:brush>
  </inkml:definitions>
  <inkml:trace contextRef="#ctx0" brushRef="#br0">1 1 24575,'3'4'-76,"1"1"1,-1-1-1,1 0 0,0 0 0,1 0 0,-1 0 0,0-1 0,1 0 1,0 0-1,0 0 0,0 0 0,0-1 0,0 0 0,1 0 1,-1 0-1,1-1 0,9 2 0,-8-2-6750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8:03.796"/>
    </inkml:context>
    <inkml:brush xml:id="br0">
      <inkml:brushProperty name="width" value="0.025" units="cm"/>
      <inkml:brushProperty name="height" value="0.025" units="cm"/>
      <inkml:brushProperty name="color" value="#FFFFFF"/>
    </inkml:brush>
  </inkml:definitions>
  <inkml:trace contextRef="#ctx0" brushRef="#br0">5 49 24575,'-1'-1'0,"0"-1"0,0-1 0,1 0 0,-1-1 0,1 0 0,0-1 0,0 0 0,2-1 0,1 1 0,0-1 0,1 1 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8:06.594"/>
    </inkml:context>
    <inkml:brush xml:id="br0">
      <inkml:brushProperty name="width" value="0.025" units="cm"/>
      <inkml:brushProperty name="height" value="0.025" units="cm"/>
      <inkml:brushProperty name="color" value="#FFFFFF"/>
    </inkml:brush>
  </inkml:definitions>
  <inkml:trace contextRef="#ctx0" brushRef="#br0">1 0 24575</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8:08.167"/>
    </inkml:context>
    <inkml:brush xml:id="br0">
      <inkml:brushProperty name="width" value="0.025" units="cm"/>
      <inkml:brushProperty name="height" value="0.025" units="cm"/>
      <inkml:brushProperty name="color" value="#FFFFFF"/>
    </inkml:brush>
  </inkml:definitions>
  <inkml:trace contextRef="#ctx0" brushRef="#br0">47 11 24575,'-31'6'0,"30"-6"0,1 0 0,-1 0 0,0 0 0,1 1 0,-1-1 0,0 0 0,0 0 0,1 1 0,-1-1 0,1 1 0,-1-1 0,0 0 0,1 1 0,-1-1 0,1 1 0,-1-1 0,1 1 0,-1 0 0,1-1 0,-1 1 0,1-1 0,0 1 0,-1 0 0,1-1 0,0 1 0,0 0 0,-1 0 0,1-1 0,0 1 0,0 0 0,0 0 0,0-1 0,0 1 0,0 0 0,0 0 0,0-1 0,0 1 0,1 1 0,-1-1 0,0-1 0,0 1 0,1-1 0,-1 1 0,0-1 0,0 1 0,1-1 0,-1 0 0,1 1 0,-1-1 0,0 1 0,1-1 0,-1 0 0,1 1 0,-1-1 0,1 0 0,-1 1 0,1-1 0,-1 0 0,1 0 0,-1 0 0,1 1 0,-1-1 0,1 0 0,0 0 0,-1 0 0,1 0 0,-1 0 0,1 0 0,-1 0 0,1 0 0,0 0 0,-1 0 0,1-1 0,-1 1 0,1 0 0,-1 0 0,1 0 0,-1-1 0,1 1 0,-1 0 0,1-1 0,-1 1 0,1 0 0,-1-1 0,2 0 0,0-1 0,-1 1 0,1 0 0,-1-1 0,1 1 0,-1-1 0,0 1 0,1-1 0,-1 0 0,0 0 0,1-2 0,7-14-1365,-5 13-5461</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58:16.459"/>
    </inkml:context>
    <inkml:brush xml:id="br0">
      <inkml:brushProperty name="width" value="0.025" units="cm"/>
      <inkml:brushProperty name="height" value="0.025" units="cm"/>
      <inkml:brushProperty name="color" value="#FFFFFF"/>
    </inkml:brush>
  </inkml:definitions>
  <inkml:trace contextRef="#ctx0" brushRef="#br0">1 1 24575,'6'1'0,"-1"0"0,1 0 0,0 1 0,-1 0 0,0 0 0,1 0 0,-1 0 0,0 1 0,0 0 0,0 0 0,0 1 0,-1-1 0,6 6 0,-4-4 0,0 0 0,0-1 0,1 1 0,0-1 0,0 0 0,12 4 0,-9-4 0,0-1 0,17 11 0,-1 0 0,74 32 0,-84-37 0,-17-8 0,-10-4 0,-10-8 0,18 9 0,1 0 0,-1 0 0,0 0 0,0 1 0,0 0 0,0-1 0,0 1 0,0 0 0,0 0 0,0 1 0,0-1 0,0 1 0,-7-1 0,10 1 0,0 0 0,-1 0 0,1 0 0,0 1 0,0-1 0,-1 0 0,1 0 0,0 0 0,0 0 0,-1 1 0,1-1 0,0 0 0,0 0 0,-1 0 0,1 1 0,0-1 0,0 0 0,0 0 0,-1 1 0,1-1 0,0 0 0,0 1 0,0-1 0,0 0 0,0 0 0,0 1 0,0-1 0,0 0 0,0 1 0,-1-1 0,1 0 0,1 1 0,-1-1 0,0 1 0,6 13 0,13 8 0,-17-20 0,1 1 0,0-1 0,0 0 0,1-1 0,-1 1 0,0 0 0,0-1 0,1 0 0,-1 0 0,1 0 0,4 1 0,-7-2 0,-1 0 0,1 0 0,0 0 0,-1 0 0,1 0 0,-1 0 0,1-1 0,0 1 0,-1 0 0,1 0 0,-1 0 0,1-1 0,-1 1 0,1 0 0,-1-1 0,1 1 0,-1 0 0,1-1 0,-1 1 0,1-1 0,-1 1 0,0-1 0,1 1 0,-1-1 0,1 0 0,-1-1 0,1 1 0,-1-1 0,1 0 0,-1 0 0,0 0 0,0 0 0,0 1 0,0-1 0,0 0 0,0 0 0,-1 0 0,0-3 0,0 4 0,0 0 0,1 0 0,-1 0 0,0 0 0,0 0 0,0 0 0,0 0 0,0 0 0,0 0 0,0 0 0,0 1 0,0-1 0,0 0 0,-1 1 0,1-1 0,0 1 0,0-1 0,-1 1 0,1 0 0,0-1 0,-1 1 0,1 0 0,0 0 0,0 0 0,-1 0 0,-1 0 0,-1 0 0,0 0 0,0 1 0,0-1 0,0 1 0,0-1 0,1 1 0,-1 0 0,-4 2 0,8-3 0,0 0 0,0 0 0,0 0 0,-1 0 0,1 0 0,0 1 0,0-1 0,0 0 0,0 0 0,0 0 0,0 0 0,0 0 0,0 0 0,-1 0 0,1 0 0,0 1 0,0-1 0,0 0 0,0 0 0,0 0 0,0 0 0,0 0 0,0 1 0,0-1 0,0 0 0,0 0 0,0 0 0,0 0 0,0 0 0,0 0 0,0 1 0,0-1 0,0 0 0,0 0 0,0 0 0,0 0 0,0 0 0,0 1 0,0-1 0,0 0 0,0 0 0,0 0 0,0 0 0,1 0 0,-1 1 0,8 5 0,10 3 0,-10-7 0,0 0 0,0 0 0,11 1 0,-14-2 0,-1-1 0,0 1 0,1-1 0,-1 1 0,0 0 0,0 1 0,0-1 0,0 1 0,0 0 0,0 0 0,0 0 0,0 0 0,-1 1 0,7 5 0,-7-5 0,0 0 0,0-1 0,1 1 0,-1-1 0,0 0 0,1 0 0,4 2 0,-7-4 0,0 1 0,1 0 0,-1-1 0,0 1 0,1-1 0,-1 0 0,0 0 0,1 1 0,-1-1 0,0 0 0,1 0 0,-1 0 0,1 0 0,-1 0 0,0-1 0,1 1 0,-1 0 0,0-1 0,1 1 0,-1-1 0,0 1 0,0-1 0,1 0 0,-1 1 0,1-2 0,-2 0-1365</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38:33.084"/>
    </inkml:context>
    <inkml:brush xml:id="br0">
      <inkml:brushProperty name="width" value="0.05" units="cm"/>
      <inkml:brushProperty name="height" value="0.05" units="cm"/>
      <inkml:brushProperty name="color" value="#FFFFFF"/>
    </inkml:brush>
  </inkml:definitions>
  <inkml:trace contextRef="#ctx0" brushRef="#br0">1 1 24575</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39:19.861"/>
    </inkml:context>
    <inkml:brush xml:id="br0">
      <inkml:brushProperty name="width" value="0.35" units="cm"/>
      <inkml:brushProperty name="height" value="0.35" units="cm"/>
      <inkml:brushProperty name="color" value="#FFFFFF"/>
    </inkml:brush>
  </inkml:definitions>
  <inkml:trace contextRef="#ctx0" brushRef="#br0">2153 192 24575,'2'5'0,"-2"-3"0,0-1 0,0 0 0,0 0 0,0 0 0,0 0 0,0 0 0,1 0 0,-1 0 0,0 0 0,0 0 0,1 0 0,-1 0 0,1 0 0,-1 0 0,1 0 0,0 0 0,-1 0 0,1 0 0,0 0 0,-1-1 0,1 1 0,0 0 0,0 0 0,1 0 0,10 3 0,-1 0 0,1-1 0,-1 0 0,1-1 0,0 0 0,12 0 0,-12-1 0,282 9 0,-179-9 0,-365-2 0,-60-1 0,162-12 0,-19-1 0,-325 15 0,229 1 0,242-1 0,0 0 0,1-1 0,-1-2 0,1 0 0,-1-1 0,1-1 0,0 0 0,1-2 0,-1-1 0,1 0 0,1-1 0,-23-15 0,21 10 0,-95-57 0,98 62 0,-1 1 0,0 0 0,0 1 0,-37-8 0,29 10 0,-2 1 0,1 2 0,0 0 0,-33 3 0,47 0 0,0 0 0,0 1 0,1 1 0,-1 0 0,1 1 0,-1 0 0,1 1 0,0 0 0,0 1 0,-20 14 0,-23 24 229,37-29-548,0 1 0,-2-2 0,0-1 1,-34 17-1</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39:23.143"/>
    </inkml:context>
    <inkml:brush xml:id="br0">
      <inkml:brushProperty name="width" value="0.35" units="cm"/>
      <inkml:brushProperty name="height" value="0.35" units="cm"/>
      <inkml:brushProperty name="color" value="#FFFFFF"/>
    </inkml:brush>
  </inkml:definitions>
  <inkml:trace contextRef="#ctx0" brushRef="#br0">1 91 24575,'21'1'0,"1"1"0,-1 0 0,42 12 0,61 27 0,13 2 0,-94-34 0,0-2 0,74 3 0,90-12 0,-81-1 0,-50 3 0,0-4 0,0-3 0,121-27 0,-63-7 0,-85 24 0,1 2 0,0 3 0,60-8 0,116 3 0,109-11 0,-177 13 0,245 10 0,-161 21 0,16-1 0,-231-15 0,-1 2 0,1 0 0,-1 2 0,1 1 0,-1 1 0,0 1 0,36 15 0,87 30 0,-93-35 0,-26-8 0,0-1 0,1-2 0,36 2 0,91-1 0,-76-6 0,-38 3 0,1 2 0,-1 2 0,62 19 0,4 1 0,-64-20 0,76 2 0,11 2 0,113 8 0,3-21 0,-85-2 0,-141 2-114,1-1 1,-1-1-1,0-1 0,0-1 0,-1-1 1,0-1-1,0-2 0,0 0 0,-1 0 1,0-2-1,21-15 0</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46.693"/>
    </inkml:context>
    <inkml:brush xml:id="br0">
      <inkml:brushProperty name="width" value="0.35" units="cm"/>
      <inkml:brushProperty name="height" value="0.35" units="cm"/>
      <inkml:brushProperty name="color" value="#FFFFFF"/>
    </inkml:brush>
  </inkml:definitions>
  <inkml:trace contextRef="#ctx0" brushRef="#br0">0 1 24575</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47.342"/>
    </inkml:context>
    <inkml:brush xml:id="br0">
      <inkml:brushProperty name="width" value="0.35" units="cm"/>
      <inkml:brushProperty name="height" value="0.35" units="cm"/>
      <inkml:brushProperty name="color" value="#FFFFFF"/>
    </inkml:brush>
  </inkml:definitions>
  <inkml:trace contextRef="#ctx0" brushRef="#br0">1 1 24575</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48.933"/>
    </inkml:context>
    <inkml:brush xml:id="br0">
      <inkml:brushProperty name="width" value="0.35" units="cm"/>
      <inkml:brushProperty name="height" value="0.35" units="cm"/>
      <inkml:brushProperty name="color" value="#FFFFFF"/>
    </inkml:brush>
  </inkml:definitions>
  <inkml:trace contextRef="#ctx0" brushRef="#br0">1 313 24575,'1866'0'0,"-1318"-32"-243,-1-37-63,-443 55 294,-16 0 12,91-8 0,59 18 332,-52 2-103,-164 0-229,1-1 0,-1-2 0,0 0 0,-1-1 0,42-18 0,-17 6 0,150-44 0,-156 53 0,1 1 0,-1 3 0,43-1 0,-32 4 0,0 2 0,0 3 0,89 16 0,-70-4 0,1-2 0,93 3 0,-101-14 0,-7-1 0,0 2 0,58 12 0,87 40 0,-137-34 0,1-4 0,70 11 0,22-16-654,218-9 0,-371-4 597</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50.102"/>
    </inkml:context>
    <inkml:brush xml:id="br0">
      <inkml:brushProperty name="width" value="0.35" units="cm"/>
      <inkml:brushProperty name="height" value="0.35" units="cm"/>
      <inkml:brushProperty name="color" value="#FFFFFF"/>
    </inkml:brush>
  </inkml:definitions>
  <inkml:trace contextRef="#ctx0" brushRef="#br0">1 161 24575,'269'-11'0,"-116"3"0,970-5 0,-834 14 0,-256-1 0,-1-1 0,1-1 0,-1-2 0,1-1 0,-1-2 0,-1-1 0,52-20 0,-54 15 114,5-2-854,48-15 1,-19 14-6087</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51.422"/>
    </inkml:context>
    <inkml:brush xml:id="br0">
      <inkml:brushProperty name="width" value="0.35" units="cm"/>
      <inkml:brushProperty name="height" value="0.35" units="cm"/>
      <inkml:brushProperty name="color" value="#FFFFFF"/>
    </inkml:brush>
  </inkml:definitions>
  <inkml:trace contextRef="#ctx0" brushRef="#br0">66 0 24575,'0'5'0,"0"8"0,-5 16 0,-18 8 0,-15 5 0</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52.612"/>
    </inkml:context>
    <inkml:brush xml:id="br0">
      <inkml:brushProperty name="width" value="0.35" units="cm"/>
      <inkml:brushProperty name="height" value="0.35" units="cm"/>
      <inkml:brushProperty name="color" value="#FFFFFF"/>
    </inkml:brush>
  </inkml:definitions>
  <inkml:trace contextRef="#ctx0" brushRef="#br0">436 1 24575,'-16'0'0,"1"1"0,0 1 0,0 0 0,0 1 0,0 1 0,0 0 0,0 1 0,1 0 0,0 2 0,-18 10 0,11-6 0,1 1 0,1 0 0,0 2 0,0 0 0,2 1 0,0 1 0,-27 31 0,35-35 0,0 1 0,1 0 0,0 0 0,1 1 0,0-1 0,1 2 0,1-1 0,0 1 0,1-1 0,1 1 0,0 1 0,-1 28 0,7 124 0,0-51 0,12 62 316,-2-50-1997</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4:40:53.659"/>
    </inkml:context>
    <inkml:brush xml:id="br0">
      <inkml:brushProperty name="width" value="0.35" units="cm"/>
      <inkml:brushProperty name="height" value="0.35" units="cm"/>
      <inkml:brushProperty name="color" value="#FFFFFF"/>
    </inkml:brush>
  </inkml:definitions>
  <inkml:trace contextRef="#ctx0" brushRef="#br0">280 1552 24575,'0'14'0,"-2"-1"0,0 0 0,0 0 0,-1 0 0,-1 0 0,-8 20 0,-39 72 0,39-83 0,-127 254 0,117-235 0,21-40 0,1-1 0,-1 1 0,1 0 0,-1 0 0,1-1 0,-1 1 0,1 0 0,-1-1 0,1 1 0,-1-1 0,0 1 0,1-1 0,-1 1 0,0-1 0,0 1 0,1-1 0,-1 1 0,0-1 0,0 0 0,0 0 0,-1 1 0,2-1 0,-1-1 0,0 1 0,1 0 0,-1-1 0,1 1 0,-1 0 0,1-1 0,-1 1 0,1-1 0,0 1 0,-1-1 0,1 1 0,-1-1 0,1 1 0,0-1 0,-1 1 0,1-1 0,0 1 0,0-1 0,0 0 0,-1 0 0,-5-43 0,6 43 0,0-369 0,5 144 0,-6 114 0,2-136 0,1 226 0,1 0 0,1 1 0,1-1 0,1 1 0,1 0 0,0 0 0,11-20 0,83-134 0,-42 79 0,-32 50 0,-2 0 0,-3-2 0,-1-1 0,14-51 0,-30 78 0,16-46 0,-19 62 0,1 0 0,-1 1 0,1 0 0,0-1 0,1 1 0,-1 0 0,1 1 0,0-1 0,5-4 0,-8 8 0,0 0 0,-1 1 0,1-1 0,0 0 0,0 1 0,0-1 0,0 1 0,0-1 0,0 1 0,0-1 0,0 1 0,0 0 0,0-1 0,1 1 0,-1 0 0,0 0 0,0 0 0,0 0 0,0 0 0,0 0 0,0 0 0,1 0 0,-1 1 0,0-1 0,0 0 0,0 1 0,0-1 0,0 0 0,0 1 0,0 0 0,0-1 0,0 1 0,0-1 0,0 1 0,-1 0 0,1 0 0,0 0 0,0-1 0,-1 1 0,1 0 0,0 0 0,-1 0 0,1 0 0,0 2 0,3 4 0,-1 1 0,1-1 0,-1 1 0,-1 0 0,3 9 0,3 28 0,-1 0 0,1 56 0,-6 98 0,-3-137 0,-3 826 0,3-860 0,-4-51 0,-16-415 0,20 361 0,-1-65 0,-12-239 0,8 353 0,6 28 0,0 0 0,0 0 0,0 0 0,0 1 0,0-1 0,0 0 0,0 0 0,0 0 0,0 0 0,0 0 0,0 0 0,0 0 0,0 0 0,0 0 0,0 0 0,0 0 0,0 0 0,0 0 0,0 1 0,0-1 0,0 0 0,0 0 0,0 0 0,0 0 0,0 0 0,0 0 0,0 0 0,0 0 0,0 0 0,0 0 0,0 0 0,0 0 0,0 0 0,0 0 0,-1 0 0,1 0 0,0 0 0,0 0 0,0 0 0,0 0 0,0 0 0,0 0 0,0 0 0,0 0 0,0 0 0,0 0 0,0 0 0,0 0 0,0 0 0,-1 0 0,1 0 0,0 0 0,0 0 0,0 0 0,0 0 0,0 0 0,0 0 0,0 0 0,0 0 0,0 0 0,0 0 0,0 0 0,0 0 0,0 0 0,0 0 0,0 0 0,0 0 0,-1-1 0,-1 17 0,-2 112 0,4-125 0,0-1 0,0 0 0,0 1 0,0-1 0,1 0 0,-1 1 0,1-1 0,-1 0 0,1 1 0,0-1 0,0 0 0,0 0 0,0 0 0,0 0 0,2 2 0,-3-3 0,1-1 0,-1 0 0,1 0 0,-1 0 0,1 1 0,-1-1 0,1 0 0,0 0 0,-1 0 0,1 0 0,-1 0 0,1 0 0,-1 0 0,1 0 0,0 0 0,-1 0 0,1-1 0,-1 1 0,1 0 0,-1 0 0,1 0 0,-1-1 0,2 0 0,21-18 0,50-71 0,339-381-1365,-262 316-5461</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1T06:11:55.143"/>
    </inkml:context>
    <inkml:brush xml:id="br0">
      <inkml:brushProperty name="width" value="0.025" units="cm"/>
      <inkml:brushProperty name="height" value="0.025" units="cm"/>
      <inkml:brushProperty name="color" value="#FFFFFF"/>
    </inkml:brush>
  </inkml:definitions>
  <inkml:trace contextRef="#ctx0" brushRef="#br0">0 0 24575</inkml:trace>
</inkml:ink>
</file>

<file path=ppt/notesMasters/_rels/notesMaster1.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37.png"/><Relationship Id="rId7" Type="http://schemas.openxmlformats.org/officeDocument/2006/relationships/image" Target="../media/image39.png"/><Relationship Id="rId2" Type="http://schemas.openxmlformats.org/officeDocument/2006/relationships/customXml" Target="../ink/ink1.xml"/><Relationship Id="rId1" Type="http://schemas.openxmlformats.org/officeDocument/2006/relationships/theme" Target="../theme/theme22.xml"/><Relationship Id="rId6" Type="http://schemas.openxmlformats.org/officeDocument/2006/relationships/customXml" Target="../ink/ink3.xml"/><Relationship Id="rId5" Type="http://schemas.openxmlformats.org/officeDocument/2006/relationships/image" Target="../media/image38.png"/><Relationship Id="rId4" Type="http://schemas.openxmlformats.org/officeDocument/2006/relationships/customXml" Target="../ink/ink2.xml"/><Relationship Id="rId9" Type="http://schemas.openxmlformats.org/officeDocument/2006/relationships/image" Target="../media/image40.png"/></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3850445" y="0"/>
            <a:ext cx="2945659" cy="498056"/>
          </a:xfrm>
          <a:prstGeom prst="rect">
            <a:avLst/>
          </a:prstGeom>
        </p:spPr>
        <p:txBody>
          <a:bodyPr vert="horz" lIns="91459" tIns="45730" rIns="91459" bIns="45730" rtlCol="0"/>
          <a:lstStyle>
            <a:lvl1pPr algn="r">
              <a:defRPr sz="1200"/>
            </a:lvl1pPr>
          </a:lstStyle>
          <a:p>
            <a:fld id="{9CEA90CD-CBA0-49F6-864F-807651C91383}" type="datetimeFigureOut">
              <a:rPr lang="en-AU" smtClean="0"/>
              <a:t>24/10/2022</a:t>
            </a:fld>
            <a:endParaRPr lang="en-AU"/>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59" tIns="45730" rIns="91459" bIns="45730" rtlCol="0" anchor="ctr"/>
          <a:lstStyle/>
          <a:p>
            <a:endParaRPr lang="en-AU"/>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59" tIns="45730" rIns="91459" bIns="457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Slide Number Placeholder 6"/>
          <p:cNvSpPr>
            <a:spLocks noGrp="1"/>
          </p:cNvSpPr>
          <p:nvPr>
            <p:ph type="sldNum" sz="quarter" idx="5"/>
          </p:nvPr>
        </p:nvSpPr>
        <p:spPr>
          <a:xfrm>
            <a:off x="3850445" y="9428586"/>
            <a:ext cx="2945659" cy="498055"/>
          </a:xfrm>
          <a:prstGeom prst="rect">
            <a:avLst/>
          </a:prstGeom>
        </p:spPr>
        <p:txBody>
          <a:bodyPr vert="horz" lIns="91459" tIns="45730" rIns="91459" bIns="45730" rtlCol="0" anchor="b"/>
          <a:lstStyle>
            <a:lvl1pPr algn="r">
              <a:defRPr sz="1200"/>
            </a:lvl1pPr>
          </a:lstStyle>
          <a:p>
            <a:fld id="{348771D3-3CA4-4213-901A-6F92104540AA}" type="slidenum">
              <a:rPr lang="en-AU" smtClean="0"/>
              <a:t>‹#›</a:t>
            </a:fld>
            <a:endParaRPr lang="en-AU"/>
          </a:p>
        </p:txBody>
      </p:sp>
      <mc:AlternateContent xmlns:mc="http://schemas.openxmlformats.org/markup-compatibility/2006">
        <mc:Choice xmlns:p14="http://schemas.microsoft.com/office/powerpoint/2010/main" Requires="p14">
          <p:contentPart p14:bwMode="auto" r:id="rId2">
            <p14:nvContentPartPr>
              <p14:cNvPr id="8" name="Ink 7">
                <a:extLst>
                  <a:ext uri="{FF2B5EF4-FFF2-40B4-BE49-F238E27FC236}">
                    <a16:creationId xmlns:a16="http://schemas.microsoft.com/office/drawing/2014/main" id="{FB28DAD9-80AB-4BCC-97DF-5FDCCF0CE60D}"/>
                  </a:ext>
                </a:extLst>
              </p14:cNvPr>
              <p14:cNvContentPartPr/>
              <p14:nvPr/>
            </p14:nvContentPartPr>
            <p14:xfrm>
              <a:off x="-2146792" y="3967648"/>
              <a:ext cx="16191" cy="16411"/>
            </p14:xfrm>
          </p:contentPart>
        </mc:Choice>
        <mc:Fallback>
          <p:pic>
            <p:nvPicPr>
              <p:cNvPr id="8" name="Ink 7">
                <a:extLst>
                  <a:ext uri="{FF2B5EF4-FFF2-40B4-BE49-F238E27FC236}">
                    <a16:creationId xmlns:a16="http://schemas.microsoft.com/office/drawing/2014/main" id="{FB28DAD9-80AB-4BCC-97DF-5FDCCF0CE60D}"/>
                  </a:ext>
                </a:extLst>
              </p:cNvPr>
              <p:cNvPicPr/>
              <p:nvPr/>
            </p:nvPicPr>
            <p:blipFill>
              <a:blip r:embed="rId3"/>
              <a:stretch>
                <a:fillRect/>
              </a:stretch>
            </p:blipFill>
            <p:spPr>
              <a:xfrm>
                <a:off x="-2155787" y="3958729"/>
                <a:ext cx="33821" cy="33892"/>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9" name="Ink 8">
                <a:extLst>
                  <a:ext uri="{FF2B5EF4-FFF2-40B4-BE49-F238E27FC236}">
                    <a16:creationId xmlns:a16="http://schemas.microsoft.com/office/drawing/2014/main" id="{B8834B72-BE2F-42E4-A629-7F8A5C000038}"/>
                  </a:ext>
                </a:extLst>
              </p14:cNvPr>
              <p14:cNvContentPartPr/>
              <p14:nvPr/>
            </p14:nvContentPartPr>
            <p14:xfrm>
              <a:off x="8317286" y="5668441"/>
              <a:ext cx="59594" cy="78213"/>
            </p14:xfrm>
          </p:contentPart>
        </mc:Choice>
        <mc:Fallback>
          <p:pic>
            <p:nvPicPr>
              <p:cNvPr id="9" name="Ink 8">
                <a:extLst>
                  <a:ext uri="{FF2B5EF4-FFF2-40B4-BE49-F238E27FC236}">
                    <a16:creationId xmlns:a16="http://schemas.microsoft.com/office/drawing/2014/main" id="{B8834B72-BE2F-42E4-A629-7F8A5C000038}"/>
                  </a:ext>
                </a:extLst>
              </p:cNvPr>
              <p:cNvPicPr/>
              <p:nvPr/>
            </p:nvPicPr>
            <p:blipFill>
              <a:blip r:embed="rId5"/>
              <a:stretch>
                <a:fillRect/>
              </a:stretch>
            </p:blipFill>
            <p:spPr>
              <a:xfrm>
                <a:off x="8308311" y="5659472"/>
                <a:ext cx="77185" cy="95793"/>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F9492324-20DA-4BA9-AE7E-B32A25475F40}"/>
                  </a:ext>
                </a:extLst>
              </p14:cNvPr>
              <p14:cNvContentPartPr/>
              <p14:nvPr/>
            </p14:nvContentPartPr>
            <p14:xfrm>
              <a:off x="8064443" y="2133823"/>
              <a:ext cx="117810" cy="163061"/>
            </p14:xfrm>
          </p:contentPart>
        </mc:Choice>
        <mc:Fallback>
          <p:pic>
            <p:nvPicPr>
              <p:cNvPr id="10" name="Ink 9">
                <a:extLst>
                  <a:ext uri="{FF2B5EF4-FFF2-40B4-BE49-F238E27FC236}">
                    <a16:creationId xmlns:a16="http://schemas.microsoft.com/office/drawing/2014/main" id="{F9492324-20DA-4BA9-AE7E-B32A25475F40}"/>
                  </a:ext>
                </a:extLst>
              </p:cNvPr>
              <p:cNvPicPr/>
              <p:nvPr/>
            </p:nvPicPr>
            <p:blipFill>
              <a:blip r:embed="rId7"/>
              <a:stretch>
                <a:fillRect/>
              </a:stretch>
            </p:blipFill>
            <p:spPr>
              <a:xfrm>
                <a:off x="8055464" y="2124804"/>
                <a:ext cx="135410" cy="180738"/>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1" name="Ink 10">
                <a:extLst>
                  <a:ext uri="{FF2B5EF4-FFF2-40B4-BE49-F238E27FC236}">
                    <a16:creationId xmlns:a16="http://schemas.microsoft.com/office/drawing/2014/main" id="{7BAB02A2-FA98-4C06-A1D3-3C1B3CDF6D49}"/>
                  </a:ext>
                </a:extLst>
              </p14:cNvPr>
              <p14:cNvContentPartPr/>
              <p14:nvPr/>
            </p14:nvContentPartPr>
            <p14:xfrm>
              <a:off x="-1248404" y="6071031"/>
              <a:ext cx="87152" cy="46788"/>
            </p14:xfrm>
          </p:contentPart>
        </mc:Choice>
        <mc:Fallback>
          <p:pic>
            <p:nvPicPr>
              <p:cNvPr id="11" name="Ink 10">
                <a:extLst>
                  <a:ext uri="{FF2B5EF4-FFF2-40B4-BE49-F238E27FC236}">
                    <a16:creationId xmlns:a16="http://schemas.microsoft.com/office/drawing/2014/main" id="{7BAB02A2-FA98-4C06-A1D3-3C1B3CDF6D49}"/>
                  </a:ext>
                </a:extLst>
              </p:cNvPr>
              <p:cNvPicPr/>
              <p:nvPr/>
            </p:nvPicPr>
            <p:blipFill>
              <a:blip r:embed="rId9"/>
              <a:stretch>
                <a:fillRect/>
              </a:stretch>
            </p:blipFill>
            <p:spPr>
              <a:xfrm>
                <a:off x="-1257407" y="6061964"/>
                <a:ext cx="104798" cy="64560"/>
              </a:xfrm>
              <a:prstGeom prst="rect">
                <a:avLst/>
              </a:prstGeom>
            </p:spPr>
          </p:pic>
        </mc:Fallback>
      </mc:AlternateContent>
    </p:spTree>
    <p:extLst>
      <p:ext uri="{BB962C8B-B14F-4D97-AF65-F5344CB8AC3E}">
        <p14:creationId xmlns:p14="http://schemas.microsoft.com/office/powerpoint/2010/main" val="4090262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customXml" Target="../ink/ink10.xml"/><Relationship Id="rId3" Type="http://schemas.openxmlformats.org/officeDocument/2006/relationships/customXml" Target="../ink/ink5.xml"/><Relationship Id="rId7" Type="http://schemas.openxmlformats.org/officeDocument/2006/relationships/customXml" Target="../ink/ink7.xml"/><Relationship Id="rId12" Type="http://schemas.openxmlformats.org/officeDocument/2006/relationships/image" Target="../media/image55.png"/><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image" Target="../media/image52.png"/><Relationship Id="rId11" Type="http://schemas.openxmlformats.org/officeDocument/2006/relationships/customXml" Target="../ink/ink9.xml"/><Relationship Id="rId5" Type="http://schemas.openxmlformats.org/officeDocument/2006/relationships/customXml" Target="../ink/ink6.xml"/><Relationship Id="rId10" Type="http://schemas.openxmlformats.org/officeDocument/2006/relationships/image" Target="../media/image54.png"/><Relationship Id="rId4" Type="http://schemas.openxmlformats.org/officeDocument/2006/relationships/image" Target="../media/image51.png"/><Relationship Id="rId9" Type="http://schemas.openxmlformats.org/officeDocument/2006/relationships/customXml" Target="../ink/ink8.xml"/><Relationship Id="rId14" Type="http://schemas.openxmlformats.org/officeDocument/2006/relationships/image" Target="../media/image56.png"/></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a:t>
            </a:fld>
            <a:endParaRPr lang="en-AU"/>
          </a:p>
        </p:txBody>
      </p:sp>
    </p:spTree>
    <p:extLst>
      <p:ext uri="{BB962C8B-B14F-4D97-AF65-F5344CB8AC3E}">
        <p14:creationId xmlns:p14="http://schemas.microsoft.com/office/powerpoint/2010/main" val="3269055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2</a:t>
            </a:fld>
            <a:endParaRPr lang="en-AU"/>
          </a:p>
        </p:txBody>
      </p:sp>
    </p:spTree>
    <p:extLst>
      <p:ext uri="{BB962C8B-B14F-4D97-AF65-F5344CB8AC3E}">
        <p14:creationId xmlns:p14="http://schemas.microsoft.com/office/powerpoint/2010/main" val="1039742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914590">
              <a:defRPr/>
            </a:pPr>
            <a:fld id="{72B19EE9-EFF2-41C9-A40A-C04A03C30363}" type="slidenum">
              <a:rPr lang="en-AU">
                <a:solidFill>
                  <a:prstClr val="black"/>
                </a:solidFill>
                <a:latin typeface="Calibri" panose="020F0502020204030204"/>
              </a:rPr>
              <a:pPr defTabSz="914590">
                <a:defRPr/>
              </a:pPr>
              <a:t>3</a:t>
            </a:fld>
            <a:endParaRPr lang="en-AU">
              <a:solidFill>
                <a:prstClr val="black"/>
              </a:solidFill>
              <a:latin typeface="Calibri" panose="020F0502020204030204"/>
            </a:endParaRPr>
          </a:p>
        </p:txBody>
      </p:sp>
    </p:spTree>
    <p:extLst>
      <p:ext uri="{BB962C8B-B14F-4D97-AF65-F5344CB8AC3E}">
        <p14:creationId xmlns:p14="http://schemas.microsoft.com/office/powerpoint/2010/main" val="940297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a:t>
            </a:fld>
            <a:endParaRPr lang="en-AU"/>
          </a:p>
        </p:txBody>
      </p:sp>
    </p:spTree>
    <p:extLst>
      <p:ext uri="{BB962C8B-B14F-4D97-AF65-F5344CB8AC3E}">
        <p14:creationId xmlns:p14="http://schemas.microsoft.com/office/powerpoint/2010/main" val="1991675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5415" indent="-165415">
              <a:buFont typeface="Arial" panose="020B0604020202020204" pitchFamily="34" charset="0"/>
              <a:buChar char="•"/>
            </a:pPr>
            <a:endParaRPr lang="en-AU"/>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5</a:t>
            </a:fld>
            <a:endParaRPr lang="en-AU">
              <a:solidFill>
                <a:prstClr val="black"/>
              </a:solidFill>
              <a:latin typeface="Calibri" panose="020F0502020204030204"/>
            </a:endParaRPr>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0118293D-CB11-4FD8-8E25-9DAED30E632A}"/>
                  </a:ext>
                </a:extLst>
              </p14:cNvPr>
              <p14:cNvContentPartPr/>
              <p14:nvPr/>
            </p14:nvContentPartPr>
            <p14:xfrm>
              <a:off x="4964868" y="6102456"/>
              <a:ext cx="61661" cy="83451"/>
            </p14:xfrm>
          </p:contentPart>
        </mc:Choice>
        <mc:Fallback>
          <p:pic>
            <p:nvPicPr>
              <p:cNvPr id="5" name="Ink 4">
                <a:extLst>
                  <a:ext uri="{FF2B5EF4-FFF2-40B4-BE49-F238E27FC236}">
                    <a16:creationId xmlns:a16="http://schemas.microsoft.com/office/drawing/2014/main" id="{0118293D-CB11-4FD8-8E25-9DAED30E632A}"/>
                  </a:ext>
                </a:extLst>
              </p:cNvPr>
              <p:cNvPicPr/>
              <p:nvPr/>
            </p:nvPicPr>
            <p:blipFill>
              <a:blip r:embed="rId4"/>
              <a:stretch>
                <a:fillRect/>
              </a:stretch>
            </p:blipFill>
            <p:spPr>
              <a:xfrm>
                <a:off x="4955906" y="6093463"/>
                <a:ext cx="79227" cy="101076"/>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396C09C6-2E96-44CE-A3AC-2167FE7A298A}"/>
                  </a:ext>
                </a:extLst>
              </p14:cNvPr>
              <p14:cNvContentPartPr/>
              <p14:nvPr/>
            </p14:nvContentPartPr>
            <p14:xfrm>
              <a:off x="8581842" y="5206493"/>
              <a:ext cx="28936" cy="77515"/>
            </p14:xfrm>
          </p:contentPart>
        </mc:Choice>
        <mc:Fallback>
          <p:pic>
            <p:nvPicPr>
              <p:cNvPr id="6" name="Ink 5">
                <a:extLst>
                  <a:ext uri="{FF2B5EF4-FFF2-40B4-BE49-F238E27FC236}">
                    <a16:creationId xmlns:a16="http://schemas.microsoft.com/office/drawing/2014/main" id="{396C09C6-2E96-44CE-A3AC-2167FE7A298A}"/>
                  </a:ext>
                </a:extLst>
              </p:cNvPr>
              <p:cNvPicPr/>
              <p:nvPr/>
            </p:nvPicPr>
            <p:blipFill>
              <a:blip r:embed="rId6"/>
              <a:stretch>
                <a:fillRect/>
              </a:stretch>
            </p:blipFill>
            <p:spPr>
              <a:xfrm>
                <a:off x="8572799" y="5197480"/>
                <a:ext cx="46659" cy="95181"/>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F52F63BD-4BFF-455A-9202-5E5F2E7C1D4A}"/>
                  </a:ext>
                </a:extLst>
              </p14:cNvPr>
              <p14:cNvContentPartPr/>
              <p14:nvPr/>
            </p14:nvContentPartPr>
            <p14:xfrm>
              <a:off x="11389649" y="5077651"/>
              <a:ext cx="15501" cy="30028"/>
            </p14:xfrm>
          </p:contentPart>
        </mc:Choice>
        <mc:Fallback>
          <p:pic>
            <p:nvPicPr>
              <p:cNvPr id="7" name="Ink 6">
                <a:extLst>
                  <a:ext uri="{FF2B5EF4-FFF2-40B4-BE49-F238E27FC236}">
                    <a16:creationId xmlns:a16="http://schemas.microsoft.com/office/drawing/2014/main" id="{F52F63BD-4BFF-455A-9202-5E5F2E7C1D4A}"/>
                  </a:ext>
                </a:extLst>
              </p:cNvPr>
              <p:cNvPicPr/>
              <p:nvPr/>
            </p:nvPicPr>
            <p:blipFill>
              <a:blip r:embed="rId8"/>
              <a:stretch>
                <a:fillRect/>
              </a:stretch>
            </p:blipFill>
            <p:spPr>
              <a:xfrm>
                <a:off x="11380637" y="5068606"/>
                <a:ext cx="33165" cy="47755"/>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8" name="Ink 7">
                <a:extLst>
                  <a:ext uri="{FF2B5EF4-FFF2-40B4-BE49-F238E27FC236}">
                    <a16:creationId xmlns:a16="http://schemas.microsoft.com/office/drawing/2014/main" id="{1229CEF8-386A-4D59-BB40-735E546B843B}"/>
                  </a:ext>
                </a:extLst>
              </p14:cNvPr>
              <p14:cNvContentPartPr/>
              <p14:nvPr/>
            </p14:nvContentPartPr>
            <p14:xfrm>
              <a:off x="12062061" y="5821027"/>
              <a:ext cx="27902" cy="49582"/>
            </p14:xfrm>
          </p:contentPart>
        </mc:Choice>
        <mc:Fallback>
          <p:pic>
            <p:nvPicPr>
              <p:cNvPr id="8" name="Ink 7">
                <a:extLst>
                  <a:ext uri="{FF2B5EF4-FFF2-40B4-BE49-F238E27FC236}">
                    <a16:creationId xmlns:a16="http://schemas.microsoft.com/office/drawing/2014/main" id="{1229CEF8-386A-4D59-BB40-735E546B843B}"/>
                  </a:ext>
                </a:extLst>
              </p:cNvPr>
              <p:cNvPicPr/>
              <p:nvPr/>
            </p:nvPicPr>
            <p:blipFill>
              <a:blip r:embed="rId10"/>
              <a:stretch>
                <a:fillRect/>
              </a:stretch>
            </p:blipFill>
            <p:spPr>
              <a:xfrm>
                <a:off x="12053118" y="5812045"/>
                <a:ext cx="45430" cy="67187"/>
              </a:xfrm>
              <a:prstGeom prst="rect">
                <a:avLst/>
              </a:prstGeom>
            </p:spPr>
          </p:pic>
        </mc:Fallback>
      </mc:AlternateContent>
      <p:grpSp>
        <p:nvGrpSpPr>
          <p:cNvPr id="11" name="Group 10">
            <a:extLst>
              <a:ext uri="{FF2B5EF4-FFF2-40B4-BE49-F238E27FC236}">
                <a16:creationId xmlns:a16="http://schemas.microsoft.com/office/drawing/2014/main" id="{8B5B3FF3-BEFD-4BB2-8ADA-B06D91B78146}"/>
              </a:ext>
            </a:extLst>
          </p:cNvPr>
          <p:cNvGrpSpPr/>
          <p:nvPr/>
        </p:nvGrpSpPr>
        <p:grpSpPr>
          <a:xfrm>
            <a:off x="11484722" y="5276676"/>
            <a:ext cx="2198432" cy="465789"/>
            <a:chOff x="12002367" y="5440385"/>
            <a:chExt cx="2297520" cy="480240"/>
          </a:xfrm>
        </p:grpSpPr>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58BFFD70-645C-4400-9109-7704A281B470}"/>
                    </a:ext>
                  </a:extLst>
                </p14:cNvPr>
                <p14:cNvContentPartPr/>
                <p14:nvPr/>
              </p14:nvContentPartPr>
              <p14:xfrm>
                <a:off x="12002367" y="5552345"/>
                <a:ext cx="1645560" cy="368280"/>
              </p14:xfrm>
            </p:contentPart>
          </mc:Choice>
          <mc:Fallback>
            <p:pic>
              <p:nvPicPr>
                <p:cNvPr id="9" name="Ink 8">
                  <a:extLst>
                    <a:ext uri="{FF2B5EF4-FFF2-40B4-BE49-F238E27FC236}">
                      <a16:creationId xmlns:a16="http://schemas.microsoft.com/office/drawing/2014/main" id="{58BFFD70-645C-4400-9109-7704A281B470}"/>
                    </a:ext>
                  </a:extLst>
                </p:cNvPr>
                <p:cNvPicPr/>
                <p:nvPr/>
              </p:nvPicPr>
              <p:blipFill>
                <a:blip r:embed="rId12"/>
                <a:stretch>
                  <a:fillRect/>
                </a:stretch>
              </p:blipFill>
              <p:spPr>
                <a:xfrm>
                  <a:off x="11992959" y="5543073"/>
                  <a:ext cx="1663999" cy="386453"/>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88775842-A8FE-450A-924D-24ECA910CF4C}"/>
                    </a:ext>
                  </a:extLst>
                </p14:cNvPr>
                <p14:cNvContentPartPr/>
                <p14:nvPr/>
              </p14:nvContentPartPr>
              <p14:xfrm>
                <a:off x="12102087" y="5440385"/>
                <a:ext cx="2197800" cy="398880"/>
              </p14:xfrm>
            </p:contentPart>
          </mc:Choice>
          <mc:Fallback>
            <p:pic>
              <p:nvPicPr>
                <p:cNvPr id="10" name="Ink 9">
                  <a:extLst>
                    <a:ext uri="{FF2B5EF4-FFF2-40B4-BE49-F238E27FC236}">
                      <a16:creationId xmlns:a16="http://schemas.microsoft.com/office/drawing/2014/main" id="{88775842-A8FE-450A-924D-24ECA910CF4C}"/>
                    </a:ext>
                  </a:extLst>
                </p:cNvPr>
                <p:cNvPicPr/>
                <p:nvPr/>
              </p:nvPicPr>
              <p:blipFill>
                <a:blip r:embed="rId14"/>
                <a:stretch>
                  <a:fillRect/>
                </a:stretch>
              </p:blipFill>
              <p:spPr>
                <a:xfrm>
                  <a:off x="12092682" y="5431109"/>
                  <a:ext cx="2216234" cy="417062"/>
                </a:xfrm>
                <a:prstGeom prst="rect">
                  <a:avLst/>
                </a:prstGeom>
              </p:spPr>
            </p:pic>
          </mc:Fallback>
        </mc:AlternateContent>
      </p:grpSp>
    </p:spTree>
    <p:extLst>
      <p:ext uri="{BB962C8B-B14F-4D97-AF65-F5344CB8AC3E}">
        <p14:creationId xmlns:p14="http://schemas.microsoft.com/office/powerpoint/2010/main" val="3805092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a:t>
            </a:fld>
            <a:endParaRPr lang="en-AU"/>
          </a:p>
        </p:txBody>
      </p:sp>
    </p:spTree>
    <p:extLst>
      <p:ext uri="{BB962C8B-B14F-4D97-AF65-F5344CB8AC3E}">
        <p14:creationId xmlns:p14="http://schemas.microsoft.com/office/powerpoint/2010/main" val="1637645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a:t>
            </a:fld>
            <a:endParaRPr lang="en-AU"/>
          </a:p>
        </p:txBody>
      </p:sp>
    </p:spTree>
    <p:extLst>
      <p:ext uri="{BB962C8B-B14F-4D97-AF65-F5344CB8AC3E}">
        <p14:creationId xmlns:p14="http://schemas.microsoft.com/office/powerpoint/2010/main" val="3925093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a:t>
            </a:fld>
            <a:endParaRPr lang="en-AU"/>
          </a:p>
        </p:txBody>
      </p:sp>
    </p:spTree>
    <p:extLst>
      <p:ext uri="{BB962C8B-B14F-4D97-AF65-F5344CB8AC3E}">
        <p14:creationId xmlns:p14="http://schemas.microsoft.com/office/powerpoint/2010/main" val="966803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F87C1800-C465-4E9F-97A1-E43E0D7E77C9}" type="slidenum">
              <a:rPr lang="en-AU">
                <a:solidFill>
                  <a:prstClr val="black"/>
                </a:solidFill>
                <a:latin typeface="Calibri" panose="020F0502020204030204"/>
              </a:rPr>
              <a:pPr defTabSz="882213">
                <a:defRPr/>
              </a:pPr>
              <a:t>11</a:t>
            </a:fld>
            <a:endParaRPr lang="en-AU">
              <a:solidFill>
                <a:prstClr val="black"/>
              </a:solidFill>
              <a:latin typeface="Calibri" panose="020F0502020204030204"/>
            </a:endParaRPr>
          </a:p>
        </p:txBody>
      </p:sp>
    </p:spTree>
    <p:extLst>
      <p:ext uri="{BB962C8B-B14F-4D97-AF65-F5344CB8AC3E}">
        <p14:creationId xmlns:p14="http://schemas.microsoft.com/office/powerpoint/2010/main" val="2794595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f88252dc4_0_1140:notes"/>
          <p:cNvSpPr>
            <a:spLocks noGrp="1" noRot="1" noChangeAspect="1"/>
          </p:cNvSpPr>
          <p:nvPr>
            <p:ph type="sldImg" idx="2"/>
          </p:nvPr>
        </p:nvSpPr>
        <p:spPr>
          <a:xfrm>
            <a:off x="328613" y="665163"/>
            <a:ext cx="5910262" cy="33258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f88252dc4_0_1140:notes"/>
          <p:cNvSpPr txBox="1">
            <a:spLocks noGrp="1"/>
          </p:cNvSpPr>
          <p:nvPr>
            <p:ph type="body" idx="1"/>
          </p:nvPr>
        </p:nvSpPr>
        <p:spPr>
          <a:xfrm>
            <a:off x="656222" y="4212701"/>
            <a:ext cx="5249780" cy="3990979"/>
          </a:xfrm>
          <a:prstGeom prst="rect">
            <a:avLst/>
          </a:prstGeom>
        </p:spPr>
        <p:txBody>
          <a:bodyPr spcFirstLastPara="1" wrap="square" lIns="88207" tIns="88207" rIns="88207" bIns="88207" anchor="t" anchorCtr="0">
            <a:noAutofit/>
          </a:bodyPr>
          <a:lstStyle/>
          <a:p>
            <a:endParaRPr lang="en-AU"/>
          </a:p>
        </p:txBody>
      </p:sp>
    </p:spTree>
    <p:extLst>
      <p:ext uri="{BB962C8B-B14F-4D97-AF65-F5344CB8AC3E}">
        <p14:creationId xmlns:p14="http://schemas.microsoft.com/office/powerpoint/2010/main" val="802495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CA677865-FE6F-D642-9C61-4B43B55C77CC}" type="slidenum">
              <a:rPr lang="en-AU">
                <a:solidFill>
                  <a:prstClr val="black"/>
                </a:solidFill>
                <a:latin typeface="VIC" pitchFamily="2" charset="77"/>
              </a:rPr>
              <a:pPr defTabSz="882213">
                <a:defRPr/>
              </a:pPr>
              <a:t>13</a:t>
            </a:fld>
            <a:endParaRPr lang="en-AU">
              <a:solidFill>
                <a:prstClr val="black"/>
              </a:solidFill>
              <a:latin typeface="VIC" pitchFamily="2" charset="77"/>
            </a:endParaRPr>
          </a:p>
        </p:txBody>
      </p:sp>
    </p:spTree>
    <p:extLst>
      <p:ext uri="{BB962C8B-B14F-4D97-AF65-F5344CB8AC3E}">
        <p14:creationId xmlns:p14="http://schemas.microsoft.com/office/powerpoint/2010/main" val="4167146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14</a:t>
            </a:fld>
            <a:endParaRPr lang="en-AU"/>
          </a:p>
        </p:txBody>
      </p:sp>
    </p:spTree>
    <p:extLst>
      <p:ext uri="{BB962C8B-B14F-4D97-AF65-F5344CB8AC3E}">
        <p14:creationId xmlns:p14="http://schemas.microsoft.com/office/powerpoint/2010/main" val="1581348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663" y="744538"/>
            <a:ext cx="6615112" cy="3722687"/>
          </a:xfrm>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914590">
              <a:defRPr/>
            </a:pPr>
            <a:fld id="{BFD8AE1E-3630-4864-90D8-73E03CE04614}" type="slidenum">
              <a:rPr lang="en-AU">
                <a:solidFill>
                  <a:prstClr val="black"/>
                </a:solidFill>
              </a:rPr>
              <a:pPr defTabSz="914590">
                <a:defRPr/>
              </a:pPr>
              <a:t>15</a:t>
            </a:fld>
            <a:endParaRPr lang="en-AU">
              <a:solidFill>
                <a:prstClr val="black"/>
              </a:solidFill>
            </a:endParaRPr>
          </a:p>
        </p:txBody>
      </p:sp>
    </p:spTree>
    <p:extLst>
      <p:ext uri="{BB962C8B-B14F-4D97-AF65-F5344CB8AC3E}">
        <p14:creationId xmlns:p14="http://schemas.microsoft.com/office/powerpoint/2010/main" val="4272855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8613" y="665163"/>
            <a:ext cx="5910262" cy="3325812"/>
          </a:xfrm>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0F8F91DA-06C8-4F71-ACC3-8456BE4207DC}" type="slidenum">
              <a:rPr lang="en-AU">
                <a:solidFill>
                  <a:prstClr val="black"/>
                </a:solidFill>
                <a:latin typeface="Calibri" panose="020F0502020204030204"/>
              </a:rPr>
              <a:pPr defTabSz="882213">
                <a:defRPr/>
              </a:pPr>
              <a:t>16</a:t>
            </a:fld>
            <a:endParaRPr lang="en-AU">
              <a:solidFill>
                <a:prstClr val="black"/>
              </a:solidFill>
              <a:latin typeface="Calibri" panose="020F0502020204030204"/>
            </a:endParaRPr>
          </a:p>
        </p:txBody>
      </p:sp>
    </p:spTree>
    <p:extLst>
      <p:ext uri="{BB962C8B-B14F-4D97-AF65-F5344CB8AC3E}">
        <p14:creationId xmlns:p14="http://schemas.microsoft.com/office/powerpoint/2010/main" val="537238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17</a:t>
            </a:fld>
            <a:endParaRPr lang="en-AU">
              <a:solidFill>
                <a:prstClr val="black"/>
              </a:solidFill>
              <a:latin typeface="Calibri" panose="020F0502020204030204"/>
            </a:endParaRPr>
          </a:p>
        </p:txBody>
      </p:sp>
    </p:spTree>
    <p:extLst>
      <p:ext uri="{BB962C8B-B14F-4D97-AF65-F5344CB8AC3E}">
        <p14:creationId xmlns:p14="http://schemas.microsoft.com/office/powerpoint/2010/main" val="1712945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8771D3-3CA4-4213-901A-6F92104540AA}" type="slidenum">
              <a:rPr lang="en-AU" smtClean="0"/>
              <a:t>18</a:t>
            </a:fld>
            <a:endParaRPr lang="en-AU"/>
          </a:p>
        </p:txBody>
      </p:sp>
    </p:spTree>
    <p:extLst>
      <p:ext uri="{BB962C8B-B14F-4D97-AF65-F5344CB8AC3E}">
        <p14:creationId xmlns:p14="http://schemas.microsoft.com/office/powerpoint/2010/main" val="696007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19</a:t>
            </a:fld>
            <a:endParaRPr lang="en-AU"/>
          </a:p>
        </p:txBody>
      </p:sp>
    </p:spTree>
    <p:extLst>
      <p:ext uri="{BB962C8B-B14F-4D97-AF65-F5344CB8AC3E}">
        <p14:creationId xmlns:p14="http://schemas.microsoft.com/office/powerpoint/2010/main" val="37169565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695"/>
              </a:spcBef>
              <a:spcAft>
                <a:spcPts val="695"/>
              </a:spcAft>
            </a:pPr>
            <a:endParaRPr lang="en-AU"/>
          </a:p>
        </p:txBody>
      </p:sp>
      <p:sp>
        <p:nvSpPr>
          <p:cNvPr id="4" name="Slide Number Placeholder 3"/>
          <p:cNvSpPr>
            <a:spLocks noGrp="1"/>
          </p:cNvSpPr>
          <p:nvPr>
            <p:ph type="sldNum" sz="quarter" idx="5"/>
          </p:nvPr>
        </p:nvSpPr>
        <p:spPr/>
        <p:txBody>
          <a:bodyPr/>
          <a:lstStyle/>
          <a:p>
            <a:fld id="{0F8F91DA-06C8-4F71-ACC3-8456BE4207DC}" type="slidenum">
              <a:rPr lang="en-AU" smtClean="0"/>
              <a:t>20</a:t>
            </a:fld>
            <a:endParaRPr lang="en-AU"/>
          </a:p>
        </p:txBody>
      </p:sp>
    </p:spTree>
    <p:extLst>
      <p:ext uri="{BB962C8B-B14F-4D97-AF65-F5344CB8AC3E}">
        <p14:creationId xmlns:p14="http://schemas.microsoft.com/office/powerpoint/2010/main" val="28255938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22</a:t>
            </a:fld>
            <a:endParaRPr lang="en-AU">
              <a:solidFill>
                <a:prstClr val="black"/>
              </a:solidFill>
              <a:latin typeface="Calibri" panose="020F0502020204030204"/>
            </a:endParaRPr>
          </a:p>
        </p:txBody>
      </p:sp>
    </p:spTree>
    <p:extLst>
      <p:ext uri="{BB962C8B-B14F-4D97-AF65-F5344CB8AC3E}">
        <p14:creationId xmlns:p14="http://schemas.microsoft.com/office/powerpoint/2010/main" val="23048611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955613">
              <a:defRPr/>
            </a:pPr>
            <a:fld id="{E6CD6FD4-5FE5-F84A-8BFC-5B35C3234720}" type="slidenum">
              <a:rPr lang="en-AU">
                <a:solidFill>
                  <a:prstClr val="black"/>
                </a:solidFill>
                <a:latin typeface="Calibri" panose="020F0502020204030204"/>
              </a:rPr>
              <a:pPr defTabSz="955613">
                <a:defRPr/>
              </a:pPr>
              <a:t>23</a:t>
            </a:fld>
            <a:endParaRPr lang="en-AU">
              <a:solidFill>
                <a:prstClr val="black"/>
              </a:solidFill>
              <a:latin typeface="Calibri" panose="020F0502020204030204"/>
            </a:endParaRPr>
          </a:p>
        </p:txBody>
      </p:sp>
    </p:spTree>
    <p:extLst>
      <p:ext uri="{BB962C8B-B14F-4D97-AF65-F5344CB8AC3E}">
        <p14:creationId xmlns:p14="http://schemas.microsoft.com/office/powerpoint/2010/main" val="15341194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24</a:t>
            </a:fld>
            <a:endParaRPr lang="en-AU">
              <a:solidFill>
                <a:prstClr val="black"/>
              </a:solidFill>
              <a:latin typeface="Calibri" panose="020F0502020204030204"/>
            </a:endParaRPr>
          </a:p>
        </p:txBody>
      </p:sp>
    </p:spTree>
    <p:extLst>
      <p:ext uri="{BB962C8B-B14F-4D97-AF65-F5344CB8AC3E}">
        <p14:creationId xmlns:p14="http://schemas.microsoft.com/office/powerpoint/2010/main" val="3556077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25</a:t>
            </a:fld>
            <a:endParaRPr lang="en-AU"/>
          </a:p>
        </p:txBody>
      </p:sp>
    </p:spTree>
    <p:extLst>
      <p:ext uri="{BB962C8B-B14F-4D97-AF65-F5344CB8AC3E}">
        <p14:creationId xmlns:p14="http://schemas.microsoft.com/office/powerpoint/2010/main" val="42273624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8613" y="665163"/>
            <a:ext cx="5910262" cy="3325812"/>
          </a:xfrm>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F3544625-0ADF-4414-89A2-9E135F0C849F}" type="slidenum">
              <a:rPr lang="en-US">
                <a:solidFill>
                  <a:prstClr val="black"/>
                </a:solidFill>
                <a:latin typeface="Calibri" panose="020F0502020204030204"/>
              </a:rPr>
              <a:pPr defTabSz="441107">
                <a:defRPr/>
              </a:pPr>
              <a:t>26</a:t>
            </a:fld>
            <a:endParaRPr lang="en-US">
              <a:solidFill>
                <a:prstClr val="black"/>
              </a:solidFill>
              <a:latin typeface="Calibri" panose="020F0502020204030204"/>
            </a:endParaRPr>
          </a:p>
        </p:txBody>
      </p:sp>
    </p:spTree>
    <p:extLst>
      <p:ext uri="{BB962C8B-B14F-4D97-AF65-F5344CB8AC3E}">
        <p14:creationId xmlns:p14="http://schemas.microsoft.com/office/powerpoint/2010/main" val="10601507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27</a:t>
            </a:fld>
            <a:endParaRPr lang="en-AU"/>
          </a:p>
        </p:txBody>
      </p:sp>
    </p:spTree>
    <p:extLst>
      <p:ext uri="{BB962C8B-B14F-4D97-AF65-F5344CB8AC3E}">
        <p14:creationId xmlns:p14="http://schemas.microsoft.com/office/powerpoint/2010/main" val="4143042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28</a:t>
            </a:fld>
            <a:endParaRPr lang="en-AU"/>
          </a:p>
        </p:txBody>
      </p:sp>
    </p:spTree>
    <p:extLst>
      <p:ext uri="{BB962C8B-B14F-4D97-AF65-F5344CB8AC3E}">
        <p14:creationId xmlns:p14="http://schemas.microsoft.com/office/powerpoint/2010/main" val="28085472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29</a:t>
            </a:fld>
            <a:endParaRPr lang="en-AU"/>
          </a:p>
        </p:txBody>
      </p:sp>
    </p:spTree>
    <p:extLst>
      <p:ext uri="{BB962C8B-B14F-4D97-AF65-F5344CB8AC3E}">
        <p14:creationId xmlns:p14="http://schemas.microsoft.com/office/powerpoint/2010/main" val="36356488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30</a:t>
            </a:fld>
            <a:endParaRPr lang="en-AU"/>
          </a:p>
        </p:txBody>
      </p:sp>
    </p:spTree>
    <p:extLst>
      <p:ext uri="{BB962C8B-B14F-4D97-AF65-F5344CB8AC3E}">
        <p14:creationId xmlns:p14="http://schemas.microsoft.com/office/powerpoint/2010/main" val="766694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8771D3-3CA4-4213-901A-6F92104540AA}" type="slidenum">
              <a:rPr lang="en-AU" smtClean="0"/>
              <a:t>31</a:t>
            </a:fld>
            <a:endParaRPr lang="en-AU"/>
          </a:p>
        </p:txBody>
      </p:sp>
    </p:spTree>
    <p:extLst>
      <p:ext uri="{BB962C8B-B14F-4D97-AF65-F5344CB8AC3E}">
        <p14:creationId xmlns:p14="http://schemas.microsoft.com/office/powerpoint/2010/main" val="13192371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AU" sz="1000">
              <a:solidFill>
                <a:srgbClr val="363534"/>
              </a:solidFill>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34</a:t>
            </a:fld>
            <a:endParaRPr lang="en-AU">
              <a:solidFill>
                <a:prstClr val="black"/>
              </a:solidFill>
              <a:latin typeface="Calibri" panose="020F0502020204030204"/>
            </a:endParaRPr>
          </a:p>
        </p:txBody>
      </p:sp>
    </p:spTree>
    <p:extLst>
      <p:ext uri="{BB962C8B-B14F-4D97-AF65-F5344CB8AC3E}">
        <p14:creationId xmlns:p14="http://schemas.microsoft.com/office/powerpoint/2010/main" val="11532807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35</a:t>
            </a:fld>
            <a:endParaRPr lang="en-AU">
              <a:solidFill>
                <a:prstClr val="black"/>
              </a:solidFill>
              <a:latin typeface="Calibri" panose="020F0502020204030204"/>
            </a:endParaRPr>
          </a:p>
        </p:txBody>
      </p:sp>
    </p:spTree>
    <p:extLst>
      <p:ext uri="{BB962C8B-B14F-4D97-AF65-F5344CB8AC3E}">
        <p14:creationId xmlns:p14="http://schemas.microsoft.com/office/powerpoint/2010/main" val="13143483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36</a:t>
            </a:fld>
            <a:endParaRPr lang="en-AU"/>
          </a:p>
        </p:txBody>
      </p:sp>
    </p:spTree>
    <p:extLst>
      <p:ext uri="{BB962C8B-B14F-4D97-AF65-F5344CB8AC3E}">
        <p14:creationId xmlns:p14="http://schemas.microsoft.com/office/powerpoint/2010/main" val="6715628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2963" y="231775"/>
            <a:ext cx="4570412" cy="2571750"/>
          </a:xfrm>
        </p:spPr>
      </p:sp>
      <p:sp>
        <p:nvSpPr>
          <p:cNvPr id="3" name="Notes Placeholder 2"/>
          <p:cNvSpPr>
            <a:spLocks noGrp="1"/>
          </p:cNvSpPr>
          <p:nvPr>
            <p:ph type="body" idx="1"/>
          </p:nvPr>
        </p:nvSpPr>
        <p:spPr>
          <a:xfrm>
            <a:off x="335603" y="2918466"/>
            <a:ext cx="5920983" cy="6476965"/>
          </a:xfrm>
        </p:spPr>
        <p:txBody>
          <a:bodyPr/>
          <a:lstStyle/>
          <a:p>
            <a:endParaRPr lang="en-AU" sz="1500"/>
          </a:p>
        </p:txBody>
      </p:sp>
      <p:sp>
        <p:nvSpPr>
          <p:cNvPr id="4" name="Slide Number Placeholder 3"/>
          <p:cNvSpPr>
            <a:spLocks noGrp="1"/>
          </p:cNvSpPr>
          <p:nvPr>
            <p:ph type="sldNum" sz="quarter" idx="5"/>
          </p:nvPr>
        </p:nvSpPr>
        <p:spPr/>
        <p:txBody>
          <a:bodyPr/>
          <a:lstStyle/>
          <a:p>
            <a:fld id="{348771D3-3CA4-4213-901A-6F92104540AA}" type="slidenum">
              <a:rPr lang="en-AU" smtClean="0"/>
              <a:t>37</a:t>
            </a:fld>
            <a:endParaRPr lang="en-AU"/>
          </a:p>
        </p:txBody>
      </p:sp>
    </p:spTree>
    <p:extLst>
      <p:ext uri="{BB962C8B-B14F-4D97-AF65-F5344CB8AC3E}">
        <p14:creationId xmlns:p14="http://schemas.microsoft.com/office/powerpoint/2010/main" val="8683766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882213">
              <a:defRPr/>
            </a:pPr>
            <a:fld id="{348771D3-3CA4-4213-901A-6F92104540AA}" type="slidenum">
              <a:rPr lang="en-AU">
                <a:solidFill>
                  <a:prstClr val="black"/>
                </a:solidFill>
                <a:latin typeface="Calibri" panose="020F0502020204030204"/>
              </a:rPr>
              <a:pPr defTabSz="882213">
                <a:defRPr/>
              </a:pPr>
              <a:t>38</a:t>
            </a:fld>
            <a:endParaRPr lang="en-AU">
              <a:solidFill>
                <a:prstClr val="black"/>
              </a:solidFill>
              <a:latin typeface="Calibri" panose="020F0502020204030204"/>
            </a:endParaRPr>
          </a:p>
        </p:txBody>
      </p:sp>
    </p:spTree>
    <p:extLst>
      <p:ext uri="{BB962C8B-B14F-4D97-AF65-F5344CB8AC3E}">
        <p14:creationId xmlns:p14="http://schemas.microsoft.com/office/powerpoint/2010/main" val="3164469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39</a:t>
            </a:fld>
            <a:endParaRPr lang="en-AU"/>
          </a:p>
        </p:txBody>
      </p:sp>
    </p:spTree>
    <p:extLst>
      <p:ext uri="{BB962C8B-B14F-4D97-AF65-F5344CB8AC3E}">
        <p14:creationId xmlns:p14="http://schemas.microsoft.com/office/powerpoint/2010/main" val="42102842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40</a:t>
            </a:fld>
            <a:endParaRPr lang="en-AU"/>
          </a:p>
        </p:txBody>
      </p:sp>
    </p:spTree>
    <p:extLst>
      <p:ext uri="{BB962C8B-B14F-4D97-AF65-F5344CB8AC3E}">
        <p14:creationId xmlns:p14="http://schemas.microsoft.com/office/powerpoint/2010/main" val="17129472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EB407A-76FB-423C-9A1A-F36F57629102}"/>
              </a:ext>
            </a:extLst>
          </p:cNvPr>
          <p:cNvSpPr>
            <a:spLocks noGrp="1"/>
          </p:cNvSpPr>
          <p:nvPr>
            <p:ph type="body" idx="1"/>
          </p:nvPr>
        </p:nvSpPr>
        <p:spPr/>
        <p:txBody>
          <a:bodyPr/>
          <a:lstStyle/>
          <a:p>
            <a:endParaRPr lang="en-AU"/>
          </a:p>
        </p:txBody>
      </p:sp>
    </p:spTree>
    <p:extLst>
      <p:ext uri="{BB962C8B-B14F-4D97-AF65-F5344CB8AC3E}">
        <p14:creationId xmlns:p14="http://schemas.microsoft.com/office/powerpoint/2010/main" val="315496948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48771D3-3CA4-4213-901A-6F92104540AA}" type="slidenum">
              <a:rPr lang="en-AU" smtClean="0"/>
              <a:t>42</a:t>
            </a:fld>
            <a:endParaRPr lang="en-AU"/>
          </a:p>
        </p:txBody>
      </p:sp>
    </p:spTree>
    <p:extLst>
      <p:ext uri="{BB962C8B-B14F-4D97-AF65-F5344CB8AC3E}">
        <p14:creationId xmlns:p14="http://schemas.microsoft.com/office/powerpoint/2010/main" val="33980847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43</a:t>
            </a:fld>
            <a:endParaRPr lang="en-AU"/>
          </a:p>
        </p:txBody>
      </p:sp>
    </p:spTree>
    <p:extLst>
      <p:ext uri="{BB962C8B-B14F-4D97-AF65-F5344CB8AC3E}">
        <p14:creationId xmlns:p14="http://schemas.microsoft.com/office/powerpoint/2010/main" val="39572867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44</a:t>
            </a:fld>
            <a:endParaRPr lang="en-AU"/>
          </a:p>
        </p:txBody>
      </p:sp>
    </p:spTree>
    <p:extLst>
      <p:ext uri="{BB962C8B-B14F-4D97-AF65-F5344CB8AC3E}">
        <p14:creationId xmlns:p14="http://schemas.microsoft.com/office/powerpoint/2010/main" val="28128983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45</a:t>
            </a:fld>
            <a:endParaRPr lang="en-AU"/>
          </a:p>
        </p:txBody>
      </p:sp>
    </p:spTree>
    <p:extLst>
      <p:ext uri="{BB962C8B-B14F-4D97-AF65-F5344CB8AC3E}">
        <p14:creationId xmlns:p14="http://schemas.microsoft.com/office/powerpoint/2010/main" val="10575511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46</a:t>
            </a:fld>
            <a:endParaRPr lang="en-AU"/>
          </a:p>
        </p:txBody>
      </p:sp>
    </p:spTree>
    <p:extLst>
      <p:ext uri="{BB962C8B-B14F-4D97-AF65-F5344CB8AC3E}">
        <p14:creationId xmlns:p14="http://schemas.microsoft.com/office/powerpoint/2010/main" val="259341578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47</a:t>
            </a:fld>
            <a:endParaRPr lang="en-AU"/>
          </a:p>
        </p:txBody>
      </p:sp>
    </p:spTree>
    <p:extLst>
      <p:ext uri="{BB962C8B-B14F-4D97-AF65-F5344CB8AC3E}">
        <p14:creationId xmlns:p14="http://schemas.microsoft.com/office/powerpoint/2010/main" val="33854284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48</a:t>
            </a:fld>
            <a:endParaRPr lang="en-AU"/>
          </a:p>
        </p:txBody>
      </p:sp>
    </p:spTree>
    <p:extLst>
      <p:ext uri="{BB962C8B-B14F-4D97-AF65-F5344CB8AC3E}">
        <p14:creationId xmlns:p14="http://schemas.microsoft.com/office/powerpoint/2010/main" val="34709520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49</a:t>
            </a:fld>
            <a:endParaRPr lang="en-AU"/>
          </a:p>
        </p:txBody>
      </p:sp>
    </p:spTree>
    <p:extLst>
      <p:ext uri="{BB962C8B-B14F-4D97-AF65-F5344CB8AC3E}">
        <p14:creationId xmlns:p14="http://schemas.microsoft.com/office/powerpoint/2010/main" val="26679474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50</a:t>
            </a:fld>
            <a:endParaRPr lang="en-AU"/>
          </a:p>
        </p:txBody>
      </p:sp>
    </p:spTree>
    <p:extLst>
      <p:ext uri="{BB962C8B-B14F-4D97-AF65-F5344CB8AC3E}">
        <p14:creationId xmlns:p14="http://schemas.microsoft.com/office/powerpoint/2010/main" val="167026314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51</a:t>
            </a:fld>
            <a:endParaRPr lang="en-AU"/>
          </a:p>
        </p:txBody>
      </p:sp>
    </p:spTree>
    <p:extLst>
      <p:ext uri="{BB962C8B-B14F-4D97-AF65-F5344CB8AC3E}">
        <p14:creationId xmlns:p14="http://schemas.microsoft.com/office/powerpoint/2010/main" val="335204466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f88252dc4_0_1140:notes"/>
          <p:cNvSpPr>
            <a:spLocks noGrp="1" noRot="1" noChangeAspect="1"/>
          </p:cNvSpPr>
          <p:nvPr>
            <p:ph type="sldImg" idx="2"/>
          </p:nvPr>
        </p:nvSpPr>
        <p:spPr>
          <a:xfrm>
            <a:off x="46038" y="722313"/>
            <a:ext cx="6416675" cy="360997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f88252dc4_0_1140:notes"/>
          <p:cNvSpPr txBox="1">
            <a:spLocks noGrp="1"/>
          </p:cNvSpPr>
          <p:nvPr>
            <p:ph type="body" idx="1"/>
          </p:nvPr>
        </p:nvSpPr>
        <p:spPr>
          <a:xfrm>
            <a:off x="650450" y="4573268"/>
            <a:ext cx="5203601" cy="4332569"/>
          </a:xfrm>
          <a:prstGeom prst="rect">
            <a:avLst/>
          </a:prstGeom>
        </p:spPr>
        <p:txBody>
          <a:bodyPr spcFirstLastPara="1" wrap="square" lIns="88207" tIns="88207" rIns="88207" bIns="88207" anchor="t" anchorCtr="0">
            <a:noAutofit/>
          </a:bodyPr>
          <a:lstStyle/>
          <a:p>
            <a:endParaRPr lang="en-AU"/>
          </a:p>
        </p:txBody>
      </p:sp>
    </p:spTree>
    <p:extLst>
      <p:ext uri="{BB962C8B-B14F-4D97-AF65-F5344CB8AC3E}">
        <p14:creationId xmlns:p14="http://schemas.microsoft.com/office/powerpoint/2010/main" val="30371420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53</a:t>
            </a:fld>
            <a:endParaRPr lang="en-AU"/>
          </a:p>
        </p:txBody>
      </p:sp>
    </p:spTree>
    <p:extLst>
      <p:ext uri="{BB962C8B-B14F-4D97-AF65-F5344CB8AC3E}">
        <p14:creationId xmlns:p14="http://schemas.microsoft.com/office/powerpoint/2010/main" val="13298857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54</a:t>
            </a:fld>
            <a:endParaRPr lang="en-AU"/>
          </a:p>
        </p:txBody>
      </p:sp>
    </p:spTree>
    <p:extLst>
      <p:ext uri="{BB962C8B-B14F-4D97-AF65-F5344CB8AC3E}">
        <p14:creationId xmlns:p14="http://schemas.microsoft.com/office/powerpoint/2010/main" val="31786046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f88252dc4_0_1140:notes"/>
          <p:cNvSpPr>
            <a:spLocks noGrp="1" noRot="1" noChangeAspect="1"/>
          </p:cNvSpPr>
          <p:nvPr>
            <p:ph type="sldImg" idx="2"/>
          </p:nvPr>
        </p:nvSpPr>
        <p:spPr>
          <a:xfrm>
            <a:off x="46038" y="722313"/>
            <a:ext cx="6416675" cy="360997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f88252dc4_0_1140:notes"/>
          <p:cNvSpPr txBox="1">
            <a:spLocks noGrp="1"/>
          </p:cNvSpPr>
          <p:nvPr>
            <p:ph type="body" idx="1"/>
          </p:nvPr>
        </p:nvSpPr>
        <p:spPr>
          <a:xfrm>
            <a:off x="650450" y="4573268"/>
            <a:ext cx="5203601" cy="4332569"/>
          </a:xfrm>
          <a:prstGeom prst="rect">
            <a:avLst/>
          </a:prstGeom>
        </p:spPr>
        <p:txBody>
          <a:bodyPr spcFirstLastPara="1" wrap="square" lIns="88207" tIns="88207" rIns="88207" bIns="88207" anchor="t" anchorCtr="0">
            <a:noAutofit/>
          </a:bodyPr>
          <a:lstStyle/>
          <a:p>
            <a:endParaRPr lang="en-AU"/>
          </a:p>
        </p:txBody>
      </p:sp>
    </p:spTree>
    <p:extLst>
      <p:ext uri="{BB962C8B-B14F-4D97-AF65-F5344CB8AC3E}">
        <p14:creationId xmlns:p14="http://schemas.microsoft.com/office/powerpoint/2010/main" val="254284366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56</a:t>
            </a:fld>
            <a:endParaRPr lang="en-AU"/>
          </a:p>
        </p:txBody>
      </p:sp>
    </p:spTree>
    <p:extLst>
      <p:ext uri="{BB962C8B-B14F-4D97-AF65-F5344CB8AC3E}">
        <p14:creationId xmlns:p14="http://schemas.microsoft.com/office/powerpoint/2010/main" val="332780046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57</a:t>
            </a:fld>
            <a:endParaRPr lang="en-AU"/>
          </a:p>
        </p:txBody>
      </p:sp>
    </p:spTree>
    <p:extLst>
      <p:ext uri="{BB962C8B-B14F-4D97-AF65-F5344CB8AC3E}">
        <p14:creationId xmlns:p14="http://schemas.microsoft.com/office/powerpoint/2010/main" val="102679397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f88252dc4_0_1140:notes"/>
          <p:cNvSpPr>
            <a:spLocks noGrp="1" noRot="1" noChangeAspect="1"/>
          </p:cNvSpPr>
          <p:nvPr>
            <p:ph type="sldImg" idx="2"/>
          </p:nvPr>
        </p:nvSpPr>
        <p:spPr>
          <a:xfrm>
            <a:off x="46038" y="722313"/>
            <a:ext cx="6416675" cy="360997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f88252dc4_0_1140:notes"/>
          <p:cNvSpPr txBox="1">
            <a:spLocks noGrp="1"/>
          </p:cNvSpPr>
          <p:nvPr>
            <p:ph type="body" idx="1"/>
          </p:nvPr>
        </p:nvSpPr>
        <p:spPr>
          <a:xfrm>
            <a:off x="650450" y="4573268"/>
            <a:ext cx="5203601" cy="4332569"/>
          </a:xfrm>
          <a:prstGeom prst="rect">
            <a:avLst/>
          </a:prstGeom>
        </p:spPr>
        <p:txBody>
          <a:bodyPr spcFirstLastPara="1" wrap="square" lIns="88207" tIns="88207" rIns="88207" bIns="88207" anchor="t" anchorCtr="0">
            <a:noAutofit/>
          </a:bodyPr>
          <a:lstStyle/>
          <a:p>
            <a:endParaRPr lang="en-AU"/>
          </a:p>
        </p:txBody>
      </p:sp>
    </p:spTree>
    <p:extLst>
      <p:ext uri="{BB962C8B-B14F-4D97-AF65-F5344CB8AC3E}">
        <p14:creationId xmlns:p14="http://schemas.microsoft.com/office/powerpoint/2010/main" val="334108898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62</a:t>
            </a:fld>
            <a:endParaRPr lang="en-AU"/>
          </a:p>
        </p:txBody>
      </p:sp>
    </p:spTree>
    <p:extLst>
      <p:ext uri="{BB962C8B-B14F-4D97-AF65-F5344CB8AC3E}">
        <p14:creationId xmlns:p14="http://schemas.microsoft.com/office/powerpoint/2010/main" val="204080698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64</a:t>
            </a:fld>
            <a:endParaRPr lang="en-AU"/>
          </a:p>
        </p:txBody>
      </p:sp>
    </p:spTree>
    <p:extLst>
      <p:ext uri="{BB962C8B-B14F-4D97-AF65-F5344CB8AC3E}">
        <p14:creationId xmlns:p14="http://schemas.microsoft.com/office/powerpoint/2010/main" val="112503741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65</a:t>
            </a:fld>
            <a:endParaRPr lang="en-AU"/>
          </a:p>
        </p:txBody>
      </p:sp>
    </p:spTree>
    <p:extLst>
      <p:ext uri="{BB962C8B-B14F-4D97-AF65-F5344CB8AC3E}">
        <p14:creationId xmlns:p14="http://schemas.microsoft.com/office/powerpoint/2010/main" val="155939783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66</a:t>
            </a:fld>
            <a:endParaRPr lang="en-AU"/>
          </a:p>
        </p:txBody>
      </p:sp>
    </p:spTree>
    <p:extLst>
      <p:ext uri="{BB962C8B-B14F-4D97-AF65-F5344CB8AC3E}">
        <p14:creationId xmlns:p14="http://schemas.microsoft.com/office/powerpoint/2010/main" val="91144939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67</a:t>
            </a:fld>
            <a:endParaRPr lang="en-AU"/>
          </a:p>
        </p:txBody>
      </p:sp>
    </p:spTree>
    <p:extLst>
      <p:ext uri="{BB962C8B-B14F-4D97-AF65-F5344CB8AC3E}">
        <p14:creationId xmlns:p14="http://schemas.microsoft.com/office/powerpoint/2010/main" val="295015817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68</a:t>
            </a:fld>
            <a:endParaRPr lang="en-AU"/>
          </a:p>
        </p:txBody>
      </p:sp>
    </p:spTree>
    <p:extLst>
      <p:ext uri="{BB962C8B-B14F-4D97-AF65-F5344CB8AC3E}">
        <p14:creationId xmlns:p14="http://schemas.microsoft.com/office/powerpoint/2010/main" val="429110551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69</a:t>
            </a:fld>
            <a:endParaRPr lang="en-AU"/>
          </a:p>
        </p:txBody>
      </p:sp>
    </p:spTree>
    <p:extLst>
      <p:ext uri="{BB962C8B-B14F-4D97-AF65-F5344CB8AC3E}">
        <p14:creationId xmlns:p14="http://schemas.microsoft.com/office/powerpoint/2010/main" val="288171610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70</a:t>
            </a:fld>
            <a:endParaRPr lang="en-AU"/>
          </a:p>
        </p:txBody>
      </p:sp>
    </p:spTree>
    <p:extLst>
      <p:ext uri="{BB962C8B-B14F-4D97-AF65-F5344CB8AC3E}">
        <p14:creationId xmlns:p14="http://schemas.microsoft.com/office/powerpoint/2010/main" val="217090686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71</a:t>
            </a:fld>
            <a:endParaRPr lang="en-AU"/>
          </a:p>
        </p:txBody>
      </p:sp>
    </p:spTree>
    <p:extLst>
      <p:ext uri="{BB962C8B-B14F-4D97-AF65-F5344CB8AC3E}">
        <p14:creationId xmlns:p14="http://schemas.microsoft.com/office/powerpoint/2010/main" val="130166939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72</a:t>
            </a:fld>
            <a:endParaRPr lang="en-AU"/>
          </a:p>
        </p:txBody>
      </p:sp>
    </p:spTree>
    <p:extLst>
      <p:ext uri="{BB962C8B-B14F-4D97-AF65-F5344CB8AC3E}">
        <p14:creationId xmlns:p14="http://schemas.microsoft.com/office/powerpoint/2010/main" val="109262904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73</a:t>
            </a:fld>
            <a:endParaRPr lang="en-AU"/>
          </a:p>
        </p:txBody>
      </p:sp>
    </p:spTree>
    <p:extLst>
      <p:ext uri="{BB962C8B-B14F-4D97-AF65-F5344CB8AC3E}">
        <p14:creationId xmlns:p14="http://schemas.microsoft.com/office/powerpoint/2010/main" val="235165543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74</a:t>
            </a:fld>
            <a:endParaRPr lang="en-AU"/>
          </a:p>
        </p:txBody>
      </p:sp>
    </p:spTree>
    <p:extLst>
      <p:ext uri="{BB962C8B-B14F-4D97-AF65-F5344CB8AC3E}">
        <p14:creationId xmlns:p14="http://schemas.microsoft.com/office/powerpoint/2010/main" val="12014735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75</a:t>
            </a:fld>
            <a:endParaRPr lang="en-AU"/>
          </a:p>
        </p:txBody>
      </p:sp>
    </p:spTree>
    <p:extLst>
      <p:ext uri="{BB962C8B-B14F-4D97-AF65-F5344CB8AC3E}">
        <p14:creationId xmlns:p14="http://schemas.microsoft.com/office/powerpoint/2010/main" val="319563618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76</a:t>
            </a:fld>
            <a:endParaRPr lang="en-AU"/>
          </a:p>
        </p:txBody>
      </p:sp>
    </p:spTree>
    <p:extLst>
      <p:ext uri="{BB962C8B-B14F-4D97-AF65-F5344CB8AC3E}">
        <p14:creationId xmlns:p14="http://schemas.microsoft.com/office/powerpoint/2010/main" val="264044030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77</a:t>
            </a:fld>
            <a:endParaRPr lang="en-AU"/>
          </a:p>
        </p:txBody>
      </p:sp>
    </p:spTree>
    <p:extLst>
      <p:ext uri="{BB962C8B-B14F-4D97-AF65-F5344CB8AC3E}">
        <p14:creationId xmlns:p14="http://schemas.microsoft.com/office/powerpoint/2010/main" val="344913440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78</a:t>
            </a:fld>
            <a:endParaRPr lang="en-AU"/>
          </a:p>
        </p:txBody>
      </p:sp>
    </p:spTree>
    <p:extLst>
      <p:ext uri="{BB962C8B-B14F-4D97-AF65-F5344CB8AC3E}">
        <p14:creationId xmlns:p14="http://schemas.microsoft.com/office/powerpoint/2010/main" val="145658918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79</a:t>
            </a:fld>
            <a:endParaRPr lang="en-AU"/>
          </a:p>
        </p:txBody>
      </p:sp>
    </p:spTree>
    <p:extLst>
      <p:ext uri="{BB962C8B-B14F-4D97-AF65-F5344CB8AC3E}">
        <p14:creationId xmlns:p14="http://schemas.microsoft.com/office/powerpoint/2010/main" val="50761926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80</a:t>
            </a:fld>
            <a:endParaRPr lang="en-AU"/>
          </a:p>
        </p:txBody>
      </p:sp>
    </p:spTree>
    <p:extLst>
      <p:ext uri="{BB962C8B-B14F-4D97-AF65-F5344CB8AC3E}">
        <p14:creationId xmlns:p14="http://schemas.microsoft.com/office/powerpoint/2010/main" val="82671474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81</a:t>
            </a:fld>
            <a:endParaRPr lang="en-AU"/>
          </a:p>
        </p:txBody>
      </p:sp>
    </p:spTree>
    <p:extLst>
      <p:ext uri="{BB962C8B-B14F-4D97-AF65-F5344CB8AC3E}">
        <p14:creationId xmlns:p14="http://schemas.microsoft.com/office/powerpoint/2010/main" val="273029957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82</a:t>
            </a:fld>
            <a:endParaRPr lang="en-AU"/>
          </a:p>
        </p:txBody>
      </p:sp>
    </p:spTree>
    <p:extLst>
      <p:ext uri="{BB962C8B-B14F-4D97-AF65-F5344CB8AC3E}">
        <p14:creationId xmlns:p14="http://schemas.microsoft.com/office/powerpoint/2010/main" val="28219094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83</a:t>
            </a:fld>
            <a:endParaRPr lang="en-AU"/>
          </a:p>
        </p:txBody>
      </p:sp>
    </p:spTree>
    <p:extLst>
      <p:ext uri="{BB962C8B-B14F-4D97-AF65-F5344CB8AC3E}">
        <p14:creationId xmlns:p14="http://schemas.microsoft.com/office/powerpoint/2010/main" val="321443989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84</a:t>
            </a:fld>
            <a:endParaRPr lang="en-AU"/>
          </a:p>
        </p:txBody>
      </p:sp>
    </p:spTree>
    <p:extLst>
      <p:ext uri="{BB962C8B-B14F-4D97-AF65-F5344CB8AC3E}">
        <p14:creationId xmlns:p14="http://schemas.microsoft.com/office/powerpoint/2010/main" val="4701454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85</a:t>
            </a:fld>
            <a:endParaRPr lang="en-AU"/>
          </a:p>
        </p:txBody>
      </p:sp>
    </p:spTree>
    <p:extLst>
      <p:ext uri="{BB962C8B-B14F-4D97-AF65-F5344CB8AC3E}">
        <p14:creationId xmlns:p14="http://schemas.microsoft.com/office/powerpoint/2010/main" val="288105703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86</a:t>
            </a:fld>
            <a:endParaRPr lang="en-AU"/>
          </a:p>
        </p:txBody>
      </p:sp>
    </p:spTree>
    <p:extLst>
      <p:ext uri="{BB962C8B-B14F-4D97-AF65-F5344CB8AC3E}">
        <p14:creationId xmlns:p14="http://schemas.microsoft.com/office/powerpoint/2010/main" val="1559877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87</a:t>
            </a:fld>
            <a:endParaRPr lang="en-AU">
              <a:solidFill>
                <a:prstClr val="black"/>
              </a:solidFill>
              <a:latin typeface="Calibri" panose="020F0502020204030204"/>
            </a:endParaRPr>
          </a:p>
        </p:txBody>
      </p:sp>
    </p:spTree>
    <p:extLst>
      <p:ext uri="{BB962C8B-B14F-4D97-AF65-F5344CB8AC3E}">
        <p14:creationId xmlns:p14="http://schemas.microsoft.com/office/powerpoint/2010/main" val="161544084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AU"/>
          </a:p>
        </p:txBody>
      </p:sp>
      <p:sp>
        <p:nvSpPr>
          <p:cNvPr id="4" name="Slide Number Placeholder 3"/>
          <p:cNvSpPr>
            <a:spLocks noGrp="1"/>
          </p:cNvSpPr>
          <p:nvPr>
            <p:ph type="sldNum" sz="quarter" idx="5"/>
          </p:nvPr>
        </p:nvSpPr>
        <p:spPr/>
        <p:txBody>
          <a:bodyPr/>
          <a:lstStyle/>
          <a:p>
            <a:pPr defTabSz="441107">
              <a:defRPr/>
            </a:pPr>
            <a:fld id="{895504E4-069A-477F-A382-216F06F288FB}" type="slidenum">
              <a:rPr lang="en-AU">
                <a:solidFill>
                  <a:prstClr val="black"/>
                </a:solidFill>
                <a:latin typeface="Calibri" panose="020F0502020204030204"/>
              </a:rPr>
              <a:pPr defTabSz="441107">
                <a:defRPr/>
              </a:pPr>
              <a:t>88</a:t>
            </a:fld>
            <a:endParaRPr lang="en-AU">
              <a:solidFill>
                <a:prstClr val="black"/>
              </a:solidFill>
              <a:latin typeface="Calibri" panose="020F0502020204030204"/>
            </a:endParaRPr>
          </a:p>
        </p:txBody>
      </p:sp>
    </p:spTree>
    <p:extLst>
      <p:ext uri="{BB962C8B-B14F-4D97-AF65-F5344CB8AC3E}">
        <p14:creationId xmlns:p14="http://schemas.microsoft.com/office/powerpoint/2010/main" val="401144341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89</a:t>
            </a:fld>
            <a:endParaRPr lang="en-AU">
              <a:solidFill>
                <a:prstClr val="black"/>
              </a:solidFill>
              <a:latin typeface="Calibri" panose="020F0502020204030204"/>
            </a:endParaRPr>
          </a:p>
        </p:txBody>
      </p:sp>
    </p:spTree>
    <p:extLst>
      <p:ext uri="{BB962C8B-B14F-4D97-AF65-F5344CB8AC3E}">
        <p14:creationId xmlns:p14="http://schemas.microsoft.com/office/powerpoint/2010/main" val="49977400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90</a:t>
            </a:fld>
            <a:endParaRPr lang="en-AU"/>
          </a:p>
        </p:txBody>
      </p:sp>
    </p:spTree>
    <p:extLst>
      <p:ext uri="{BB962C8B-B14F-4D97-AF65-F5344CB8AC3E}">
        <p14:creationId xmlns:p14="http://schemas.microsoft.com/office/powerpoint/2010/main" val="361689687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91</a:t>
            </a:fld>
            <a:endParaRPr lang="en-AU"/>
          </a:p>
        </p:txBody>
      </p:sp>
    </p:spTree>
    <p:extLst>
      <p:ext uri="{BB962C8B-B14F-4D97-AF65-F5344CB8AC3E}">
        <p14:creationId xmlns:p14="http://schemas.microsoft.com/office/powerpoint/2010/main" val="360630521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92</a:t>
            </a:fld>
            <a:endParaRPr lang="en-AU"/>
          </a:p>
        </p:txBody>
      </p:sp>
    </p:spTree>
    <p:extLst>
      <p:ext uri="{BB962C8B-B14F-4D97-AF65-F5344CB8AC3E}">
        <p14:creationId xmlns:p14="http://schemas.microsoft.com/office/powerpoint/2010/main" val="94069476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93</a:t>
            </a:fld>
            <a:endParaRPr lang="en-AU"/>
          </a:p>
        </p:txBody>
      </p:sp>
    </p:spTree>
    <p:extLst>
      <p:ext uri="{BB962C8B-B14F-4D97-AF65-F5344CB8AC3E}">
        <p14:creationId xmlns:p14="http://schemas.microsoft.com/office/powerpoint/2010/main" val="1812320579"/>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94</a:t>
            </a:fld>
            <a:endParaRPr lang="en-AU"/>
          </a:p>
        </p:txBody>
      </p:sp>
    </p:spTree>
    <p:extLst>
      <p:ext uri="{BB962C8B-B14F-4D97-AF65-F5344CB8AC3E}">
        <p14:creationId xmlns:p14="http://schemas.microsoft.com/office/powerpoint/2010/main" val="198160683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95</a:t>
            </a:fld>
            <a:endParaRPr lang="en-AU"/>
          </a:p>
        </p:txBody>
      </p:sp>
    </p:spTree>
    <p:extLst>
      <p:ext uri="{BB962C8B-B14F-4D97-AF65-F5344CB8AC3E}">
        <p14:creationId xmlns:p14="http://schemas.microsoft.com/office/powerpoint/2010/main" val="379608965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96</a:t>
            </a:fld>
            <a:endParaRPr lang="en-AU"/>
          </a:p>
        </p:txBody>
      </p:sp>
    </p:spTree>
    <p:extLst>
      <p:ext uri="{BB962C8B-B14F-4D97-AF65-F5344CB8AC3E}">
        <p14:creationId xmlns:p14="http://schemas.microsoft.com/office/powerpoint/2010/main" val="301802687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97</a:t>
            </a:fld>
            <a:endParaRPr lang="en-AU"/>
          </a:p>
        </p:txBody>
      </p:sp>
    </p:spTree>
    <p:extLst>
      <p:ext uri="{BB962C8B-B14F-4D97-AF65-F5344CB8AC3E}">
        <p14:creationId xmlns:p14="http://schemas.microsoft.com/office/powerpoint/2010/main" val="251886172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98</a:t>
            </a:fld>
            <a:endParaRPr lang="en-AU"/>
          </a:p>
        </p:txBody>
      </p:sp>
    </p:spTree>
    <p:extLst>
      <p:ext uri="{BB962C8B-B14F-4D97-AF65-F5344CB8AC3E}">
        <p14:creationId xmlns:p14="http://schemas.microsoft.com/office/powerpoint/2010/main" val="14587182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99</a:t>
            </a:fld>
            <a:endParaRPr lang="en-AU"/>
          </a:p>
        </p:txBody>
      </p:sp>
    </p:spTree>
    <p:extLst>
      <p:ext uri="{BB962C8B-B14F-4D97-AF65-F5344CB8AC3E}">
        <p14:creationId xmlns:p14="http://schemas.microsoft.com/office/powerpoint/2010/main" val="2872346080"/>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100</a:t>
            </a:fld>
            <a:endParaRPr lang="en-AU"/>
          </a:p>
        </p:txBody>
      </p:sp>
    </p:spTree>
    <p:extLst>
      <p:ext uri="{BB962C8B-B14F-4D97-AF65-F5344CB8AC3E}">
        <p14:creationId xmlns:p14="http://schemas.microsoft.com/office/powerpoint/2010/main" val="230679103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101</a:t>
            </a:fld>
            <a:endParaRPr lang="en-AU"/>
          </a:p>
        </p:txBody>
      </p:sp>
    </p:spTree>
    <p:extLst>
      <p:ext uri="{BB962C8B-B14F-4D97-AF65-F5344CB8AC3E}">
        <p14:creationId xmlns:p14="http://schemas.microsoft.com/office/powerpoint/2010/main" val="3341785875"/>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102</a:t>
            </a:fld>
            <a:endParaRPr lang="en-AU"/>
          </a:p>
        </p:txBody>
      </p:sp>
    </p:spTree>
    <p:extLst>
      <p:ext uri="{BB962C8B-B14F-4D97-AF65-F5344CB8AC3E}">
        <p14:creationId xmlns:p14="http://schemas.microsoft.com/office/powerpoint/2010/main" val="226348118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103</a:t>
            </a:fld>
            <a:endParaRPr lang="en-AU"/>
          </a:p>
        </p:txBody>
      </p:sp>
    </p:spTree>
    <p:extLst>
      <p:ext uri="{BB962C8B-B14F-4D97-AF65-F5344CB8AC3E}">
        <p14:creationId xmlns:p14="http://schemas.microsoft.com/office/powerpoint/2010/main" val="4457406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104</a:t>
            </a:fld>
            <a:endParaRPr lang="en-AU">
              <a:solidFill>
                <a:prstClr val="black"/>
              </a:solidFill>
              <a:latin typeface="Calibri" panose="020F0502020204030204"/>
            </a:endParaRPr>
          </a:p>
        </p:txBody>
      </p:sp>
    </p:spTree>
    <p:extLst>
      <p:ext uri="{BB962C8B-B14F-4D97-AF65-F5344CB8AC3E}">
        <p14:creationId xmlns:p14="http://schemas.microsoft.com/office/powerpoint/2010/main" val="22875442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105</a:t>
            </a:fld>
            <a:endParaRPr lang="en-AU"/>
          </a:p>
        </p:txBody>
      </p:sp>
    </p:spTree>
    <p:extLst>
      <p:ext uri="{BB962C8B-B14F-4D97-AF65-F5344CB8AC3E}">
        <p14:creationId xmlns:p14="http://schemas.microsoft.com/office/powerpoint/2010/main" val="3506381877"/>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106</a:t>
            </a:fld>
            <a:endParaRPr lang="en-AU">
              <a:solidFill>
                <a:prstClr val="black"/>
              </a:solidFill>
              <a:latin typeface="Calibri" panose="020F0502020204030204"/>
            </a:endParaRPr>
          </a:p>
        </p:txBody>
      </p:sp>
    </p:spTree>
    <p:extLst>
      <p:ext uri="{BB962C8B-B14F-4D97-AF65-F5344CB8AC3E}">
        <p14:creationId xmlns:p14="http://schemas.microsoft.com/office/powerpoint/2010/main" val="1313297568"/>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107</a:t>
            </a:fld>
            <a:endParaRPr lang="en-AU">
              <a:solidFill>
                <a:prstClr val="black"/>
              </a:solidFill>
              <a:latin typeface="Calibri" panose="020F0502020204030204"/>
            </a:endParaRPr>
          </a:p>
        </p:txBody>
      </p:sp>
    </p:spTree>
    <p:extLst>
      <p:ext uri="{BB962C8B-B14F-4D97-AF65-F5344CB8AC3E}">
        <p14:creationId xmlns:p14="http://schemas.microsoft.com/office/powerpoint/2010/main" val="3081242214"/>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108</a:t>
            </a:fld>
            <a:endParaRPr lang="en-AU"/>
          </a:p>
        </p:txBody>
      </p:sp>
    </p:spTree>
    <p:extLst>
      <p:ext uri="{BB962C8B-B14F-4D97-AF65-F5344CB8AC3E}">
        <p14:creationId xmlns:p14="http://schemas.microsoft.com/office/powerpoint/2010/main" val="177771143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US"/>
          </a:p>
        </p:txBody>
      </p:sp>
      <p:sp>
        <p:nvSpPr>
          <p:cNvPr id="4" name="Slide Number Placeholder 3"/>
          <p:cNvSpPr>
            <a:spLocks noGrp="1"/>
          </p:cNvSpPr>
          <p:nvPr>
            <p:ph type="sldNum" sz="quarter" idx="5"/>
          </p:nvPr>
        </p:nvSpPr>
        <p:spPr/>
        <p:txBody>
          <a:bodyPr/>
          <a:lstStyle/>
          <a:p>
            <a:fld id="{895504E4-069A-477F-A382-216F06F288FB}" type="slidenum">
              <a:rPr lang="en-AU" smtClean="0"/>
              <a:t>109</a:t>
            </a:fld>
            <a:endParaRPr lang="en-AU"/>
          </a:p>
        </p:txBody>
      </p:sp>
    </p:spTree>
    <p:extLst>
      <p:ext uri="{BB962C8B-B14F-4D97-AF65-F5344CB8AC3E}">
        <p14:creationId xmlns:p14="http://schemas.microsoft.com/office/powerpoint/2010/main" val="3840818312"/>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US"/>
          </a:p>
        </p:txBody>
      </p:sp>
      <p:sp>
        <p:nvSpPr>
          <p:cNvPr id="4" name="Slide Number Placeholder 3"/>
          <p:cNvSpPr>
            <a:spLocks noGrp="1"/>
          </p:cNvSpPr>
          <p:nvPr>
            <p:ph type="sldNum" sz="quarter" idx="5"/>
          </p:nvPr>
        </p:nvSpPr>
        <p:spPr/>
        <p:txBody>
          <a:bodyPr/>
          <a:lstStyle/>
          <a:p>
            <a:fld id="{895504E4-069A-477F-A382-216F06F288FB}" type="slidenum">
              <a:rPr lang="en-AU" smtClean="0"/>
              <a:t>110</a:t>
            </a:fld>
            <a:endParaRPr lang="en-AU"/>
          </a:p>
        </p:txBody>
      </p:sp>
    </p:spTree>
    <p:extLst>
      <p:ext uri="{BB962C8B-B14F-4D97-AF65-F5344CB8AC3E}">
        <p14:creationId xmlns:p14="http://schemas.microsoft.com/office/powerpoint/2010/main" val="341789551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111</a:t>
            </a:fld>
            <a:endParaRPr lang="en-AU"/>
          </a:p>
        </p:txBody>
      </p:sp>
    </p:spTree>
    <p:extLst>
      <p:ext uri="{BB962C8B-B14F-4D97-AF65-F5344CB8AC3E}">
        <p14:creationId xmlns:p14="http://schemas.microsoft.com/office/powerpoint/2010/main" val="1032817667"/>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112</a:t>
            </a:fld>
            <a:endParaRPr lang="en-AU">
              <a:solidFill>
                <a:prstClr val="black"/>
              </a:solidFill>
              <a:latin typeface="Calibri" panose="020F0502020204030204"/>
            </a:endParaRPr>
          </a:p>
        </p:txBody>
      </p:sp>
    </p:spTree>
    <p:extLst>
      <p:ext uri="{BB962C8B-B14F-4D97-AF65-F5344CB8AC3E}">
        <p14:creationId xmlns:p14="http://schemas.microsoft.com/office/powerpoint/2010/main" val="74418630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113</a:t>
            </a:fld>
            <a:endParaRPr lang="en-AU">
              <a:solidFill>
                <a:prstClr val="black"/>
              </a:solidFill>
              <a:latin typeface="Calibri" panose="020F0502020204030204"/>
            </a:endParaRPr>
          </a:p>
        </p:txBody>
      </p:sp>
    </p:spTree>
    <p:extLst>
      <p:ext uri="{BB962C8B-B14F-4D97-AF65-F5344CB8AC3E}">
        <p14:creationId xmlns:p14="http://schemas.microsoft.com/office/powerpoint/2010/main" val="2520254488"/>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114</a:t>
            </a:fld>
            <a:endParaRPr lang="en-AU">
              <a:solidFill>
                <a:prstClr val="black"/>
              </a:solidFill>
              <a:latin typeface="Calibri" panose="020F0502020204030204"/>
            </a:endParaRPr>
          </a:p>
        </p:txBody>
      </p:sp>
    </p:spTree>
    <p:extLst>
      <p:ext uri="{BB962C8B-B14F-4D97-AF65-F5344CB8AC3E}">
        <p14:creationId xmlns:p14="http://schemas.microsoft.com/office/powerpoint/2010/main" val="25399059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115</a:t>
            </a:fld>
            <a:endParaRPr lang="en-AU">
              <a:solidFill>
                <a:prstClr val="black"/>
              </a:solidFill>
              <a:latin typeface="Calibri" panose="020F0502020204030204"/>
            </a:endParaRPr>
          </a:p>
        </p:txBody>
      </p:sp>
    </p:spTree>
    <p:extLst>
      <p:ext uri="{BB962C8B-B14F-4D97-AF65-F5344CB8AC3E}">
        <p14:creationId xmlns:p14="http://schemas.microsoft.com/office/powerpoint/2010/main" val="127956334"/>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lnSpc>
                <a:spcPct val="107000"/>
              </a:lnSpc>
              <a:spcAft>
                <a:spcPts val="772"/>
              </a:spcAft>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116</a:t>
            </a:fld>
            <a:endParaRPr lang="en-AU">
              <a:solidFill>
                <a:prstClr val="black"/>
              </a:solidFill>
              <a:latin typeface="Calibri" panose="020F0502020204030204"/>
            </a:endParaRPr>
          </a:p>
        </p:txBody>
      </p:sp>
    </p:spTree>
    <p:extLst>
      <p:ext uri="{BB962C8B-B14F-4D97-AF65-F5344CB8AC3E}">
        <p14:creationId xmlns:p14="http://schemas.microsoft.com/office/powerpoint/2010/main" val="2921793507"/>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117</a:t>
            </a:fld>
            <a:endParaRPr lang="en-AU"/>
          </a:p>
        </p:txBody>
      </p:sp>
    </p:spTree>
    <p:extLst>
      <p:ext uri="{BB962C8B-B14F-4D97-AF65-F5344CB8AC3E}">
        <p14:creationId xmlns:p14="http://schemas.microsoft.com/office/powerpoint/2010/main" val="1676378877"/>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118</a:t>
            </a:fld>
            <a:endParaRPr lang="en-AU">
              <a:solidFill>
                <a:prstClr val="black"/>
              </a:solidFill>
              <a:latin typeface="Calibri" panose="020F0502020204030204"/>
            </a:endParaRPr>
          </a:p>
        </p:txBody>
      </p:sp>
    </p:spTree>
    <p:extLst>
      <p:ext uri="{BB962C8B-B14F-4D97-AF65-F5344CB8AC3E}">
        <p14:creationId xmlns:p14="http://schemas.microsoft.com/office/powerpoint/2010/main" val="252667142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119</a:t>
            </a:fld>
            <a:endParaRPr lang="en-AU">
              <a:solidFill>
                <a:prstClr val="black"/>
              </a:solidFill>
              <a:latin typeface="Calibri" panose="020F0502020204030204"/>
            </a:endParaRPr>
          </a:p>
        </p:txBody>
      </p:sp>
    </p:spTree>
    <p:extLst>
      <p:ext uri="{BB962C8B-B14F-4D97-AF65-F5344CB8AC3E}">
        <p14:creationId xmlns:p14="http://schemas.microsoft.com/office/powerpoint/2010/main" val="2937791941"/>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120</a:t>
            </a:fld>
            <a:endParaRPr lang="en-AU"/>
          </a:p>
        </p:txBody>
      </p:sp>
    </p:spTree>
    <p:extLst>
      <p:ext uri="{BB962C8B-B14F-4D97-AF65-F5344CB8AC3E}">
        <p14:creationId xmlns:p14="http://schemas.microsoft.com/office/powerpoint/2010/main" val="4141096441"/>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121</a:t>
            </a:fld>
            <a:endParaRPr lang="en-AU">
              <a:solidFill>
                <a:prstClr val="black"/>
              </a:solidFill>
              <a:latin typeface="Calibri" panose="020F0502020204030204"/>
            </a:endParaRPr>
          </a:p>
        </p:txBody>
      </p:sp>
    </p:spTree>
    <p:extLst>
      <p:ext uri="{BB962C8B-B14F-4D97-AF65-F5344CB8AC3E}">
        <p14:creationId xmlns:p14="http://schemas.microsoft.com/office/powerpoint/2010/main" val="82183874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5504E4-069A-477F-A382-216F06F288FB}" type="slidenum">
              <a:rPr lang="en-AU" smtClean="0"/>
              <a:t>122</a:t>
            </a:fld>
            <a:endParaRPr lang="en-AU"/>
          </a:p>
        </p:txBody>
      </p:sp>
    </p:spTree>
    <p:extLst>
      <p:ext uri="{BB962C8B-B14F-4D97-AF65-F5344CB8AC3E}">
        <p14:creationId xmlns:p14="http://schemas.microsoft.com/office/powerpoint/2010/main" val="150265350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5504E4-069A-477F-A382-216F06F288FB}" type="slidenum">
              <a:rPr lang="en-AU" smtClean="0"/>
              <a:t>123</a:t>
            </a:fld>
            <a:endParaRPr lang="en-AU"/>
          </a:p>
        </p:txBody>
      </p:sp>
    </p:spTree>
    <p:extLst>
      <p:ext uri="{BB962C8B-B14F-4D97-AF65-F5344CB8AC3E}">
        <p14:creationId xmlns:p14="http://schemas.microsoft.com/office/powerpoint/2010/main" val="2974427393"/>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124</a:t>
            </a:fld>
            <a:endParaRPr lang="en-AU">
              <a:solidFill>
                <a:prstClr val="black"/>
              </a:solidFill>
              <a:latin typeface="Calibri" panose="020F0502020204030204"/>
            </a:endParaRPr>
          </a:p>
        </p:txBody>
      </p:sp>
    </p:spTree>
    <p:extLst>
      <p:ext uri="{BB962C8B-B14F-4D97-AF65-F5344CB8AC3E}">
        <p14:creationId xmlns:p14="http://schemas.microsoft.com/office/powerpoint/2010/main" val="2753102457"/>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125</a:t>
            </a:fld>
            <a:endParaRPr lang="en-AU">
              <a:solidFill>
                <a:prstClr val="black"/>
              </a:solidFill>
              <a:latin typeface="Calibri" panose="020F0502020204030204"/>
            </a:endParaRPr>
          </a:p>
        </p:txBody>
      </p:sp>
    </p:spTree>
    <p:extLst>
      <p:ext uri="{BB962C8B-B14F-4D97-AF65-F5344CB8AC3E}">
        <p14:creationId xmlns:p14="http://schemas.microsoft.com/office/powerpoint/2010/main" val="3592363255"/>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126</a:t>
            </a:fld>
            <a:endParaRPr lang="en-AU">
              <a:solidFill>
                <a:prstClr val="black"/>
              </a:solidFill>
              <a:latin typeface="Calibri" panose="020F0502020204030204"/>
            </a:endParaRPr>
          </a:p>
        </p:txBody>
      </p:sp>
    </p:spTree>
    <p:extLst>
      <p:ext uri="{BB962C8B-B14F-4D97-AF65-F5344CB8AC3E}">
        <p14:creationId xmlns:p14="http://schemas.microsoft.com/office/powerpoint/2010/main" val="770877785"/>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127</a:t>
            </a:fld>
            <a:endParaRPr lang="en-AU">
              <a:solidFill>
                <a:prstClr val="black"/>
              </a:solidFill>
              <a:latin typeface="Calibri" panose="020F0502020204030204"/>
            </a:endParaRPr>
          </a:p>
        </p:txBody>
      </p:sp>
    </p:spTree>
    <p:extLst>
      <p:ext uri="{BB962C8B-B14F-4D97-AF65-F5344CB8AC3E}">
        <p14:creationId xmlns:p14="http://schemas.microsoft.com/office/powerpoint/2010/main" val="4209216288"/>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128</a:t>
            </a:fld>
            <a:endParaRPr lang="en-AU">
              <a:solidFill>
                <a:prstClr val="black"/>
              </a:solidFill>
              <a:latin typeface="Calibri" panose="020F0502020204030204"/>
            </a:endParaRPr>
          </a:p>
        </p:txBody>
      </p:sp>
    </p:spTree>
    <p:extLst>
      <p:ext uri="{BB962C8B-B14F-4D97-AF65-F5344CB8AC3E}">
        <p14:creationId xmlns:p14="http://schemas.microsoft.com/office/powerpoint/2010/main" val="755538394"/>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129</a:t>
            </a:fld>
            <a:endParaRPr lang="en-AU">
              <a:solidFill>
                <a:prstClr val="black"/>
              </a:solidFill>
              <a:latin typeface="Calibri" panose="020F0502020204030204"/>
            </a:endParaRPr>
          </a:p>
        </p:txBody>
      </p:sp>
    </p:spTree>
    <p:extLst>
      <p:ext uri="{BB962C8B-B14F-4D97-AF65-F5344CB8AC3E}">
        <p14:creationId xmlns:p14="http://schemas.microsoft.com/office/powerpoint/2010/main" val="3912927371"/>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AU"/>
          </a:p>
        </p:txBody>
      </p:sp>
      <p:sp>
        <p:nvSpPr>
          <p:cNvPr id="4" name="Slide Number Placeholder 3"/>
          <p:cNvSpPr>
            <a:spLocks noGrp="1"/>
          </p:cNvSpPr>
          <p:nvPr>
            <p:ph type="sldNum" sz="quarter" idx="5"/>
          </p:nvPr>
        </p:nvSpPr>
        <p:spPr/>
        <p:txBody>
          <a:bodyPr/>
          <a:lstStyle/>
          <a:p>
            <a:fld id="{348771D3-3CA4-4213-901A-6F92104540AA}" type="slidenum">
              <a:rPr lang="en-AU" smtClean="0"/>
              <a:t>130</a:t>
            </a:fld>
            <a:endParaRPr lang="en-AU"/>
          </a:p>
        </p:txBody>
      </p:sp>
    </p:spTree>
    <p:extLst>
      <p:ext uri="{BB962C8B-B14F-4D97-AF65-F5344CB8AC3E}">
        <p14:creationId xmlns:p14="http://schemas.microsoft.com/office/powerpoint/2010/main" val="2007831514"/>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131</a:t>
            </a:fld>
            <a:endParaRPr lang="en-AU">
              <a:solidFill>
                <a:prstClr val="black"/>
              </a:solidFill>
              <a:latin typeface="Calibri" panose="020F0502020204030204"/>
            </a:endParaRPr>
          </a:p>
        </p:txBody>
      </p:sp>
    </p:spTree>
    <p:extLst>
      <p:ext uri="{BB962C8B-B14F-4D97-AF65-F5344CB8AC3E}">
        <p14:creationId xmlns:p14="http://schemas.microsoft.com/office/powerpoint/2010/main" val="2749319654"/>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132</a:t>
            </a:fld>
            <a:endParaRPr lang="en-AU">
              <a:solidFill>
                <a:prstClr val="black"/>
              </a:solidFill>
              <a:latin typeface="Calibri" panose="020F0502020204030204"/>
            </a:endParaRPr>
          </a:p>
        </p:txBody>
      </p:sp>
    </p:spTree>
    <p:extLst>
      <p:ext uri="{BB962C8B-B14F-4D97-AF65-F5344CB8AC3E}">
        <p14:creationId xmlns:p14="http://schemas.microsoft.com/office/powerpoint/2010/main" val="3893204036"/>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133</a:t>
            </a:fld>
            <a:endParaRPr lang="en-AU">
              <a:solidFill>
                <a:prstClr val="black"/>
              </a:solidFill>
              <a:latin typeface="Calibri" panose="020F0502020204030204"/>
            </a:endParaRPr>
          </a:p>
        </p:txBody>
      </p:sp>
    </p:spTree>
    <p:extLst>
      <p:ext uri="{BB962C8B-B14F-4D97-AF65-F5344CB8AC3E}">
        <p14:creationId xmlns:p14="http://schemas.microsoft.com/office/powerpoint/2010/main" val="1576751670"/>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a:p>
        </p:txBody>
      </p:sp>
      <p:sp>
        <p:nvSpPr>
          <p:cNvPr id="4" name="Slide Number Placeholder 3"/>
          <p:cNvSpPr>
            <a:spLocks noGrp="1"/>
          </p:cNvSpPr>
          <p:nvPr>
            <p:ph type="sldNum" sz="quarter" idx="5"/>
          </p:nvPr>
        </p:nvSpPr>
        <p:spPr/>
        <p:txBody>
          <a:bodyPr/>
          <a:lstStyle/>
          <a:p>
            <a:pPr defTabSz="441107">
              <a:defRPr/>
            </a:pPr>
            <a:fld id="{55E6F63D-8C96-4445-B199-074BC486EF79}" type="slidenum">
              <a:rPr lang="en-AU">
                <a:solidFill>
                  <a:prstClr val="black"/>
                </a:solidFill>
                <a:latin typeface="Calibri" panose="020F0502020204030204"/>
              </a:rPr>
              <a:pPr defTabSz="441107">
                <a:defRPr/>
              </a:pPr>
              <a:t>134</a:t>
            </a:fld>
            <a:endParaRPr lang="en-AU">
              <a:solidFill>
                <a:prstClr val="black"/>
              </a:solidFill>
              <a:latin typeface="Calibri" panose="020F0502020204030204"/>
            </a:endParaRPr>
          </a:p>
        </p:txBody>
      </p:sp>
    </p:spTree>
    <p:extLst>
      <p:ext uri="{BB962C8B-B14F-4D97-AF65-F5344CB8AC3E}">
        <p14:creationId xmlns:p14="http://schemas.microsoft.com/office/powerpoint/2010/main" val="1166547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7.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9.jpeg"/><Relationship Id="rId1" Type="http://schemas.openxmlformats.org/officeDocument/2006/relationships/slideMaster" Target="../slideMasters/slideMaster3.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emf"/><Relationship Id="rId1" Type="http://schemas.openxmlformats.org/officeDocument/2006/relationships/slideMaster" Target="../slideMasters/slideMaster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 Id="rId9" Type="http://schemas.openxmlformats.org/officeDocument/2006/relationships/image" Target="../media/image7.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4.png"/><Relationship Id="rId7" Type="http://schemas.openxmlformats.org/officeDocument/2006/relationships/image" Target="../media/image19.jpeg"/><Relationship Id="rId2" Type="http://schemas.openxmlformats.org/officeDocument/2006/relationships/image" Target="../media/image1.emf"/><Relationship Id="rId1" Type="http://schemas.openxmlformats.org/officeDocument/2006/relationships/slideMaster" Target="../slideMasters/slideMaster5.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s>
</file>

<file path=ppt/slideLayouts/_rels/slideLayout3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9.jpeg"/><Relationship Id="rId1" Type="http://schemas.openxmlformats.org/officeDocument/2006/relationships/slideMaster" Target="../slideMasters/slideMaster7.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image" Target="../media/image1.emf"/></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emf"/><Relationship Id="rId1" Type="http://schemas.openxmlformats.org/officeDocument/2006/relationships/slideMaster" Target="../slideMasters/slideMaster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 Id="rId9" Type="http://schemas.openxmlformats.org/officeDocument/2006/relationships/image" Target="../media/image7.png"/></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Master" Target="../slideMasters/slideMaster8.xml"/><Relationship Id="rId6" Type="http://schemas.openxmlformats.org/officeDocument/2006/relationships/image" Target="../media/image1.emf"/><Relationship Id="rId5" Type="http://schemas.openxmlformats.org/officeDocument/2006/relationships/image" Target="../media/image24.png"/><Relationship Id="rId4" Type="http://schemas.openxmlformats.org/officeDocument/2006/relationships/image" Target="../media/image23.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9.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1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7.png"/></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6.emf"/><Relationship Id="rId1" Type="http://schemas.openxmlformats.org/officeDocument/2006/relationships/slideMaster" Target="../slideMasters/slideMaster10.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10.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7.png"/><Relationship Id="rId1" Type="http://schemas.openxmlformats.org/officeDocument/2006/relationships/slideMaster" Target="../slideMasters/slideMaster1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7.png"/></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9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1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7.png"/></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9.jpeg"/><Relationship Id="rId1" Type="http://schemas.openxmlformats.org/officeDocument/2006/relationships/slideMaster" Target="../slideMasters/slideMaster16.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image" Target="../media/image1.emf"/></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emf"/><Relationship Id="rId1" Type="http://schemas.openxmlformats.org/officeDocument/2006/relationships/slideMaster" Target="../slideMasters/slideMaster16.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 Id="rId9" Type="http://schemas.openxmlformats.org/officeDocument/2006/relationships/image" Target="../media/image7.png"/></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emf"/><Relationship Id="rId1" Type="http://schemas.openxmlformats.org/officeDocument/2006/relationships/slideMaster" Target="../slideMasters/slideMaster1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 Id="rId9" Type="http://schemas.openxmlformats.org/officeDocument/2006/relationships/image" Target="../media/image7.png"/></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emf"/><Relationship Id="rId1" Type="http://schemas.openxmlformats.org/officeDocument/2006/relationships/slideMaster" Target="../slideMasters/slideMaster18.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 Id="rId9" Type="http://schemas.openxmlformats.org/officeDocument/2006/relationships/image" Target="../media/image7.png"/></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2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Master" Target="../slideMasters/slideMaster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7.png"/></Relationships>
</file>

<file path=ppt/slideLayouts/_rels/slideLayout12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1.emf"/><Relationship Id="rId7" Type="http://schemas.openxmlformats.org/officeDocument/2006/relationships/image" Target="../media/image31.jpeg"/><Relationship Id="rId2" Type="http://schemas.openxmlformats.org/officeDocument/2006/relationships/image" Target="../media/image28.png"/><Relationship Id="rId1" Type="http://schemas.openxmlformats.org/officeDocument/2006/relationships/slideMaster" Target="../slideMasters/slideMaster20.xml"/><Relationship Id="rId6" Type="http://schemas.openxmlformats.org/officeDocument/2006/relationships/image" Target="../media/image5.png"/><Relationship Id="rId5" Type="http://schemas.openxmlformats.org/officeDocument/2006/relationships/image" Target="../media/image30.jpeg"/><Relationship Id="rId10" Type="http://schemas.openxmlformats.org/officeDocument/2006/relationships/image" Target="../media/image34.png"/><Relationship Id="rId4" Type="http://schemas.openxmlformats.org/officeDocument/2006/relationships/image" Target="../media/image29.png"/><Relationship Id="rId9" Type="http://schemas.openxmlformats.org/officeDocument/2006/relationships/image" Target="../media/image33.png"/></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emf"/><Relationship Id="rId1" Type="http://schemas.openxmlformats.org/officeDocument/2006/relationships/slideMaster" Target="../slideMasters/slideMaster21.xml"/><Relationship Id="rId4" Type="http://schemas.openxmlformats.org/officeDocument/2006/relationships/image" Target="../media/image36.jpe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Master" Target="../slideMasters/slideMaster21.xml"/><Relationship Id="rId4" Type="http://schemas.openxmlformats.org/officeDocument/2006/relationships/image" Target="../media/image1.emf"/></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Master" Target="../slideMasters/slideMaster21.xml"/><Relationship Id="rId4" Type="http://schemas.openxmlformats.org/officeDocument/2006/relationships/image" Target="../media/image1.emf"/></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Master" Target="../slideMasters/slideMaster21.xml"/><Relationship Id="rId4" Type="http://schemas.openxmlformats.org/officeDocument/2006/relationships/image" Target="../media/image1.emf"/></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emf"/><Relationship Id="rId1" Type="http://schemas.openxmlformats.org/officeDocument/2006/relationships/slideMaster" Target="../slideMasters/slideMaster21.xml"/><Relationship Id="rId4" Type="http://schemas.openxmlformats.org/officeDocument/2006/relationships/image" Target="../media/image36.jpeg"/></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Master" Target="../slideMasters/slideMaster21.xml"/><Relationship Id="rId4" Type="http://schemas.openxmlformats.org/officeDocument/2006/relationships/image" Target="../media/image1.emf"/></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Master" Target="../slideMasters/slideMaster21.xml"/><Relationship Id="rId4" Type="http://schemas.openxmlformats.org/officeDocument/2006/relationships/image" Target="../media/image1.emf"/></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Master" Target="../slideMasters/slideMaster21.xml"/><Relationship Id="rId4" Type="http://schemas.openxmlformats.org/officeDocument/2006/relationships/image" Target="../media/image1.emf"/></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438222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E02B9724-DA4D-4BE2-BED0-3EB758E8F842}" type="slidenum">
              <a:rPr lang="en-AU" smtClean="0"/>
              <a:t>‹#›</a:t>
            </a:fld>
            <a:endParaRPr lang="en-AU"/>
          </a:p>
        </p:txBody>
      </p:sp>
    </p:spTree>
    <p:extLst>
      <p:ext uri="{BB962C8B-B14F-4D97-AF65-F5344CB8AC3E}">
        <p14:creationId xmlns:p14="http://schemas.microsoft.com/office/powerpoint/2010/main" val="2496589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738033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1"/>
          </a:solidFill>
          <a:ln>
            <a:solidFill>
              <a:schemeClr val="accent1"/>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E02B9724-DA4D-4BE2-BED0-3EB758E8F842}" type="slidenum">
              <a:rPr lang="en-AU" smtClean="0"/>
              <a:t>‹#›</a:t>
            </a:fld>
            <a:endParaRPr lang="en-AU"/>
          </a:p>
        </p:txBody>
      </p:sp>
      <p:sp>
        <p:nvSpPr>
          <p:cNvPr id="2" name="Rectangle 1">
            <a:extLst>
              <a:ext uri="{FF2B5EF4-FFF2-40B4-BE49-F238E27FC236}">
                <a16:creationId xmlns:a16="http://schemas.microsoft.com/office/drawing/2014/main" id="{9F6DF5BD-4B5C-43EF-9539-2296D1AAEE4B}"/>
              </a:ext>
            </a:extLst>
          </p:cNvPr>
          <p:cNvSpPr/>
          <p:nvPr/>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anose="00000500000000000000" pitchFamily="2" charset="0"/>
            </a:endParaRPr>
          </a:p>
        </p:txBody>
      </p:sp>
    </p:spTree>
    <p:extLst>
      <p:ext uri="{BB962C8B-B14F-4D97-AF65-F5344CB8AC3E}">
        <p14:creationId xmlns:p14="http://schemas.microsoft.com/office/powerpoint/2010/main" val="6076327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2"/>
        <p:cNvGrpSpPr/>
        <p:nvPr/>
      </p:nvGrpSpPr>
      <p:grpSpPr>
        <a:xfrm>
          <a:off x="0" y="0"/>
          <a:ext cx="0" cy="0"/>
          <a:chOff x="0" y="0"/>
          <a:chExt cx="0" cy="0"/>
        </a:xfrm>
      </p:grpSpPr>
      <p:sp>
        <p:nvSpPr>
          <p:cNvPr id="133" name="Google Shape;133;p13"/>
          <p:cNvSpPr txBox="1">
            <a:spLocks noGrp="1"/>
          </p:cNvSpPr>
          <p:nvPr>
            <p:ph type="body" idx="1"/>
          </p:nvPr>
        </p:nvSpPr>
        <p:spPr>
          <a:xfrm>
            <a:off x="966600" y="5830068"/>
            <a:ext cx="10263200" cy="6140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300"/>
              <a:buNone/>
              <a:defRPr/>
            </a:lvl1pPr>
          </a:lstStyle>
          <a:p>
            <a:pPr lvl="0"/>
            <a:r>
              <a:rPr lang="en-US"/>
              <a:t>Click to edit Master text styles</a:t>
            </a:r>
          </a:p>
        </p:txBody>
      </p:sp>
      <p:sp>
        <p:nvSpPr>
          <p:cNvPr id="135" name="Google Shape;135;p13">
            <a:hlinkClick r:id="" action="ppaction://noaction"/>
          </p:cNvPr>
          <p:cNvSpPr/>
          <p:nvPr/>
        </p:nvSpPr>
        <p:spPr>
          <a:xfrm>
            <a:off x="11040600" y="0"/>
            <a:ext cx="1151200" cy="6056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36" name="Google Shape;136;p13">
            <a:hlinkClick r:id="" action="ppaction://noaction"/>
          </p:cNvPr>
          <p:cNvCxnSpPr/>
          <p:nvPr/>
        </p:nvCxnSpPr>
        <p:spPr>
          <a:xfrm>
            <a:off x="11465089" y="28846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7" name="Google Shape;137;p13">
            <a:hlinkClick r:id="" action="ppaction://noaction"/>
          </p:cNvPr>
          <p:cNvCxnSpPr/>
          <p:nvPr/>
        </p:nvCxnSpPr>
        <p:spPr>
          <a:xfrm>
            <a:off x="11465089" y="33351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8" name="Google Shape;138;p13">
            <a:hlinkClick r:id="" action="ppaction://noaction"/>
          </p:cNvPr>
          <p:cNvCxnSpPr/>
          <p:nvPr/>
        </p:nvCxnSpPr>
        <p:spPr>
          <a:xfrm>
            <a:off x="11465089" y="378567"/>
            <a:ext cx="288400" cy="0"/>
          </a:xfrm>
          <a:prstGeom prst="straightConnector1">
            <a:avLst/>
          </a:prstGeom>
          <a:noFill/>
          <a:ln w="9525" cap="flat" cmpd="sng">
            <a:solidFill>
              <a:srgbClr val="B7B7B7"/>
            </a:solidFill>
            <a:prstDash val="solid"/>
            <a:round/>
            <a:headEnd type="none" w="med" len="med"/>
            <a:tailEnd type="none" w="med" len="med"/>
          </a:ln>
        </p:spPr>
      </p:cxnSp>
      <p:sp>
        <p:nvSpPr>
          <p:cNvPr id="8" name="Slide Number Placeholder 5">
            <a:extLst>
              <a:ext uri="{FF2B5EF4-FFF2-40B4-BE49-F238E27FC236}">
                <a16:creationId xmlns:a16="http://schemas.microsoft.com/office/drawing/2014/main" id="{0B01BE9E-F701-4551-9C50-0C25C5064F8D}"/>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E02B9724-DA4D-4BE2-BED0-3EB758E8F842}" type="slidenum">
              <a:rPr lang="en-AU" smtClean="0"/>
              <a:t>‹#›</a:t>
            </a:fld>
            <a:endParaRPr lang="en-AU"/>
          </a:p>
        </p:txBody>
      </p:sp>
    </p:spTree>
    <p:extLst>
      <p:ext uri="{BB962C8B-B14F-4D97-AF65-F5344CB8AC3E}">
        <p14:creationId xmlns:p14="http://schemas.microsoft.com/office/powerpoint/2010/main" val="1896595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1E2953B-00B8-4A93-885A-0D3C312ABEB6}"/>
              </a:ext>
            </a:extLst>
          </p:cNvPr>
          <p:cNvPicPr/>
          <p:nvPr/>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354353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4"/>
        <p:cNvGrpSpPr/>
        <p:nvPr/>
      </p:nvGrpSpPr>
      <p:grpSpPr>
        <a:xfrm>
          <a:off x="0" y="0"/>
          <a:ext cx="0" cy="0"/>
          <a:chOff x="0" y="0"/>
          <a:chExt cx="0" cy="0"/>
        </a:xfrm>
      </p:grpSpPr>
      <p:sp>
        <p:nvSpPr>
          <p:cNvPr id="45" name="Google Shape;45;p5"/>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6" name="Google Shape;46;p5"/>
          <p:cNvGrpSpPr/>
          <p:nvPr/>
        </p:nvGrpSpPr>
        <p:grpSpPr>
          <a:xfrm>
            <a:off x="1107190" y="1588342"/>
            <a:ext cx="994351" cy="61101"/>
            <a:chOff x="4580561" y="2589004"/>
            <a:chExt cx="1064464" cy="25200"/>
          </a:xfrm>
        </p:grpSpPr>
        <p:sp>
          <p:nvSpPr>
            <p:cNvPr id="47" name="Google Shape;47;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9" name="Google Shape;49;p5"/>
          <p:cNvSpPr txBox="1">
            <a:spLocks noGrp="1"/>
          </p:cNvSpPr>
          <p:nvPr>
            <p:ph type="title"/>
          </p:nvPr>
        </p:nvSpPr>
        <p:spPr>
          <a:xfrm>
            <a:off x="972600" y="1758200"/>
            <a:ext cx="10251600" cy="7136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50" name="Google Shape;50;p5"/>
          <p:cNvSpPr txBox="1">
            <a:spLocks noGrp="1"/>
          </p:cNvSpPr>
          <p:nvPr>
            <p:ph type="body" idx="1"/>
          </p:nvPr>
        </p:nvSpPr>
        <p:spPr>
          <a:xfrm>
            <a:off x="972600" y="2771833"/>
            <a:ext cx="10251600" cy="3014800"/>
          </a:xfrm>
          <a:prstGeom prst="rect">
            <a:avLst/>
          </a:prstGeom>
        </p:spPr>
        <p:txBody>
          <a:bodyPr spcFirstLastPara="1" wrap="square" lIns="91425" tIns="91425" rIns="91425" bIns="91425" anchor="t" anchorCtr="0">
            <a:noAutofit/>
          </a:bodyPr>
          <a:lstStyle>
            <a:lvl1pPr marL="609585" lvl="0" indent="-414856">
              <a:spcBef>
                <a:spcPts val="0"/>
              </a:spcBef>
              <a:spcAft>
                <a:spcPts val="0"/>
              </a:spcAft>
              <a:buSzPts val="1300"/>
              <a:buChar char="●"/>
              <a:defRPr/>
            </a:lvl1pPr>
            <a:lvl2pPr marL="1219170" lvl="1" indent="-397923">
              <a:spcBef>
                <a:spcPts val="2133"/>
              </a:spcBef>
              <a:spcAft>
                <a:spcPts val="0"/>
              </a:spcAft>
              <a:buSzPts val="11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51" name="Google Shape;51;p5"/>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
        <p:nvSpPr>
          <p:cNvPr id="52" name="Google Shape;52;p5">
            <a:hlinkClick r:id="" action="ppaction://noaction"/>
          </p:cNvPr>
          <p:cNvSpPr/>
          <p:nvPr/>
        </p:nvSpPr>
        <p:spPr>
          <a:xfrm>
            <a:off x="11040600" y="0"/>
            <a:ext cx="1151200" cy="6056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53" name="Google Shape;53;p5">
            <a:hlinkClick r:id="" action="ppaction://noaction"/>
          </p:cNvPr>
          <p:cNvCxnSpPr/>
          <p:nvPr/>
        </p:nvCxnSpPr>
        <p:spPr>
          <a:xfrm>
            <a:off x="11465089" y="28846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54" name="Google Shape;54;p5">
            <a:hlinkClick r:id="" action="ppaction://noaction"/>
          </p:cNvPr>
          <p:cNvCxnSpPr/>
          <p:nvPr/>
        </p:nvCxnSpPr>
        <p:spPr>
          <a:xfrm>
            <a:off x="11465089" y="33351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55" name="Google Shape;55;p5">
            <a:hlinkClick r:id="" action="ppaction://noaction"/>
          </p:cNvPr>
          <p:cNvCxnSpPr/>
          <p:nvPr/>
        </p:nvCxnSpPr>
        <p:spPr>
          <a:xfrm>
            <a:off x="11465089" y="378567"/>
            <a:ext cx="288400" cy="0"/>
          </a:xfrm>
          <a:prstGeom prst="straightConnector1">
            <a:avLst/>
          </a:prstGeom>
          <a:noFill/>
          <a:ln w="9525" cap="flat" cmpd="sng">
            <a:solidFill>
              <a:srgbClr val="B7B7B7"/>
            </a:solidFill>
            <a:prstDash val="solid"/>
            <a:round/>
            <a:headEnd type="none" w="med" len="med"/>
            <a:tailEnd type="none" w="med" len="med"/>
          </a:ln>
        </p:spPr>
      </p:cxnSp>
    </p:spTree>
    <p:extLst>
      <p:ext uri="{BB962C8B-B14F-4D97-AF65-F5344CB8AC3E}">
        <p14:creationId xmlns:p14="http://schemas.microsoft.com/office/powerpoint/2010/main" val="3895941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Only">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B98AEAD-65D3-FC74-F72B-1359B98E5AD5}"/>
              </a:ext>
            </a:extLst>
          </p:cNvPr>
          <p:cNvPicPr>
            <a:picLocks noChangeAspect="1"/>
          </p:cNvPicPr>
          <p:nvPr userDrawn="1"/>
        </p:nvPicPr>
        <p:blipFill>
          <a:blip r:embed="rId2"/>
          <a:stretch>
            <a:fillRect/>
          </a:stretch>
        </p:blipFill>
        <p:spPr>
          <a:xfrm>
            <a:off x="0" y="-3403"/>
            <a:ext cx="685800" cy="723900"/>
          </a:xfrm>
          <a:prstGeom prst="rect">
            <a:avLst/>
          </a:prstGeom>
        </p:spPr>
      </p:pic>
      <p:sp>
        <p:nvSpPr>
          <p:cNvPr id="9" name="Title 1">
            <a:extLst>
              <a:ext uri="{FF2B5EF4-FFF2-40B4-BE49-F238E27FC236}">
                <a16:creationId xmlns:a16="http://schemas.microsoft.com/office/drawing/2014/main" id="{69F520F2-DE36-43AA-A8BF-5D0DC03279C4}"/>
              </a:ext>
            </a:extLst>
          </p:cNvPr>
          <p:cNvSpPr>
            <a:spLocks noGrp="1"/>
          </p:cNvSpPr>
          <p:nvPr>
            <p:ph type="title"/>
          </p:nvPr>
        </p:nvSpPr>
        <p:spPr>
          <a:xfrm>
            <a:off x="838200" y="184894"/>
            <a:ext cx="5772149" cy="436523"/>
          </a:xfrm>
        </p:spPr>
        <p:txBody>
          <a:bodyPr lIns="0" tIns="0" rIns="0" bIns="0" anchor="t">
            <a:noAutofit/>
          </a:bodyPr>
          <a:lstStyle>
            <a:lvl1pPr>
              <a:defRPr sz="3000">
                <a:solidFill>
                  <a:schemeClr val="bg1"/>
                </a:solidFill>
              </a:defRPr>
            </a:lvl1pPr>
          </a:lstStyle>
          <a:p>
            <a:r>
              <a:rPr lang="en-GB"/>
              <a:t>Click to edit Master title style</a:t>
            </a:r>
            <a:endParaRPr lang="en-US"/>
          </a:p>
        </p:txBody>
      </p:sp>
    </p:spTree>
    <p:extLst>
      <p:ext uri="{BB962C8B-B14F-4D97-AF65-F5344CB8AC3E}">
        <p14:creationId xmlns:p14="http://schemas.microsoft.com/office/powerpoint/2010/main" val="2716079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userDrawn="1"/>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userDrawn="1"/>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spTree>
    <p:extLst>
      <p:ext uri="{BB962C8B-B14F-4D97-AF65-F5344CB8AC3E}">
        <p14:creationId xmlns:p14="http://schemas.microsoft.com/office/powerpoint/2010/main" val="475577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6" y="-4001"/>
            <a:ext cx="12253715"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7415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3105860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ln>
            <a:solidFill>
              <a:schemeClr val="accent1"/>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ln>
            <a:solidFill>
              <a:schemeClr val="accent2"/>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651259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VIC" pitchFamily="2" charset="77"/>
              <a:ea typeface="+mn-ea"/>
              <a:cs typeface="+mn-cs"/>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VIC" pitchFamily="2" charset="77"/>
              <a:ea typeface="+mn-ea"/>
              <a:cs typeface="+mn-cs"/>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B9DBF24-5B6F-B849-A544-190EE1508C83}" type="slidenum">
              <a:rPr kumimoji="0" lang="en-US" sz="1200" b="0" i="0" u="none" strike="noStrike" kern="1200" cap="none" spc="0" normalizeH="0" baseline="0" noProof="0" smtClean="0">
                <a:ln>
                  <a:noFill/>
                </a:ln>
                <a:solidFill>
                  <a:srgbClr val="000000">
                    <a:tint val="75000"/>
                  </a:srgbClr>
                </a:solidFill>
                <a:effectLst/>
                <a:uLnTx/>
                <a:uFillTx/>
                <a:latin typeface="VIC" panose="00000500000000000000" pitchFamily="2"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srgbClr val="000000">
                  <a:tint val="75000"/>
                </a:srgbClr>
              </a:solidFill>
              <a:effectLst/>
              <a:uLnTx/>
              <a:uFillTx/>
              <a:latin typeface="VIC" panose="00000500000000000000" pitchFamily="2" charset="0"/>
              <a:ea typeface="+mn-ea"/>
              <a:cs typeface="Arial" panose="020B0604020202020204" pitchFamily="34" charset="0"/>
            </a:endParaRPr>
          </a:p>
        </p:txBody>
      </p:sp>
      <p:sp>
        <p:nvSpPr>
          <p:cNvPr id="2" name="Rectangle 1">
            <a:extLst>
              <a:ext uri="{FF2B5EF4-FFF2-40B4-BE49-F238E27FC236}">
                <a16:creationId xmlns:a16="http://schemas.microsoft.com/office/drawing/2014/main" id="{9F6DF5BD-4B5C-43EF-9539-2296D1AAEE4B}"/>
              </a:ext>
            </a:extLst>
          </p:cNvPr>
          <p:cNvSpPr/>
          <p:nvPr/>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srgbClr val="FFFFFF"/>
              </a:solidFill>
              <a:effectLst/>
              <a:uLnTx/>
              <a:uFillTx/>
              <a:latin typeface="VIC" pitchFamily="2" charset="77"/>
              <a:ea typeface="+mn-ea"/>
              <a:cs typeface="+mn-cs"/>
            </a:endParaRPr>
          </a:p>
        </p:txBody>
      </p:sp>
    </p:spTree>
    <p:extLst>
      <p:ext uri="{BB962C8B-B14F-4D97-AF65-F5344CB8AC3E}">
        <p14:creationId xmlns:p14="http://schemas.microsoft.com/office/powerpoint/2010/main" val="118782386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2"/>
        <p:cNvGrpSpPr/>
        <p:nvPr/>
      </p:nvGrpSpPr>
      <p:grpSpPr>
        <a:xfrm>
          <a:off x="0" y="0"/>
          <a:ext cx="0" cy="0"/>
          <a:chOff x="0" y="0"/>
          <a:chExt cx="0" cy="0"/>
        </a:xfrm>
      </p:grpSpPr>
      <p:sp>
        <p:nvSpPr>
          <p:cNvPr id="133" name="Google Shape;133;p13"/>
          <p:cNvSpPr txBox="1">
            <a:spLocks noGrp="1"/>
          </p:cNvSpPr>
          <p:nvPr>
            <p:ph type="body" idx="1"/>
          </p:nvPr>
        </p:nvSpPr>
        <p:spPr>
          <a:xfrm>
            <a:off x="966600" y="5830068"/>
            <a:ext cx="10263200" cy="6140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300"/>
              <a:buNone/>
              <a:defRPr/>
            </a:lvl1pPr>
          </a:lstStyle>
          <a:p>
            <a:endParaRPr/>
          </a:p>
        </p:txBody>
      </p:sp>
      <p:sp>
        <p:nvSpPr>
          <p:cNvPr id="134" name="Google Shape;134;p13"/>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
        <p:nvSpPr>
          <p:cNvPr id="135" name="Google Shape;135;p13">
            <a:hlinkClick r:id="" action="ppaction://noaction"/>
          </p:cNvPr>
          <p:cNvSpPr/>
          <p:nvPr/>
        </p:nvSpPr>
        <p:spPr>
          <a:xfrm>
            <a:off x="11040600" y="0"/>
            <a:ext cx="1151200" cy="6056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36" name="Google Shape;136;p13">
            <a:hlinkClick r:id="" action="ppaction://noaction"/>
          </p:cNvPr>
          <p:cNvCxnSpPr/>
          <p:nvPr/>
        </p:nvCxnSpPr>
        <p:spPr>
          <a:xfrm>
            <a:off x="11465089" y="28846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7" name="Google Shape;137;p13">
            <a:hlinkClick r:id="" action="ppaction://noaction"/>
          </p:cNvPr>
          <p:cNvCxnSpPr/>
          <p:nvPr/>
        </p:nvCxnSpPr>
        <p:spPr>
          <a:xfrm>
            <a:off x="11465089" y="33351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8" name="Google Shape;138;p13">
            <a:hlinkClick r:id="" action="ppaction://noaction"/>
          </p:cNvPr>
          <p:cNvCxnSpPr/>
          <p:nvPr/>
        </p:nvCxnSpPr>
        <p:spPr>
          <a:xfrm>
            <a:off x="11465089" y="378567"/>
            <a:ext cx="288400" cy="0"/>
          </a:xfrm>
          <a:prstGeom prst="straightConnector1">
            <a:avLst/>
          </a:prstGeom>
          <a:noFill/>
          <a:ln w="9525" cap="flat" cmpd="sng">
            <a:solidFill>
              <a:srgbClr val="B7B7B7"/>
            </a:solidFill>
            <a:prstDash val="solid"/>
            <a:round/>
            <a:headEnd type="none" w="med" len="med"/>
            <a:tailEnd type="none" w="med" len="med"/>
          </a:ln>
        </p:spPr>
      </p:cxnSp>
    </p:spTree>
    <p:extLst>
      <p:ext uri="{BB962C8B-B14F-4D97-AF65-F5344CB8AC3E}">
        <p14:creationId xmlns:p14="http://schemas.microsoft.com/office/powerpoint/2010/main" val="2242612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5" cy="576263"/>
          </a:xfrm>
        </p:spPr>
        <p:txBody>
          <a:bodyPr anchor="b">
            <a:noAutofit/>
          </a:bodyPr>
          <a:lstStyle>
            <a:lvl1pPr marL="0" indent="0">
              <a:buNone/>
              <a:defRPr sz="28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2"/>
            <a:ext cx="4996923" cy="2920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4" y="2226734"/>
            <a:ext cx="4722813" cy="576263"/>
          </a:xfrm>
        </p:spPr>
        <p:txBody>
          <a:bodyPr anchor="b">
            <a:noAutofit/>
          </a:bodyPr>
          <a:lstStyle>
            <a:lvl1pPr marL="0" indent="0">
              <a:buNone/>
              <a:defRPr sz="28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2"/>
            <a:ext cx="4995335" cy="2920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smtClean="0"/>
              <a:t>10/24/2022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2938114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Only">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B98AEAD-65D3-FC74-F72B-1359B98E5AD5}"/>
              </a:ext>
            </a:extLst>
          </p:cNvPr>
          <p:cNvPicPr>
            <a:picLocks noChangeAspect="1"/>
          </p:cNvPicPr>
          <p:nvPr userDrawn="1"/>
        </p:nvPicPr>
        <p:blipFill>
          <a:blip r:embed="rId2"/>
          <a:stretch>
            <a:fillRect/>
          </a:stretch>
        </p:blipFill>
        <p:spPr>
          <a:xfrm>
            <a:off x="0" y="-3403"/>
            <a:ext cx="685800" cy="723900"/>
          </a:xfrm>
          <a:prstGeom prst="rect">
            <a:avLst/>
          </a:prstGeom>
        </p:spPr>
      </p:pic>
      <p:sp>
        <p:nvSpPr>
          <p:cNvPr id="9" name="Title 1">
            <a:extLst>
              <a:ext uri="{FF2B5EF4-FFF2-40B4-BE49-F238E27FC236}">
                <a16:creationId xmlns:a16="http://schemas.microsoft.com/office/drawing/2014/main" id="{69F520F2-DE36-43AA-A8BF-5D0DC03279C4}"/>
              </a:ext>
            </a:extLst>
          </p:cNvPr>
          <p:cNvSpPr>
            <a:spLocks noGrp="1"/>
          </p:cNvSpPr>
          <p:nvPr>
            <p:ph type="title"/>
          </p:nvPr>
        </p:nvSpPr>
        <p:spPr>
          <a:xfrm>
            <a:off x="838200" y="184894"/>
            <a:ext cx="5772149" cy="436523"/>
          </a:xfrm>
        </p:spPr>
        <p:txBody>
          <a:bodyPr lIns="0" tIns="0" rIns="0" bIns="0" anchor="t">
            <a:noAutofit/>
          </a:bodyPr>
          <a:lstStyle>
            <a:lvl1pPr>
              <a:defRPr sz="3000">
                <a:solidFill>
                  <a:schemeClr val="bg1"/>
                </a:solidFill>
              </a:defRPr>
            </a:lvl1pPr>
          </a:lstStyle>
          <a:p>
            <a:r>
              <a:rPr lang="en-GB"/>
              <a:t>Click to edit Master title style</a:t>
            </a:r>
            <a:endParaRPr lang="en-US"/>
          </a:p>
        </p:txBody>
      </p:sp>
    </p:spTree>
    <p:extLst>
      <p:ext uri="{BB962C8B-B14F-4D97-AF65-F5344CB8AC3E}">
        <p14:creationId xmlns:p14="http://schemas.microsoft.com/office/powerpoint/2010/main" val="1810492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59384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4_Topo 1">
    <p:bg>
      <p:bgPr>
        <a:solidFill>
          <a:schemeClr val="tx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252483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solidFill>
              <a:schemeClr val="accent6"/>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149848970A3F5103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52387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27581583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5B">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07D796C-0DD3-CB4A-94A7-0FBA23DD6AAF}"/>
              </a:ext>
            </a:extLst>
          </p:cNvPr>
          <p:cNvPicPr>
            <a:picLocks noChangeAspect="1"/>
          </p:cNvPicPr>
          <p:nvPr/>
        </p:nvPicPr>
        <p:blipFill>
          <a:blip r:embed="rId2"/>
          <a:stretch>
            <a:fillRect/>
          </a:stretch>
        </p:blipFill>
        <p:spPr>
          <a:xfrm>
            <a:off x="-2565" y="1535265"/>
            <a:ext cx="6863627" cy="3846089"/>
          </a:xfrm>
          <a:prstGeom prst="rect">
            <a:avLst/>
          </a:prstGeom>
        </p:spPr>
      </p:pic>
      <p:pic>
        <p:nvPicPr>
          <p:cNvPr id="20" name="Picture 19">
            <a:extLst>
              <a:ext uri="{FF2B5EF4-FFF2-40B4-BE49-F238E27FC236}">
                <a16:creationId xmlns:a16="http://schemas.microsoft.com/office/drawing/2014/main" id="{CFC68E0C-AE94-0A4E-BC87-21704D94B15C}"/>
              </a:ext>
            </a:extLst>
          </p:cNvPr>
          <p:cNvPicPr>
            <a:picLocks noChangeAspect="1"/>
          </p:cNvPicPr>
          <p:nvPr/>
        </p:nvPicPr>
        <p:blipFill rotWithShape="1">
          <a:blip r:embed="rId3"/>
          <a:srcRect l="14612" t="36544" r="6121" b="10289"/>
          <a:stretch/>
        </p:blipFill>
        <p:spPr>
          <a:xfrm>
            <a:off x="3605135" y="1504467"/>
            <a:ext cx="8587709" cy="3859200"/>
          </a:xfrm>
          <a:prstGeom prst="rect">
            <a:avLst/>
          </a:prstGeom>
        </p:spPr>
      </p:pic>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endParaRPr>
          </a:p>
          <a:p>
            <a:pPr algn="ctr"/>
            <a:endParaRPr lang="en-US">
              <a:ln>
                <a:noFill/>
              </a:ln>
              <a:solidFill>
                <a:schemeClr val="accent1"/>
              </a:solidFill>
              <a:effectLst/>
            </a:endParaRPr>
          </a:p>
        </p:txBody>
      </p:sp>
      <p:sp>
        <p:nvSpPr>
          <p:cNvPr id="11" name="Rectangle 10">
            <a:extLst>
              <a:ext uri="{FF2B5EF4-FFF2-40B4-BE49-F238E27FC236}">
                <a16:creationId xmlns:a16="http://schemas.microsoft.com/office/drawing/2014/main" id="{1D3A5C21-CBC8-EA43-B71A-DE8D074574D4}"/>
              </a:ext>
            </a:extLst>
          </p:cNvPr>
          <p:cNvSpPr/>
          <p:nvPr/>
        </p:nvSpPr>
        <p:spPr>
          <a:xfrm>
            <a:off x="-12764" y="-5116"/>
            <a:ext cx="12204764" cy="15404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t> </a:t>
            </a:r>
          </a:p>
        </p:txBody>
      </p:sp>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07003" y="5860480"/>
            <a:ext cx="1834905" cy="545767"/>
          </a:xfrm>
          <a:prstGeom prst="rect">
            <a:avLst/>
          </a:prstGeom>
        </p:spPr>
      </p:pic>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19" name="Isosceles Triangle 32">
            <a:extLst>
              <a:ext uri="{FF2B5EF4-FFF2-40B4-BE49-F238E27FC236}">
                <a16:creationId xmlns:a16="http://schemas.microsoft.com/office/drawing/2014/main" id="{BA8D4253-CD18-E841-B6EC-701F34B21D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1" name="Triangle 20">
            <a:extLst>
              <a:ext uri="{FF2B5EF4-FFF2-40B4-BE49-F238E27FC236}">
                <a16:creationId xmlns:a16="http://schemas.microsoft.com/office/drawing/2014/main" id="{6B0570D9-C8C4-D347-8A44-041DEF4CC701}"/>
              </a:ext>
            </a:extLst>
          </p:cNvPr>
          <p:cNvSpPr/>
          <p:nvPr/>
        </p:nvSpPr>
        <p:spPr>
          <a:xfrm rot="10800000">
            <a:off x="1790042" y="1525039"/>
            <a:ext cx="3603623" cy="3833470"/>
          </a:xfrm>
          <a:prstGeom prst="triangle">
            <a:avLst/>
          </a:prstGeom>
          <a:blipFill dpi="0" rotWithShape="1">
            <a:blip r:embed="rId5">
              <a:extLst>
                <a:ext uri="{28A0092B-C50C-407E-A947-70E740481C1C}">
                  <a14:useLocalDpi xmlns:a14="http://schemas.microsoft.com/office/drawing/2010/main" val="0"/>
                </a:ext>
              </a:extLst>
            </a:blip>
            <a:srcRect/>
            <a:stretch>
              <a:fillRect l="-44865" r="-4486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4486C87-6111-B54B-BC65-3138BC0DA288}"/>
              </a:ext>
            </a:extLst>
          </p:cNvPr>
          <p:cNvSpPr txBox="1"/>
          <p:nvPr/>
        </p:nvSpPr>
        <p:spPr>
          <a:xfrm>
            <a:off x="5362303" y="7125789"/>
            <a:ext cx="184731" cy="369332"/>
          </a:xfrm>
          <a:prstGeom prst="rect">
            <a:avLst/>
          </a:prstGeom>
          <a:noFill/>
        </p:spPr>
        <p:txBody>
          <a:bodyPr wrap="none" rtlCol="0">
            <a:spAutoFit/>
          </a:bodyPr>
          <a:lstStyle/>
          <a:p>
            <a:endParaRPr lang="en-US"/>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7" name="Picture 16">
            <a:extLst>
              <a:ext uri="{FF2B5EF4-FFF2-40B4-BE49-F238E27FC236}">
                <a16:creationId xmlns:a16="http://schemas.microsoft.com/office/drawing/2014/main" id="{2999B418-7E07-5D4F-B6BB-F420F06D34D7}"/>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14118" y="5364035"/>
            <a:ext cx="1429065" cy="1508119"/>
          </a:xfrm>
          <a:prstGeom prst="rect">
            <a:avLst/>
          </a:prstGeom>
        </p:spPr>
      </p:pic>
      <p:pic>
        <p:nvPicPr>
          <p:cNvPr id="22" name="Picture 21">
            <a:extLst>
              <a:ext uri="{FF2B5EF4-FFF2-40B4-BE49-F238E27FC236}">
                <a16:creationId xmlns:a16="http://schemas.microsoft.com/office/drawing/2014/main" id="{E6119E96-7DF6-EE4E-89BE-030D3E8F8CFE}"/>
              </a:ext>
            </a:extLst>
          </p:cNvPr>
          <p:cNvPicPr>
            <a:picLocks noChangeAspect="1"/>
          </p:cNvPicPr>
          <p:nvPr/>
        </p:nvPicPr>
        <p:blipFill rotWithShape="1">
          <a:blip r:embed="rId7">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Lst>
          </a:blip>
          <a:srcRect l="42412" t="30432" r="24824" b="15451"/>
          <a:stretch/>
        </p:blipFill>
        <p:spPr>
          <a:xfrm rot="10800000">
            <a:off x="-62148" y="1500030"/>
            <a:ext cx="4109472" cy="3873587"/>
          </a:xfrm>
          <a:prstGeom prst="rect">
            <a:avLst/>
          </a:prstGeom>
        </p:spPr>
      </p:pic>
    </p:spTree>
    <p:extLst>
      <p:ext uri="{BB962C8B-B14F-4D97-AF65-F5344CB8AC3E}">
        <p14:creationId xmlns:p14="http://schemas.microsoft.com/office/powerpoint/2010/main" val="3472434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31907917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ln>
            <a:solidFill>
              <a:schemeClr val="accent1"/>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ln>
            <a:solidFill>
              <a:schemeClr val="accent2"/>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671339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760BD-E156-4AF4-81FE-43528D6ACA1D}"/>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79BE4EAE-6518-4E2F-81BF-1D6C9CC378E5}"/>
              </a:ext>
            </a:extLst>
          </p:cNvPr>
          <p:cNvSpPr>
            <a:spLocks noGrp="1"/>
          </p:cNvSpPr>
          <p:nvPr>
            <p:ph type="dt" sz="half" idx="10"/>
          </p:nvPr>
        </p:nvSpPr>
        <p:spPr/>
        <p:txBody>
          <a:bodyPr/>
          <a:lstStyle/>
          <a:p>
            <a:fld id="{40FDC3FE-B3FC-B343-89D2-5F20617FEF4A}" type="datetimeFigureOut">
              <a:rPr lang="en-AU" smtClean="0"/>
              <a:t>24/10/2022</a:t>
            </a:fld>
            <a:endParaRPr lang="en-AU"/>
          </a:p>
        </p:txBody>
      </p:sp>
      <p:sp>
        <p:nvSpPr>
          <p:cNvPr id="4" name="Footer Placeholder 3">
            <a:extLst>
              <a:ext uri="{FF2B5EF4-FFF2-40B4-BE49-F238E27FC236}">
                <a16:creationId xmlns:a16="http://schemas.microsoft.com/office/drawing/2014/main" id="{2B8F50BF-C093-4193-95ED-74CE0826B776}"/>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452F0E70-0C2B-40E4-99D9-BE02B0A1BA06}"/>
              </a:ext>
            </a:extLst>
          </p:cNvPr>
          <p:cNvSpPr>
            <a:spLocks noGrp="1"/>
          </p:cNvSpPr>
          <p:nvPr>
            <p:ph type="sldNum" sz="quarter" idx="12"/>
          </p:nvPr>
        </p:nvSpPr>
        <p:spPr/>
        <p:txBody>
          <a:bodyPr/>
          <a:lstStyle/>
          <a:p>
            <a:fld id="{70EDD230-8398-964F-9D3D-849268A6B776}" type="slidenum">
              <a:rPr lang="en-AU" smtClean="0"/>
              <a:t>‹#›</a:t>
            </a:fld>
            <a:endParaRPr lang="en-AU"/>
          </a:p>
        </p:txBody>
      </p:sp>
    </p:spTree>
    <p:extLst>
      <p:ext uri="{BB962C8B-B14F-4D97-AF65-F5344CB8AC3E}">
        <p14:creationId xmlns:p14="http://schemas.microsoft.com/office/powerpoint/2010/main" val="17716454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0D434-E2CF-6646-9CDE-870A945342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E5C37AEF-1221-EC4E-AE96-39BA9BCB8E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16A75B8A-C572-C542-9DE9-C38979B336A6}"/>
              </a:ext>
            </a:extLst>
          </p:cNvPr>
          <p:cNvSpPr>
            <a:spLocks noGrp="1"/>
          </p:cNvSpPr>
          <p:nvPr>
            <p:ph type="dt" sz="half" idx="10"/>
          </p:nvPr>
        </p:nvSpPr>
        <p:spPr/>
        <p:txBody>
          <a:bodyPr/>
          <a:lstStyle/>
          <a:p>
            <a:fld id="{40FDC3FE-B3FC-B343-89D2-5F20617FEF4A}" type="datetimeFigureOut">
              <a:rPr lang="en-AU" smtClean="0"/>
              <a:t>24/10/2022</a:t>
            </a:fld>
            <a:endParaRPr lang="en-AU"/>
          </a:p>
        </p:txBody>
      </p:sp>
      <p:sp>
        <p:nvSpPr>
          <p:cNvPr id="5" name="Footer Placeholder 4">
            <a:extLst>
              <a:ext uri="{FF2B5EF4-FFF2-40B4-BE49-F238E27FC236}">
                <a16:creationId xmlns:a16="http://schemas.microsoft.com/office/drawing/2014/main" id="{3A0E9072-1CF9-BA47-B060-F72D0CA1AD8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EE8CD458-F19A-D34D-83E0-1A6589724F24}"/>
              </a:ext>
            </a:extLst>
          </p:cNvPr>
          <p:cNvSpPr>
            <a:spLocks noGrp="1"/>
          </p:cNvSpPr>
          <p:nvPr>
            <p:ph type="sldNum" sz="quarter" idx="12"/>
          </p:nvPr>
        </p:nvSpPr>
        <p:spPr/>
        <p:txBody>
          <a:bodyPr/>
          <a:lstStyle/>
          <a:p>
            <a:fld id="{70EDD230-8398-964F-9D3D-849268A6B776}" type="slidenum">
              <a:rPr lang="en-AU" smtClean="0"/>
              <a:t>‹#›</a:t>
            </a:fld>
            <a:endParaRPr lang="en-AU"/>
          </a:p>
        </p:txBody>
      </p:sp>
    </p:spTree>
    <p:extLst>
      <p:ext uri="{BB962C8B-B14F-4D97-AF65-F5344CB8AC3E}">
        <p14:creationId xmlns:p14="http://schemas.microsoft.com/office/powerpoint/2010/main" val="41466884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0" i="0">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i="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26F916C-B5B0-064C-A80B-D2EC24C79697}"/>
              </a:ext>
            </a:extLst>
          </p:cNvPr>
          <p:cNvPicPr/>
          <p:nvPr/>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16804243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itchFamily="2" charset="77"/>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itchFamily="2" charset="77"/>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itchFamily="2" charset="77"/>
            </a:endParaRPr>
          </a:p>
        </p:txBody>
      </p:sp>
    </p:spTree>
    <p:extLst>
      <p:ext uri="{BB962C8B-B14F-4D97-AF65-F5344CB8AC3E}">
        <p14:creationId xmlns:p14="http://schemas.microsoft.com/office/powerpoint/2010/main" val="13692216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B631932-953D-4D72-82E6-63316B100A06}" type="slidenum">
              <a:rPr lang="en-AU" smtClean="0"/>
              <a:t>‹#›</a:t>
            </a:fld>
            <a:endParaRPr lang="en-AU"/>
          </a:p>
        </p:txBody>
      </p:sp>
    </p:spTree>
    <p:extLst>
      <p:ext uri="{BB962C8B-B14F-4D97-AF65-F5344CB8AC3E}">
        <p14:creationId xmlns:p14="http://schemas.microsoft.com/office/powerpoint/2010/main" val="2422172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Rectangle 1"/>
          <p:cNvSpPr/>
          <p:nvPr/>
        </p:nvSpPr>
        <p:spPr>
          <a:xfrm>
            <a:off x="0" y="-1"/>
            <a:ext cx="12192000" cy="710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5" name="Title 1"/>
          <p:cNvSpPr>
            <a:spLocks noGrp="1"/>
          </p:cNvSpPr>
          <p:nvPr>
            <p:ph type="title"/>
          </p:nvPr>
        </p:nvSpPr>
        <p:spPr>
          <a:xfrm>
            <a:off x="1583500" y="3"/>
            <a:ext cx="9998901" cy="710125"/>
          </a:xfrm>
          <a:prstGeom prst="rect">
            <a:avLst/>
          </a:prstGeom>
        </p:spPr>
        <p:txBody>
          <a:bodyPr anchor="ctr" anchorCtr="0">
            <a:noAutofit/>
          </a:bodyPr>
          <a:lstStyle>
            <a:lvl1pPr algn="r">
              <a:defRPr sz="18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grpSp>
        <p:nvGrpSpPr>
          <p:cNvPr id="6" name="Group 5"/>
          <p:cNvGrpSpPr/>
          <p:nvPr/>
        </p:nvGrpSpPr>
        <p:grpSpPr>
          <a:xfrm>
            <a:off x="1009" y="-2"/>
            <a:ext cx="1342473" cy="1420251"/>
            <a:chOff x="755" y="-2"/>
            <a:chExt cx="1006855" cy="1420251"/>
          </a:xfrm>
        </p:grpSpPr>
        <p:sp>
          <p:nvSpPr>
            <p:cNvPr id="7" name="Isosceles Triangle 6"/>
            <p:cNvSpPr/>
            <p:nvPr/>
          </p:nvSpPr>
          <p:spPr>
            <a:xfrm flipV="1">
              <a:off x="755" y="0"/>
              <a:ext cx="671237" cy="71012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8" name="Isosceles Triangle 7"/>
            <p:cNvSpPr/>
            <p:nvPr/>
          </p:nvSpPr>
          <p:spPr>
            <a:xfrm flipV="1">
              <a:off x="336373" y="710124"/>
              <a:ext cx="671237" cy="710125"/>
            </a:xfrm>
            <a:prstGeom prst="triangle">
              <a:avLst/>
            </a:prstGeom>
            <a:solidFill>
              <a:srgbClr val="A6A1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9" name="Isosceles Triangle 8"/>
            <p:cNvSpPr/>
            <p:nvPr/>
          </p:nvSpPr>
          <p:spPr>
            <a:xfrm rot="10800000" flipV="1">
              <a:off x="336372" y="-2"/>
              <a:ext cx="671237" cy="71012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grpSp>
      <p:sp>
        <p:nvSpPr>
          <p:cNvPr id="11" name="Slide Number Placeholder 5"/>
          <p:cNvSpPr txBox="1">
            <a:spLocks/>
          </p:cNvSpPr>
          <p:nvPr/>
        </p:nvSpPr>
        <p:spPr>
          <a:xfrm>
            <a:off x="8784299" y="6334552"/>
            <a:ext cx="2844800" cy="365125"/>
          </a:xfrm>
          <a:prstGeom prst="rect">
            <a:avLst/>
          </a:prstGeom>
        </p:spPr>
        <p:txBody>
          <a:bodyPr vert="horz" lIns="68580" tIns="34290" rIns="68580" bIns="3429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900" smtClean="0"/>
              <a:pPr/>
              <a:t>‹#›</a:t>
            </a:fld>
            <a:endParaRPr lang="en-AU" sz="900"/>
          </a:p>
        </p:txBody>
      </p:sp>
      <p:sp>
        <p:nvSpPr>
          <p:cNvPr id="12" name="Content Placeholder 11"/>
          <p:cNvSpPr>
            <a:spLocks noGrp="1"/>
          </p:cNvSpPr>
          <p:nvPr>
            <p:ph sz="quarter" idx="13"/>
          </p:nvPr>
        </p:nvSpPr>
        <p:spPr>
          <a:xfrm>
            <a:off x="1583267" y="1339630"/>
            <a:ext cx="10045700" cy="4897685"/>
          </a:xfrm>
        </p:spPr>
        <p:txBody>
          <a:bodyPr/>
          <a:lstStyle>
            <a:lvl1pPr marL="0" indent="0">
              <a:buNone/>
              <a:defRPr sz="1650" b="1">
                <a:latin typeface="+mj-lt"/>
              </a:defRPr>
            </a:lvl1pPr>
            <a:lvl2pPr marL="0" indent="0">
              <a:buFontTx/>
              <a:buNone/>
              <a:defRPr sz="1650"/>
            </a:lvl2pPr>
            <a:lvl3pPr marL="271463" indent="-271463">
              <a:defRPr sz="1650"/>
            </a:lvl3pPr>
            <a:lvl4pPr marL="536972" indent="-265510">
              <a:defRPr sz="1650"/>
            </a:lvl4pPr>
            <a:lvl5pPr marL="808435" indent="-271463">
              <a:defRPr/>
            </a:lvl5pPr>
            <a:lvl6pPr marL="0" indent="0">
              <a:buNone/>
              <a:defRPr sz="1350"/>
            </a:lvl6pPr>
            <a:lvl7pPr marL="135731" indent="-135731">
              <a:defRPr sz="1350"/>
            </a:lvl7pPr>
            <a:lvl8pPr marL="0" indent="0">
              <a:buNone/>
              <a:defRPr sz="1350"/>
            </a:lvl8pPr>
            <a:lvl9pPr marL="0" indent="0">
              <a:buNone/>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10" name="Footer Placeholder 9">
            <a:extLst>
              <a:ext uri="{FF2B5EF4-FFF2-40B4-BE49-F238E27FC236}">
                <a16:creationId xmlns:a16="http://schemas.microsoft.com/office/drawing/2014/main" id="{A788F9F3-AACE-4280-A2CE-C45368A51889}"/>
              </a:ext>
            </a:extLst>
          </p:cNvPr>
          <p:cNvSpPr>
            <a:spLocks noGrp="1"/>
          </p:cNvSpPr>
          <p:nvPr>
            <p:ph type="ftr" sz="quarter" idx="15"/>
          </p:nvPr>
        </p:nvSpPr>
        <p:spPr>
          <a:xfrm>
            <a:off x="448495" y="6361779"/>
            <a:ext cx="3860800" cy="365125"/>
          </a:xfrm>
        </p:spPr>
        <p:txBody>
          <a:bodyPr/>
          <a:lstStyle/>
          <a:p>
            <a:r>
              <a:rPr lang="en-AU"/>
              <a:t>Change Advisor Update</a:t>
            </a:r>
          </a:p>
        </p:txBody>
      </p:sp>
      <p:sp>
        <p:nvSpPr>
          <p:cNvPr id="13" name="Slide Number Placeholder 12">
            <a:extLst>
              <a:ext uri="{FF2B5EF4-FFF2-40B4-BE49-F238E27FC236}">
                <a16:creationId xmlns:a16="http://schemas.microsoft.com/office/drawing/2014/main" id="{E7BCAE0F-C034-43D4-8E96-B622BA6DE6DF}"/>
              </a:ext>
            </a:extLst>
          </p:cNvPr>
          <p:cNvSpPr>
            <a:spLocks noGrp="1"/>
          </p:cNvSpPr>
          <p:nvPr>
            <p:ph type="sldNum" sz="quarter" idx="16"/>
          </p:nvPr>
        </p:nvSpPr>
        <p:spPr/>
        <p:txBody>
          <a:bodyPr/>
          <a:lstStyle/>
          <a:p>
            <a:fld id="{D584786E-3355-4319-A349-5A0CCF522B01}" type="slidenum">
              <a:rPr lang="en-AU" smtClean="0"/>
              <a:t>‹#›</a:t>
            </a:fld>
            <a:endParaRPr lang="en-AU"/>
          </a:p>
        </p:txBody>
      </p:sp>
    </p:spTree>
    <p:extLst>
      <p:ext uri="{BB962C8B-B14F-4D97-AF65-F5344CB8AC3E}">
        <p14:creationId xmlns:p14="http://schemas.microsoft.com/office/powerpoint/2010/main" val="21938654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452C-0ADA-4A6C-8E39-92AE0EE817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3E870E1-7E7B-44F4-838C-2FD5A98808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C1634C9-B60B-4B6A-94DC-40E1454ECAF8}"/>
              </a:ext>
            </a:extLst>
          </p:cNvPr>
          <p:cNvSpPr>
            <a:spLocks noGrp="1"/>
          </p:cNvSpPr>
          <p:nvPr>
            <p:ph type="dt" sz="half" idx="10"/>
          </p:nvPr>
        </p:nvSpPr>
        <p:spPr/>
        <p:txBody>
          <a:bodyPr/>
          <a:lstStyle/>
          <a:p>
            <a:fld id="{B8C3FEDD-573B-3743-82F1-6D97EC5718C0}" type="datetimeFigureOut">
              <a:rPr lang="en-US" smtClean="0"/>
              <a:pPr/>
              <a:t>10/24/2022</a:t>
            </a:fld>
            <a:endParaRPr lang="en-US"/>
          </a:p>
        </p:txBody>
      </p:sp>
      <p:sp>
        <p:nvSpPr>
          <p:cNvPr id="5" name="Footer Placeholder 4">
            <a:extLst>
              <a:ext uri="{FF2B5EF4-FFF2-40B4-BE49-F238E27FC236}">
                <a16:creationId xmlns:a16="http://schemas.microsoft.com/office/drawing/2014/main" id="{76163BF8-3FF2-472E-B6F6-4C972184EC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CD3F58-45A5-4797-9C6C-1FBCEF5BDF52}"/>
              </a:ext>
            </a:extLst>
          </p:cNvPr>
          <p:cNvSpPr>
            <a:spLocks noGrp="1"/>
          </p:cNvSpPr>
          <p:nvPr>
            <p:ph type="sldNum" sz="quarter" idx="12"/>
          </p:nvPr>
        </p:nvSpPr>
        <p:spPr/>
        <p:txBody>
          <a:bodyPr/>
          <a:lstStyle/>
          <a:p>
            <a:fld id="{0B9DBF24-5B6F-B849-A544-190EE1508C83}" type="slidenum">
              <a:rPr lang="en-US" smtClean="0"/>
              <a:pPr/>
              <a:t>‹#›</a:t>
            </a:fld>
            <a:endParaRPr lang="en-US"/>
          </a:p>
        </p:txBody>
      </p:sp>
    </p:spTree>
    <p:extLst>
      <p:ext uri="{BB962C8B-B14F-4D97-AF65-F5344CB8AC3E}">
        <p14:creationId xmlns:p14="http://schemas.microsoft.com/office/powerpoint/2010/main" val="32924697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10270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5738447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nchor="t">
            <a:noAutofit/>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16049432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nchor="t">
            <a:noAutofit/>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36660115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0" name="TextBox 9">
            <a:extLst>
              <a:ext uri="{FF2B5EF4-FFF2-40B4-BE49-F238E27FC236}">
                <a16:creationId xmlns:a16="http://schemas.microsoft.com/office/drawing/2014/main" id="{94486C87-6111-B54B-BC65-3138BC0DA288}"/>
              </a:ext>
            </a:extLst>
          </p:cNvPr>
          <p:cNvSpPr txBox="1"/>
          <p:nvPr/>
        </p:nvSpPr>
        <p:spPr>
          <a:xfrm>
            <a:off x="5362303" y="7125789"/>
            <a:ext cx="184731" cy="369332"/>
          </a:xfrm>
          <a:prstGeom prst="rect">
            <a:avLst/>
          </a:prstGeom>
          <a:noFill/>
        </p:spPr>
        <p:txBody>
          <a:bodyPr wrap="none" rtlCol="0">
            <a:spAutoFit/>
          </a:bodyPr>
          <a:lstStyle/>
          <a:p>
            <a:endParaRPr lang="en-US">
              <a:latin typeface="Arial" panose="020B0604020202020204" pitchFamily="34" charset="0"/>
            </a:endParaRPr>
          </a:p>
        </p:txBody>
      </p:sp>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b="1">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0">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14386" y="5349881"/>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5" cstate="screen">
            <a:duotone>
              <a:schemeClr val="accent2">
                <a:shade val="45000"/>
                <a:satMod val="135000"/>
              </a:schemeClr>
              <a:prstClr val="white"/>
            </a:duotone>
            <a:extLst>
              <a:ext uri="{BEBA8EAE-BF5A-486C-A8C5-ECC9F3942E4B}">
                <a14:imgProps xmlns:a14="http://schemas.microsoft.com/office/drawing/2010/main">
                  <a14:imgLayer r:embed="rId6">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25029" y="1539982"/>
            <a:ext cx="3500196" cy="3839308"/>
          </a:xfrm>
          <a:prstGeom prst="flowChartMerge">
            <a:avLst/>
          </a:prstGeom>
        </p:spPr>
      </p:pic>
      <p:sp>
        <p:nvSpPr>
          <p:cNvPr id="19" name="Triangle 18">
            <a:extLst>
              <a:ext uri="{FF2B5EF4-FFF2-40B4-BE49-F238E27FC236}">
                <a16:creationId xmlns:a16="http://schemas.microsoft.com/office/drawing/2014/main" id="{5B498051-201B-FD43-9796-3551A720FAD8}"/>
              </a:ext>
            </a:extLst>
          </p:cNvPr>
          <p:cNvSpPr/>
          <p:nvPr userDrawn="1"/>
        </p:nvSpPr>
        <p:spPr>
          <a:xfrm rot="10800000" flipV="1">
            <a:off x="16570" y="1538009"/>
            <a:ext cx="3603623" cy="3833470"/>
          </a:xfrm>
          <a:prstGeom prst="triangle">
            <a:avLst/>
          </a:prstGeom>
          <a:blipFill dpi="0" rotWithShape="1">
            <a:blip r:embed="rId7"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1829CC89-8550-8248-B078-707B74CA24A0}"/>
              </a:ext>
            </a:extLst>
          </p:cNvPr>
          <p:cNvPicPr>
            <a:picLocks noChangeAspect="1"/>
          </p:cNvPicPr>
          <p:nvPr userDrawn="1"/>
        </p:nvPicPr>
        <p:blipFill rotWithShape="1">
          <a:blip r:embed="rId8" cstate="email">
            <a:extLst>
              <a:ext uri="{28A0092B-C50C-407E-A947-70E740481C1C}">
                <a14:useLocalDpi xmlns:a14="http://schemas.microsoft.com/office/drawing/2010/main"/>
              </a:ext>
            </a:extLst>
          </a:blip>
          <a:srcRect/>
          <a:stretch/>
        </p:blipFill>
        <p:spPr>
          <a:xfrm>
            <a:off x="-5437" y="1520091"/>
            <a:ext cx="1833335" cy="3859199"/>
          </a:xfrm>
          <a:prstGeom prst="rect">
            <a:avLst/>
          </a:prstGeom>
        </p:spPr>
      </p:pic>
    </p:spTree>
    <p:extLst>
      <p:ext uri="{BB962C8B-B14F-4D97-AF65-F5344CB8AC3E}">
        <p14:creationId xmlns:p14="http://schemas.microsoft.com/office/powerpoint/2010/main" val="41674386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Arial" panose="020B0604020202020204" pitchFamily="34"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Arial" panose="020B0604020202020204" pitchFamily="34"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Arial" panose="020B0604020202020204" pitchFamily="34"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Arial" panose="020B0604020202020204" pitchFamily="34" charset="0"/>
            </a:endParaRPr>
          </a:p>
          <a:p>
            <a:pPr algn="ctr"/>
            <a:endParaRPr lang="en-US">
              <a:ln>
                <a:noFill/>
              </a:ln>
              <a:solidFill>
                <a:schemeClr val="accent1"/>
              </a:solidFill>
              <a:effectLst/>
              <a:latin typeface="Arial" panose="020B0604020202020204" pitchFamily="34"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Arial" panose="020B0604020202020204" pitchFamily="34"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spTree>
    <p:extLst>
      <p:ext uri="{BB962C8B-B14F-4D97-AF65-F5344CB8AC3E}">
        <p14:creationId xmlns:p14="http://schemas.microsoft.com/office/powerpoint/2010/main" val="15536245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Arial" panose="020B0604020202020204" pitchFamily="34" charset="0"/>
              </a:defRPr>
            </a:lvl1pPr>
            <a:lvl2pPr>
              <a:defRPr>
                <a:latin typeface="Arial" panose="020B0604020202020204" pitchFamily="34" charset="0"/>
              </a:defRPr>
            </a:lvl2pPr>
            <a:lvl3pPr>
              <a:defRPr>
                <a:latin typeface="Arial" panose="020B0604020202020204" pitchFamily="34" charset="0"/>
              </a:defRPr>
            </a:lvl3pPr>
            <a:lvl4pPr>
              <a:defRPr>
                <a:latin typeface="Arial" panose="020B0604020202020204" pitchFamily="34" charset="0"/>
              </a:defRPr>
            </a:lvl4pPr>
            <a:lvl5pPr>
              <a:defRPr>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84449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Arial" panose="020B0604020202020204" pitchFamily="34" charset="0"/>
              </a:defRPr>
            </a:lvl1pPr>
            <a:lvl2pPr>
              <a:defRPr>
                <a:latin typeface="Arial" panose="020B0604020202020204" pitchFamily="34" charset="0"/>
              </a:defRPr>
            </a:lvl2pPr>
            <a:lvl3pPr>
              <a:defRPr>
                <a:latin typeface="Arial" panose="020B0604020202020204" pitchFamily="34" charset="0"/>
              </a:defRPr>
            </a:lvl3pPr>
            <a:lvl4pPr>
              <a:defRPr>
                <a:latin typeface="Arial" panose="020B0604020202020204" pitchFamily="34" charset="0"/>
              </a:defRPr>
            </a:lvl4pPr>
            <a:lvl5pPr>
              <a:defRPr>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27244625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Arial" panose="020B0604020202020204" pitchFamily="34"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Arial" panose="020B0604020202020204" pitchFamily="34"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Arial" panose="020B0604020202020204" pitchFamily="34" charset="0"/>
            </a:endParaRPr>
          </a:p>
        </p:txBody>
      </p:sp>
    </p:spTree>
    <p:extLst>
      <p:ext uri="{BB962C8B-B14F-4D97-AF65-F5344CB8AC3E}">
        <p14:creationId xmlns:p14="http://schemas.microsoft.com/office/powerpoint/2010/main" val="17213472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ln>
            <a:solidFill>
              <a:schemeClr val="accent1"/>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AU">
              <a:latin typeface="Arial" panose="020B0604020202020204" pitchFamily="34"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Arial" panose="020B0604020202020204" pitchFamily="34"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ln>
            <a:solidFill>
              <a:schemeClr val="accent2"/>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AU">
              <a:latin typeface="Arial" panose="020B0604020202020204" pitchFamily="34" charset="0"/>
            </a:endParaRPr>
          </a:p>
        </p:txBody>
      </p:sp>
    </p:spTree>
    <p:extLst>
      <p:ext uri="{BB962C8B-B14F-4D97-AF65-F5344CB8AC3E}">
        <p14:creationId xmlns:p14="http://schemas.microsoft.com/office/powerpoint/2010/main" val="34920182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Arial" panose="020B0604020202020204" pitchFamily="34" charset="0"/>
              </a:defRPr>
            </a:lvl1pPr>
            <a:lvl2pPr>
              <a:defRPr>
                <a:latin typeface="Arial" panose="020B0604020202020204" pitchFamily="34" charset="0"/>
              </a:defRPr>
            </a:lvl2pPr>
            <a:lvl3pPr>
              <a:defRPr>
                <a:latin typeface="Arial" panose="020B0604020202020204" pitchFamily="34" charset="0"/>
              </a:defRPr>
            </a:lvl3pPr>
            <a:lvl4pPr>
              <a:defRPr>
                <a:latin typeface="Arial" panose="020B0604020202020204" pitchFamily="34" charset="0"/>
              </a:defRPr>
            </a:lvl4pPr>
            <a:lvl5pPr>
              <a:defRPr>
                <a:latin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2568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4_Topo 1">
    <p:bg>
      <p:bgPr>
        <a:solidFill>
          <a:schemeClr val="tx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Arial" panose="020B0604020202020204" pitchFamily="34" charset="0"/>
              </a:defRPr>
            </a:lvl1pPr>
            <a:lvl2pPr>
              <a:defRPr>
                <a:latin typeface="Arial" panose="020B0604020202020204" pitchFamily="34" charset="0"/>
              </a:defRPr>
            </a:lvl2pPr>
            <a:lvl3pPr>
              <a:defRPr>
                <a:latin typeface="Arial" panose="020B0604020202020204" pitchFamily="34" charset="0"/>
              </a:defRPr>
            </a:lvl3pPr>
            <a:lvl4pPr>
              <a:defRPr>
                <a:latin typeface="Arial" panose="020B0604020202020204" pitchFamily="34" charset="0"/>
              </a:defRPr>
            </a:lvl4pPr>
            <a:lvl5pPr>
              <a:defRPr>
                <a:latin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58917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solidFill>
              <a:schemeClr val="accent6"/>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Arial" panose="020B0604020202020204" pitchFamily="34" charset="0"/>
              </a:defRPr>
            </a:lvl1pPr>
            <a:lvl2pPr>
              <a:defRPr>
                <a:latin typeface="Arial" panose="020B0604020202020204" pitchFamily="34" charset="0"/>
              </a:defRPr>
            </a:lvl2pPr>
            <a:lvl3pPr>
              <a:defRPr>
                <a:latin typeface="Arial" panose="020B0604020202020204" pitchFamily="34" charset="0"/>
              </a:defRPr>
            </a:lvl3pPr>
            <a:lvl4pPr>
              <a:defRPr>
                <a:latin typeface="Arial" panose="020B0604020202020204" pitchFamily="34" charset="0"/>
              </a:defRPr>
            </a:lvl4pPr>
            <a:lvl5pPr>
              <a:defRPr>
                <a:latin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787782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Arial" panose="020B0604020202020204" pitchFamily="34" charset="0"/>
              </a:defRPr>
            </a:lvl1pPr>
            <a:lvl2pPr>
              <a:defRPr>
                <a:latin typeface="Arial" panose="020B0604020202020204" pitchFamily="34" charset="0"/>
              </a:defRPr>
            </a:lvl2pPr>
            <a:lvl3pPr>
              <a:defRPr>
                <a:latin typeface="Arial" panose="020B0604020202020204" pitchFamily="34" charset="0"/>
              </a:defRPr>
            </a:lvl3pPr>
            <a:lvl4pPr>
              <a:defRPr>
                <a:latin typeface="Arial" panose="020B0604020202020204" pitchFamily="34" charset="0"/>
              </a:defRPr>
            </a:lvl4pPr>
            <a:lvl5pPr>
              <a:defRPr>
                <a:latin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4338768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Slide 5B">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07D796C-0DD3-CB4A-94A7-0FBA23DD6AAF}"/>
              </a:ext>
            </a:extLst>
          </p:cNvPr>
          <p:cNvPicPr>
            <a:picLocks noChangeAspect="1"/>
          </p:cNvPicPr>
          <p:nvPr/>
        </p:nvPicPr>
        <p:blipFill>
          <a:blip r:embed="rId2"/>
          <a:stretch>
            <a:fillRect/>
          </a:stretch>
        </p:blipFill>
        <p:spPr>
          <a:xfrm>
            <a:off x="-2565" y="1535265"/>
            <a:ext cx="6863627" cy="3846089"/>
          </a:xfrm>
          <a:prstGeom prst="rect">
            <a:avLst/>
          </a:prstGeom>
        </p:spPr>
      </p:pic>
      <p:pic>
        <p:nvPicPr>
          <p:cNvPr id="20" name="Picture 19">
            <a:extLst>
              <a:ext uri="{FF2B5EF4-FFF2-40B4-BE49-F238E27FC236}">
                <a16:creationId xmlns:a16="http://schemas.microsoft.com/office/drawing/2014/main" id="{CFC68E0C-AE94-0A4E-BC87-21704D94B15C}"/>
              </a:ext>
            </a:extLst>
          </p:cNvPr>
          <p:cNvPicPr>
            <a:picLocks noChangeAspect="1"/>
          </p:cNvPicPr>
          <p:nvPr/>
        </p:nvPicPr>
        <p:blipFill rotWithShape="1">
          <a:blip r:embed="rId3"/>
          <a:srcRect l="14612" t="36544" r="6121" b="10289"/>
          <a:stretch/>
        </p:blipFill>
        <p:spPr>
          <a:xfrm>
            <a:off x="3605135" y="1504467"/>
            <a:ext cx="8587709" cy="3859200"/>
          </a:xfrm>
          <a:prstGeom prst="rect">
            <a:avLst/>
          </a:prstGeom>
        </p:spPr>
      </p:pic>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endParaRPr>
          </a:p>
          <a:p>
            <a:pPr algn="ctr"/>
            <a:endParaRPr lang="en-US">
              <a:ln>
                <a:noFill/>
              </a:ln>
              <a:solidFill>
                <a:schemeClr val="accent1"/>
              </a:solidFill>
              <a:effectLst/>
            </a:endParaRPr>
          </a:p>
        </p:txBody>
      </p:sp>
      <p:sp>
        <p:nvSpPr>
          <p:cNvPr id="11" name="Rectangle 10">
            <a:extLst>
              <a:ext uri="{FF2B5EF4-FFF2-40B4-BE49-F238E27FC236}">
                <a16:creationId xmlns:a16="http://schemas.microsoft.com/office/drawing/2014/main" id="{1D3A5C21-CBC8-EA43-B71A-DE8D074574D4}"/>
              </a:ext>
            </a:extLst>
          </p:cNvPr>
          <p:cNvSpPr/>
          <p:nvPr/>
        </p:nvSpPr>
        <p:spPr>
          <a:xfrm>
            <a:off x="-12764" y="-5116"/>
            <a:ext cx="12204764" cy="15404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t> </a:t>
            </a:r>
          </a:p>
        </p:txBody>
      </p:sp>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07003" y="5860480"/>
            <a:ext cx="1834905" cy="545767"/>
          </a:xfrm>
          <a:prstGeom prst="rect">
            <a:avLst/>
          </a:prstGeom>
        </p:spPr>
      </p:pic>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Arial" panose="020B0604020202020204" pitchFamily="34" charset="0"/>
                <a:cs typeface="Arial" panose="020B0604020202020204" pitchFamily="34" charset="0"/>
              </a:defRPr>
            </a:lvl1pPr>
          </a:lstStyle>
          <a:p>
            <a:pPr lvl="0"/>
            <a:r>
              <a:rPr lang="en-US"/>
              <a:t>Insert Title</a:t>
            </a:r>
          </a:p>
        </p:txBody>
      </p:sp>
      <p:sp>
        <p:nvSpPr>
          <p:cNvPr id="19" name="Isosceles Triangle 32">
            <a:extLst>
              <a:ext uri="{FF2B5EF4-FFF2-40B4-BE49-F238E27FC236}">
                <a16:creationId xmlns:a16="http://schemas.microsoft.com/office/drawing/2014/main" id="{BA8D4253-CD18-E841-B6EC-701F34B21D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1" name="Triangle 20">
            <a:extLst>
              <a:ext uri="{FF2B5EF4-FFF2-40B4-BE49-F238E27FC236}">
                <a16:creationId xmlns:a16="http://schemas.microsoft.com/office/drawing/2014/main" id="{6B0570D9-C8C4-D347-8A44-041DEF4CC701}"/>
              </a:ext>
            </a:extLst>
          </p:cNvPr>
          <p:cNvSpPr/>
          <p:nvPr/>
        </p:nvSpPr>
        <p:spPr>
          <a:xfrm rot="10800000">
            <a:off x="1790042" y="1525039"/>
            <a:ext cx="3603623" cy="3833470"/>
          </a:xfrm>
          <a:prstGeom prst="triangle">
            <a:avLst/>
          </a:prstGeom>
          <a:blipFill dpi="0" rotWithShape="1">
            <a:blip r:embed="rId5">
              <a:extLst>
                <a:ext uri="{28A0092B-C50C-407E-A947-70E740481C1C}">
                  <a14:useLocalDpi xmlns:a14="http://schemas.microsoft.com/office/drawing/2010/main" val="0"/>
                </a:ext>
              </a:extLst>
            </a:blip>
            <a:srcRect/>
            <a:stretch>
              <a:fillRect l="-44865" r="-4486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4486C87-6111-B54B-BC65-3138BC0DA288}"/>
              </a:ext>
            </a:extLst>
          </p:cNvPr>
          <p:cNvSpPr txBox="1"/>
          <p:nvPr/>
        </p:nvSpPr>
        <p:spPr>
          <a:xfrm>
            <a:off x="5362303" y="7125789"/>
            <a:ext cx="184731" cy="369332"/>
          </a:xfrm>
          <a:prstGeom prst="rect">
            <a:avLst/>
          </a:prstGeom>
          <a:noFill/>
        </p:spPr>
        <p:txBody>
          <a:bodyPr wrap="none" rtlCol="0">
            <a:spAutoFit/>
          </a:bodyPr>
          <a:lstStyle/>
          <a:p>
            <a:endParaRPr lang="en-US"/>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Arial" panose="020B0604020202020204" pitchFamily="34" charset="0"/>
                <a:cs typeface="Arial" panose="020B0604020202020204" pitchFamily="34" charset="0"/>
              </a:defRPr>
            </a:lvl1pPr>
          </a:lstStyle>
          <a:p>
            <a:pPr lvl="0"/>
            <a:r>
              <a:rPr lang="en-US"/>
              <a:t>Insert author/ date</a:t>
            </a:r>
          </a:p>
        </p:txBody>
      </p:sp>
      <p:pic>
        <p:nvPicPr>
          <p:cNvPr id="17" name="Picture 16">
            <a:extLst>
              <a:ext uri="{FF2B5EF4-FFF2-40B4-BE49-F238E27FC236}">
                <a16:creationId xmlns:a16="http://schemas.microsoft.com/office/drawing/2014/main" id="{2999B418-7E07-5D4F-B6BB-F420F06D34D7}"/>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14118" y="5364035"/>
            <a:ext cx="1429065" cy="1508119"/>
          </a:xfrm>
          <a:prstGeom prst="rect">
            <a:avLst/>
          </a:prstGeom>
        </p:spPr>
      </p:pic>
      <p:pic>
        <p:nvPicPr>
          <p:cNvPr id="22" name="Picture 21">
            <a:extLst>
              <a:ext uri="{FF2B5EF4-FFF2-40B4-BE49-F238E27FC236}">
                <a16:creationId xmlns:a16="http://schemas.microsoft.com/office/drawing/2014/main" id="{E6119E96-7DF6-EE4E-89BE-030D3E8F8CFE}"/>
              </a:ext>
            </a:extLst>
          </p:cNvPr>
          <p:cNvPicPr>
            <a:picLocks noChangeAspect="1"/>
          </p:cNvPicPr>
          <p:nvPr/>
        </p:nvPicPr>
        <p:blipFill rotWithShape="1">
          <a:blip r:embed="rId7">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Lst>
          </a:blip>
          <a:srcRect l="42412" t="30432" r="24824" b="15451"/>
          <a:stretch/>
        </p:blipFill>
        <p:spPr>
          <a:xfrm rot="10800000">
            <a:off x="-62148" y="1500030"/>
            <a:ext cx="4109472" cy="3873587"/>
          </a:xfrm>
          <a:prstGeom prst="rect">
            <a:avLst/>
          </a:prstGeom>
        </p:spPr>
      </p:pic>
    </p:spTree>
    <p:extLst>
      <p:ext uri="{BB962C8B-B14F-4D97-AF65-F5344CB8AC3E}">
        <p14:creationId xmlns:p14="http://schemas.microsoft.com/office/powerpoint/2010/main" val="37415026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Arial" panose="020B0604020202020204" pitchFamily="34"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Arial" panose="020B0604020202020204" pitchFamily="34"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Arial" panose="020B0604020202020204" pitchFamily="34" charset="0"/>
            </a:endParaRPr>
          </a:p>
        </p:txBody>
      </p:sp>
    </p:spTree>
    <p:extLst>
      <p:ext uri="{BB962C8B-B14F-4D97-AF65-F5344CB8AC3E}">
        <p14:creationId xmlns:p14="http://schemas.microsoft.com/office/powerpoint/2010/main" val="31082934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ln>
            <a:solidFill>
              <a:schemeClr val="accent1"/>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AU">
              <a:latin typeface="Arial" panose="020B0604020202020204" pitchFamily="34"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Arial" panose="020B0604020202020204" pitchFamily="34"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ln>
            <a:solidFill>
              <a:schemeClr val="accent2"/>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AU">
              <a:latin typeface="Arial" panose="020B0604020202020204" pitchFamily="34" charset="0"/>
            </a:endParaRPr>
          </a:p>
        </p:txBody>
      </p:sp>
    </p:spTree>
    <p:extLst>
      <p:ext uri="{BB962C8B-B14F-4D97-AF65-F5344CB8AC3E}">
        <p14:creationId xmlns:p14="http://schemas.microsoft.com/office/powerpoint/2010/main" val="38566590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760BD-E156-4AF4-81FE-43528D6ACA1D}"/>
              </a:ext>
            </a:extLst>
          </p:cNvPr>
          <p:cNvSpPr>
            <a:spLocks noGrp="1"/>
          </p:cNvSpPr>
          <p:nvPr>
            <p:ph type="title"/>
          </p:nvPr>
        </p:nvSpPr>
        <p:spPr/>
        <p:txBody>
          <a:bodyPr/>
          <a:lstStyle/>
          <a:p>
            <a:r>
              <a:rPr lang="en-GB"/>
              <a:t>Click to edit Master title style</a:t>
            </a:r>
            <a:endParaRPr lang="en-AU"/>
          </a:p>
        </p:txBody>
      </p:sp>
      <p:sp>
        <p:nvSpPr>
          <p:cNvPr id="3" name="Date Placeholder 2">
            <a:extLst>
              <a:ext uri="{FF2B5EF4-FFF2-40B4-BE49-F238E27FC236}">
                <a16:creationId xmlns:a16="http://schemas.microsoft.com/office/drawing/2014/main" id="{79BE4EAE-6518-4E2F-81BF-1D6C9CC378E5}"/>
              </a:ext>
            </a:extLst>
          </p:cNvPr>
          <p:cNvSpPr>
            <a:spLocks noGrp="1"/>
          </p:cNvSpPr>
          <p:nvPr>
            <p:ph type="dt" sz="half" idx="10"/>
          </p:nvPr>
        </p:nvSpPr>
        <p:spPr/>
        <p:txBody>
          <a:bodyPr/>
          <a:lstStyle/>
          <a:p>
            <a:fld id="{40FDC3FE-B3FC-B343-89D2-5F20617FEF4A}" type="datetimeFigureOut">
              <a:rPr lang="en-AU" smtClean="0"/>
              <a:t>24/10/2022</a:t>
            </a:fld>
            <a:endParaRPr lang="en-AU"/>
          </a:p>
        </p:txBody>
      </p:sp>
      <p:sp>
        <p:nvSpPr>
          <p:cNvPr id="4" name="Footer Placeholder 3">
            <a:extLst>
              <a:ext uri="{FF2B5EF4-FFF2-40B4-BE49-F238E27FC236}">
                <a16:creationId xmlns:a16="http://schemas.microsoft.com/office/drawing/2014/main" id="{2B8F50BF-C093-4193-95ED-74CE0826B776}"/>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452F0E70-0C2B-40E4-99D9-BE02B0A1BA06}"/>
              </a:ext>
            </a:extLst>
          </p:cNvPr>
          <p:cNvSpPr>
            <a:spLocks noGrp="1"/>
          </p:cNvSpPr>
          <p:nvPr>
            <p:ph type="sldNum" sz="quarter" idx="12"/>
          </p:nvPr>
        </p:nvSpPr>
        <p:spPr/>
        <p:txBody>
          <a:bodyPr/>
          <a:lstStyle/>
          <a:p>
            <a:fld id="{70EDD230-8398-964F-9D3D-849268A6B776}" type="slidenum">
              <a:rPr lang="en-AU" smtClean="0"/>
              <a:t>‹#›</a:t>
            </a:fld>
            <a:endParaRPr lang="en-AU"/>
          </a:p>
        </p:txBody>
      </p:sp>
    </p:spTree>
    <p:extLst>
      <p:ext uri="{BB962C8B-B14F-4D97-AF65-F5344CB8AC3E}">
        <p14:creationId xmlns:p14="http://schemas.microsoft.com/office/powerpoint/2010/main" val="33018952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0D434-E2CF-6646-9CDE-870A945342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AU"/>
          </a:p>
        </p:txBody>
      </p:sp>
      <p:sp>
        <p:nvSpPr>
          <p:cNvPr id="3" name="Subtitle 2">
            <a:extLst>
              <a:ext uri="{FF2B5EF4-FFF2-40B4-BE49-F238E27FC236}">
                <a16:creationId xmlns:a16="http://schemas.microsoft.com/office/drawing/2014/main" id="{E5C37AEF-1221-EC4E-AE96-39BA9BCB8E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AU"/>
          </a:p>
        </p:txBody>
      </p:sp>
      <p:sp>
        <p:nvSpPr>
          <p:cNvPr id="4" name="Date Placeholder 3">
            <a:extLst>
              <a:ext uri="{FF2B5EF4-FFF2-40B4-BE49-F238E27FC236}">
                <a16:creationId xmlns:a16="http://schemas.microsoft.com/office/drawing/2014/main" id="{16A75B8A-C572-C542-9DE9-C38979B336A6}"/>
              </a:ext>
            </a:extLst>
          </p:cNvPr>
          <p:cNvSpPr>
            <a:spLocks noGrp="1"/>
          </p:cNvSpPr>
          <p:nvPr>
            <p:ph type="dt" sz="half" idx="10"/>
          </p:nvPr>
        </p:nvSpPr>
        <p:spPr/>
        <p:txBody>
          <a:bodyPr/>
          <a:lstStyle/>
          <a:p>
            <a:fld id="{40FDC3FE-B3FC-B343-89D2-5F20617FEF4A}" type="datetimeFigureOut">
              <a:rPr lang="en-AU" smtClean="0"/>
              <a:t>24/10/2022</a:t>
            </a:fld>
            <a:endParaRPr lang="en-AU"/>
          </a:p>
        </p:txBody>
      </p:sp>
      <p:sp>
        <p:nvSpPr>
          <p:cNvPr id="5" name="Footer Placeholder 4">
            <a:extLst>
              <a:ext uri="{FF2B5EF4-FFF2-40B4-BE49-F238E27FC236}">
                <a16:creationId xmlns:a16="http://schemas.microsoft.com/office/drawing/2014/main" id="{3A0E9072-1CF9-BA47-B060-F72D0CA1AD8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EE8CD458-F19A-D34D-83E0-1A6589724F24}"/>
              </a:ext>
            </a:extLst>
          </p:cNvPr>
          <p:cNvSpPr>
            <a:spLocks noGrp="1"/>
          </p:cNvSpPr>
          <p:nvPr>
            <p:ph type="sldNum" sz="quarter" idx="12"/>
          </p:nvPr>
        </p:nvSpPr>
        <p:spPr/>
        <p:txBody>
          <a:bodyPr/>
          <a:lstStyle/>
          <a:p>
            <a:fld id="{70EDD230-8398-964F-9D3D-849268A6B776}" type="slidenum">
              <a:rPr lang="en-AU" smtClean="0"/>
              <a:t>‹#›</a:t>
            </a:fld>
            <a:endParaRPr lang="en-AU"/>
          </a:p>
        </p:txBody>
      </p:sp>
    </p:spTree>
    <p:extLst>
      <p:ext uri="{BB962C8B-B14F-4D97-AF65-F5344CB8AC3E}">
        <p14:creationId xmlns:p14="http://schemas.microsoft.com/office/powerpoint/2010/main" val="29364897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Arial" panose="020B0604020202020204" pitchFamily="34"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Arial" panose="020B0604020202020204" pitchFamily="34"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0" i="0">
                <a:solidFill>
                  <a:schemeClr val="bg1"/>
                </a:solidFill>
                <a:latin typeface="Arial" panose="020B0604020202020204" pitchFamily="34"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Arial" panose="020B0604020202020204" pitchFamily="34" charset="0"/>
            </a:endParaRPr>
          </a:p>
          <a:p>
            <a:pPr algn="ctr"/>
            <a:endParaRPr lang="en-US">
              <a:ln>
                <a:noFill/>
              </a:ln>
              <a:solidFill>
                <a:schemeClr val="accent1"/>
              </a:solidFill>
              <a:effectLst/>
              <a:latin typeface="Arial" panose="020B0604020202020204" pitchFamily="34"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26F916C-B5B0-064C-A80B-D2EC24C79697}"/>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37028132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Rectangle 1"/>
          <p:cNvSpPr/>
          <p:nvPr userDrawn="1"/>
        </p:nvSpPr>
        <p:spPr>
          <a:xfrm>
            <a:off x="0" y="-1"/>
            <a:ext cx="12192000" cy="710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4" name="Slide Number Placeholder 5"/>
          <p:cNvSpPr>
            <a:spLocks noGrp="1"/>
          </p:cNvSpPr>
          <p:nvPr>
            <p:ph type="sldNum" sz="quarter" idx="12"/>
          </p:nvPr>
        </p:nvSpPr>
        <p:spPr>
          <a:xfrm>
            <a:off x="8737600" y="6356351"/>
            <a:ext cx="2844800" cy="365125"/>
          </a:xfrm>
          <a:prstGeom prst="rect">
            <a:avLst/>
          </a:prstGeom>
        </p:spPr>
        <p:txBody>
          <a:bodyPr/>
          <a:lstStyle>
            <a:lvl1pPr>
              <a:defRPr>
                <a:latin typeface="Arial" panose="020B0604020202020204" pitchFamily="34" charset="0"/>
                <a:cs typeface="Arial" panose="020B0604020202020204" pitchFamily="34" charset="0"/>
              </a:defRPr>
            </a:lvl1pPr>
          </a:lstStyle>
          <a:p>
            <a:fld id="{7F601525-E5AC-46A5-B428-4CA4F4FED46C}" type="slidenum">
              <a:rPr lang="en-AU" smtClean="0"/>
              <a:pPr/>
              <a:t>‹#›</a:t>
            </a:fld>
            <a:endParaRPr lang="en-AU"/>
          </a:p>
        </p:txBody>
      </p:sp>
      <p:sp>
        <p:nvSpPr>
          <p:cNvPr id="5" name="Title 1"/>
          <p:cNvSpPr>
            <a:spLocks noGrp="1"/>
          </p:cNvSpPr>
          <p:nvPr>
            <p:ph type="title"/>
          </p:nvPr>
        </p:nvSpPr>
        <p:spPr>
          <a:xfrm>
            <a:off x="1583499" y="1"/>
            <a:ext cx="9998901" cy="710125"/>
          </a:xfrm>
          <a:prstGeom prst="rect">
            <a:avLst/>
          </a:prstGeom>
        </p:spPr>
        <p:txBody>
          <a:bodyPr anchor="ctr" anchorCtr="0">
            <a:noAutofit/>
          </a:bodyPr>
          <a:lstStyle>
            <a:lvl1pPr algn="r">
              <a:defRPr sz="2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grpSp>
        <p:nvGrpSpPr>
          <p:cNvPr id="6" name="Group 5"/>
          <p:cNvGrpSpPr/>
          <p:nvPr userDrawn="1"/>
        </p:nvGrpSpPr>
        <p:grpSpPr>
          <a:xfrm>
            <a:off x="1008" y="-2"/>
            <a:ext cx="1342473" cy="1420251"/>
            <a:chOff x="755" y="-2"/>
            <a:chExt cx="1006855" cy="1420251"/>
          </a:xfrm>
        </p:grpSpPr>
        <p:sp>
          <p:nvSpPr>
            <p:cNvPr id="7" name="Isosceles Triangle 6"/>
            <p:cNvSpPr/>
            <p:nvPr userDrawn="1"/>
          </p:nvSpPr>
          <p:spPr>
            <a:xfrm flipV="1">
              <a:off x="755" y="0"/>
              <a:ext cx="671237" cy="71012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Isosceles Triangle 7"/>
            <p:cNvSpPr/>
            <p:nvPr userDrawn="1"/>
          </p:nvSpPr>
          <p:spPr>
            <a:xfrm flipV="1">
              <a:off x="336373" y="710124"/>
              <a:ext cx="671237" cy="71012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9" name="Isosceles Triangle 8"/>
            <p:cNvSpPr/>
            <p:nvPr userDrawn="1"/>
          </p:nvSpPr>
          <p:spPr>
            <a:xfrm rot="10800000" flipV="1">
              <a:off x="336372" y="-2"/>
              <a:ext cx="671237" cy="710125"/>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13" name="Slide Number Placeholder 5"/>
          <p:cNvSpPr txBox="1">
            <a:spLocks/>
          </p:cNvSpPr>
          <p:nvPr userDrawn="1"/>
        </p:nvSpPr>
        <p:spPr>
          <a:xfrm>
            <a:off x="8784299" y="6334550"/>
            <a:ext cx="2844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1200" smtClean="0"/>
              <a:pPr/>
              <a:t>‹#›</a:t>
            </a:fld>
            <a:endParaRPr lang="en-AU" sz="1200"/>
          </a:p>
        </p:txBody>
      </p:sp>
      <p:sp>
        <p:nvSpPr>
          <p:cNvPr id="12" name="Content Placeholder 11"/>
          <p:cNvSpPr>
            <a:spLocks noGrp="1"/>
          </p:cNvSpPr>
          <p:nvPr>
            <p:ph sz="quarter" idx="13"/>
          </p:nvPr>
        </p:nvSpPr>
        <p:spPr>
          <a:xfrm>
            <a:off x="1583267" y="1339628"/>
            <a:ext cx="10045700" cy="4897685"/>
          </a:xfrm>
        </p:spPr>
        <p:txBody>
          <a:bodyPr/>
          <a:lstStyle>
            <a:lvl1pPr marL="0" indent="0">
              <a:buNone/>
              <a:defRPr sz="2200" b="1">
                <a:latin typeface="+mj-lt"/>
              </a:defRPr>
            </a:lvl1pPr>
            <a:lvl2pPr marL="0" indent="0">
              <a:buFontTx/>
              <a:buNone/>
              <a:defRPr sz="2200"/>
            </a:lvl2pPr>
            <a:lvl3pPr marL="361950" indent="-361950">
              <a:defRPr sz="2200"/>
            </a:lvl3pPr>
            <a:lvl4pPr marL="715963" indent="-354013">
              <a:defRPr sz="2200"/>
            </a:lvl4pPr>
            <a:lvl5pPr marL="1077913" indent="-361950">
              <a:defRPr/>
            </a:lvl5pPr>
            <a:lvl6pPr marL="0" indent="0">
              <a:buNone/>
              <a:defRPr sz="1800"/>
            </a:lvl6pPr>
            <a:lvl7pPr marL="180975" indent="-180975">
              <a:defRPr sz="1800"/>
            </a:lvl7pPr>
            <a:lvl8pPr marL="0" indent="0">
              <a:buNone/>
              <a:defRPr sz="1800"/>
            </a:lvl8pPr>
            <a:lvl9pPr marL="0" indent="0">
              <a:buNone/>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425644082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cSld name="Eleme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9D72-4AB7-4A52-A2A8-9A36F57729E1}"/>
              </a:ext>
            </a:extLst>
          </p:cNvPr>
          <p:cNvSpPr>
            <a:spLocks noGrp="1"/>
          </p:cNvSpPr>
          <p:nvPr>
            <p:ph type="title"/>
          </p:nvPr>
        </p:nvSpPr>
        <p:spPr/>
        <p:txBody>
          <a:bodyPr/>
          <a:lstStyle/>
          <a:p>
            <a:r>
              <a:rPr lang="en-US"/>
              <a:t>Click to edit Master title style</a:t>
            </a:r>
            <a:endParaRPr lang="en-AU"/>
          </a:p>
        </p:txBody>
      </p:sp>
    </p:spTree>
    <p:extLst>
      <p:ext uri="{BB962C8B-B14F-4D97-AF65-F5344CB8AC3E}">
        <p14:creationId xmlns:p14="http://schemas.microsoft.com/office/powerpoint/2010/main" val="42539907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Arial" panose="020B0604020202020204" pitchFamily="34"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Arial" panose="020B0604020202020204" pitchFamily="34" charset="0"/>
              </a:defRPr>
            </a:lvl1pPr>
            <a:lvl2pPr>
              <a:defRPr b="0" i="0">
                <a:latin typeface="Arial" panose="020B0604020202020204" pitchFamily="34" charset="0"/>
              </a:defRPr>
            </a:lvl2pPr>
            <a:lvl3pPr>
              <a:defRPr b="0" i="0">
                <a:latin typeface="Arial" panose="020B0604020202020204" pitchFamily="34" charset="0"/>
              </a:defRPr>
            </a:lvl3pPr>
            <a:lvl4pPr>
              <a:defRPr b="0" i="0">
                <a:latin typeface="Arial" panose="020B0604020202020204" pitchFamily="34" charset="0"/>
              </a:defRPr>
            </a:lvl4pPr>
            <a:lvl5pPr>
              <a:defRPr b="0"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rial" panose="020B0604020202020204" pitchFamily="34"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Arial" panose="020B0604020202020204" pitchFamily="34" charset="0"/>
            </a:endParaRPr>
          </a:p>
        </p:txBody>
      </p:sp>
    </p:spTree>
    <p:extLst>
      <p:ext uri="{BB962C8B-B14F-4D97-AF65-F5344CB8AC3E}">
        <p14:creationId xmlns:p14="http://schemas.microsoft.com/office/powerpoint/2010/main" val="368515942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b="0" i="0">
              <a:latin typeface="Arial" panose="020B0604020202020204" pitchFamily="34"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b="0" i="0">
                <a:solidFill>
                  <a:schemeClr val="bg1"/>
                </a:solidFill>
                <a:latin typeface="Arial" panose="020B0604020202020204" pitchFamily="34"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b="0" i="0">
              <a:latin typeface="Arial" panose="020B0604020202020204" pitchFamily="34" charset="0"/>
            </a:endParaRPr>
          </a:p>
        </p:txBody>
      </p:sp>
    </p:spTree>
    <p:extLst>
      <p:ext uri="{BB962C8B-B14F-4D97-AF65-F5344CB8AC3E}">
        <p14:creationId xmlns:p14="http://schemas.microsoft.com/office/powerpoint/2010/main" val="162251325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2_Title Slide_Single Image">
    <p:spTree>
      <p:nvGrpSpPr>
        <p:cNvPr id="1" name=""/>
        <p:cNvGrpSpPr/>
        <p:nvPr/>
      </p:nvGrpSpPr>
      <p:grpSpPr>
        <a:xfrm>
          <a:off x="0" y="0"/>
          <a:ext cx="0" cy="0"/>
          <a:chOff x="0" y="0"/>
          <a:chExt cx="0" cy="0"/>
        </a:xfrm>
      </p:grpSpPr>
      <p:pic>
        <p:nvPicPr>
          <p:cNvPr id="2" name="Picture 1"/>
          <p:cNvPicPr>
            <a:picLocks noChangeAspect="1"/>
          </p:cNvPicPr>
          <p:nvPr userDrawn="1"/>
        </p:nvPicPr>
        <p:blipFill rotWithShape="1">
          <a:blip r:embed="rId2">
            <a:extLst>
              <a:ext uri="{28A0092B-C50C-407E-A947-70E740481C1C}">
                <a14:useLocalDpi xmlns:a14="http://schemas.microsoft.com/office/drawing/2010/main" val="0"/>
              </a:ext>
            </a:extLst>
          </a:blip>
          <a:srcRect t="-9361" b="31670"/>
          <a:stretch/>
        </p:blipFill>
        <p:spPr>
          <a:xfrm>
            <a:off x="0" y="773595"/>
            <a:ext cx="12192000" cy="4721863"/>
          </a:xfrm>
          <a:prstGeom prst="rect">
            <a:avLst/>
          </a:prstGeom>
        </p:spPr>
      </p:pic>
      <p:grpSp>
        <p:nvGrpSpPr>
          <p:cNvPr id="13" name="Group 12"/>
          <p:cNvGrpSpPr/>
          <p:nvPr userDrawn="1"/>
        </p:nvGrpSpPr>
        <p:grpSpPr>
          <a:xfrm>
            <a:off x="0" y="1511300"/>
            <a:ext cx="12192000" cy="3834896"/>
            <a:chOff x="0" y="1511300"/>
            <a:chExt cx="9144000" cy="3834896"/>
          </a:xfrm>
        </p:grpSpPr>
        <p:pic>
          <p:nvPicPr>
            <p:cNvPr id="4" name="Picture 3" descr="Untitled-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1511300"/>
              <a:ext cx="3785616" cy="3834384"/>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3785605" y="1511804"/>
              <a:ext cx="5358395" cy="3834392"/>
            </a:xfrm>
            <a:prstGeom prst="rect">
              <a:avLst/>
            </a:prstGeom>
          </p:spPr>
        </p:pic>
      </p:grpSp>
      <p:sp>
        <p:nvSpPr>
          <p:cNvPr id="6" name="Rectangle 19"/>
          <p:cNvSpPr/>
          <p:nvPr userDrawn="1"/>
        </p:nvSpPr>
        <p:spPr>
          <a:xfrm>
            <a:off x="5993111" y="5343623"/>
            <a:ext cx="6212636" cy="1516763"/>
          </a:xfrm>
          <a:custGeom>
            <a:avLst/>
            <a:gdLst>
              <a:gd name="connsiteX0" fmla="*/ 0 w 3385050"/>
              <a:gd name="connsiteY0" fmla="*/ 0 h 1512000"/>
              <a:gd name="connsiteX1" fmla="*/ 3385050 w 3385050"/>
              <a:gd name="connsiteY1" fmla="*/ 0 h 1512000"/>
              <a:gd name="connsiteX2" fmla="*/ 3385050 w 3385050"/>
              <a:gd name="connsiteY2" fmla="*/ 1512000 h 1512000"/>
              <a:gd name="connsiteX3" fmla="*/ 0 w 3385050"/>
              <a:gd name="connsiteY3" fmla="*/ 1512000 h 1512000"/>
              <a:gd name="connsiteX4" fmla="*/ 0 w 3385050"/>
              <a:gd name="connsiteY4" fmla="*/ 0 h 1512000"/>
              <a:gd name="connsiteX0" fmla="*/ 1023938 w 3385050"/>
              <a:gd name="connsiteY0" fmla="*/ 2382 h 1512000"/>
              <a:gd name="connsiteX1" fmla="*/ 3385050 w 3385050"/>
              <a:gd name="connsiteY1" fmla="*/ 0 h 1512000"/>
              <a:gd name="connsiteX2" fmla="*/ 3385050 w 3385050"/>
              <a:gd name="connsiteY2" fmla="*/ 1512000 h 1512000"/>
              <a:gd name="connsiteX3" fmla="*/ 0 w 3385050"/>
              <a:gd name="connsiteY3" fmla="*/ 1512000 h 1512000"/>
              <a:gd name="connsiteX4" fmla="*/ 1023938 w 3385050"/>
              <a:gd name="connsiteY4" fmla="*/ 2382 h 1512000"/>
              <a:gd name="connsiteX0" fmla="*/ 714375 w 3385050"/>
              <a:gd name="connsiteY0" fmla="*/ 0 h 1514381"/>
              <a:gd name="connsiteX1" fmla="*/ 3385050 w 3385050"/>
              <a:gd name="connsiteY1" fmla="*/ 2381 h 1514381"/>
              <a:gd name="connsiteX2" fmla="*/ 3385050 w 3385050"/>
              <a:gd name="connsiteY2" fmla="*/ 1514381 h 1514381"/>
              <a:gd name="connsiteX3" fmla="*/ 0 w 3385050"/>
              <a:gd name="connsiteY3" fmla="*/ 1514381 h 1514381"/>
              <a:gd name="connsiteX4" fmla="*/ 714375 w 3385050"/>
              <a:gd name="connsiteY4" fmla="*/ 0 h 1514381"/>
              <a:gd name="connsiteX0" fmla="*/ 714375 w 4659019"/>
              <a:gd name="connsiteY0" fmla="*/ 2382 h 1516763"/>
              <a:gd name="connsiteX1" fmla="*/ 4659019 w 4659019"/>
              <a:gd name="connsiteY1" fmla="*/ 0 h 1516763"/>
              <a:gd name="connsiteX2" fmla="*/ 3385050 w 4659019"/>
              <a:gd name="connsiteY2" fmla="*/ 1516763 h 1516763"/>
              <a:gd name="connsiteX3" fmla="*/ 0 w 4659019"/>
              <a:gd name="connsiteY3" fmla="*/ 1516763 h 1516763"/>
              <a:gd name="connsiteX4" fmla="*/ 714375 w 4659019"/>
              <a:gd name="connsiteY4" fmla="*/ 2382 h 1516763"/>
              <a:gd name="connsiteX0" fmla="*/ 714375 w 4659019"/>
              <a:gd name="connsiteY0" fmla="*/ 2382 h 1516763"/>
              <a:gd name="connsiteX1" fmla="*/ 4659019 w 4659019"/>
              <a:gd name="connsiteY1" fmla="*/ 0 h 1516763"/>
              <a:gd name="connsiteX2" fmla="*/ 4654257 w 4659019"/>
              <a:gd name="connsiteY2" fmla="*/ 1514381 h 1516763"/>
              <a:gd name="connsiteX3" fmla="*/ 0 w 4659019"/>
              <a:gd name="connsiteY3" fmla="*/ 1516763 h 1516763"/>
              <a:gd name="connsiteX4" fmla="*/ 714375 w 4659019"/>
              <a:gd name="connsiteY4" fmla="*/ 2382 h 1516763"/>
              <a:gd name="connsiteX0" fmla="*/ 714375 w 4663993"/>
              <a:gd name="connsiteY0" fmla="*/ 2382 h 1516763"/>
              <a:gd name="connsiteX1" fmla="*/ 4659019 w 4663993"/>
              <a:gd name="connsiteY1" fmla="*/ 0 h 1516763"/>
              <a:gd name="connsiteX2" fmla="*/ 4663782 w 4663993"/>
              <a:gd name="connsiteY2" fmla="*/ 1516762 h 1516763"/>
              <a:gd name="connsiteX3" fmla="*/ 0 w 4663993"/>
              <a:gd name="connsiteY3" fmla="*/ 1516763 h 1516763"/>
              <a:gd name="connsiteX4" fmla="*/ 714375 w 4663993"/>
              <a:gd name="connsiteY4" fmla="*/ 2382 h 1516763"/>
              <a:gd name="connsiteX0" fmla="*/ 714375 w 4659477"/>
              <a:gd name="connsiteY0" fmla="*/ 2382 h 1516763"/>
              <a:gd name="connsiteX1" fmla="*/ 4659019 w 4659477"/>
              <a:gd name="connsiteY1" fmla="*/ 0 h 1516763"/>
              <a:gd name="connsiteX2" fmla="*/ 4659019 w 4659477"/>
              <a:gd name="connsiteY2" fmla="*/ 1516762 h 1516763"/>
              <a:gd name="connsiteX3" fmla="*/ 0 w 4659477"/>
              <a:gd name="connsiteY3" fmla="*/ 1516763 h 1516763"/>
              <a:gd name="connsiteX4" fmla="*/ 714375 w 4659477"/>
              <a:gd name="connsiteY4" fmla="*/ 2382 h 1516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9477" h="1516763">
                <a:moveTo>
                  <a:pt x="714375" y="2382"/>
                </a:moveTo>
                <a:lnTo>
                  <a:pt x="4659019" y="0"/>
                </a:lnTo>
                <a:cubicBezTo>
                  <a:pt x="4657432" y="504794"/>
                  <a:pt x="4660606" y="1011968"/>
                  <a:pt x="4659019" y="1516762"/>
                </a:cubicBezTo>
                <a:lnTo>
                  <a:pt x="0" y="1516763"/>
                </a:lnTo>
                <a:lnTo>
                  <a:pt x="714375" y="23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Rectangle 6"/>
          <p:cNvSpPr/>
          <p:nvPr userDrawn="1"/>
        </p:nvSpPr>
        <p:spPr>
          <a:xfrm>
            <a:off x="0" y="0"/>
            <a:ext cx="12192000" cy="151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Isosceles Triangle 7"/>
          <p:cNvSpPr/>
          <p:nvPr userDrawn="1"/>
        </p:nvSpPr>
        <p:spPr>
          <a:xfrm flipV="1">
            <a:off x="1680000" y="0"/>
            <a:ext cx="1905600" cy="15120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0" name="Rectangle 9"/>
          <p:cNvSpPr/>
          <p:nvPr userDrawn="1"/>
        </p:nvSpPr>
        <p:spPr>
          <a:xfrm>
            <a:off x="0" y="5346000"/>
            <a:ext cx="5999989" cy="1512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sp>
        <p:nvSpPr>
          <p:cNvPr id="11" name="Isosceles Triangle 10"/>
          <p:cNvSpPr/>
          <p:nvPr userDrawn="1"/>
        </p:nvSpPr>
        <p:spPr>
          <a:xfrm flipV="1">
            <a:off x="5047487" y="5346000"/>
            <a:ext cx="1905600" cy="1512000"/>
          </a:xfrm>
          <a:prstGeom prst="triangle">
            <a:avLst/>
          </a:prstGeom>
          <a:solidFill>
            <a:srgbClr val="C1A8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4" name="Picture 13">
            <a:extLst>
              <a:ext uri="{FF2B5EF4-FFF2-40B4-BE49-F238E27FC236}">
                <a16:creationId xmlns:a16="http://schemas.microsoft.com/office/drawing/2014/main" id="{E83A9861-112D-48C2-B94C-9128999D6628}"/>
              </a:ext>
              <a:ext uri="{C183D7F6-B498-43B3-948B-1728B52AA6E4}">
                <adec:decorative xmlns:adec="http://schemas.microsoft.com/office/drawing/2017/decorative" val="1"/>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043003" y="5346194"/>
            <a:ext cx="1910084" cy="1511811"/>
          </a:xfrm>
          <a:prstGeom prst="rect">
            <a:avLst/>
          </a:prstGeom>
        </p:spPr>
      </p:pic>
      <p:pic>
        <p:nvPicPr>
          <p:cNvPr id="15" name="Picture 14">
            <a:extLst>
              <a:ext uri="{FF2B5EF4-FFF2-40B4-BE49-F238E27FC236}">
                <a16:creationId xmlns:a16="http://schemas.microsoft.com/office/drawing/2014/main" id="{34B9E367-30E0-FF41-AFD9-4605FF116462}"/>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Tree>
    <p:extLst>
      <p:ext uri="{BB962C8B-B14F-4D97-AF65-F5344CB8AC3E}">
        <p14:creationId xmlns:p14="http://schemas.microsoft.com/office/powerpoint/2010/main" val="8155876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b="0" i="0">
                <a:latin typeface="Arial" panose="020B0604020202020204" pitchFamily="34" charset="0"/>
              </a:defRPr>
            </a:lvl1pPr>
            <a:lvl2pPr>
              <a:defRPr b="0" i="0">
                <a:latin typeface="Arial" panose="020B0604020202020204" pitchFamily="34" charset="0"/>
              </a:defRPr>
            </a:lvl2pPr>
            <a:lvl3pPr>
              <a:defRPr b="0" i="0">
                <a:latin typeface="Arial" panose="020B0604020202020204" pitchFamily="34" charset="0"/>
              </a:defRPr>
            </a:lvl3pPr>
            <a:lvl4pPr>
              <a:defRPr b="0" i="0">
                <a:latin typeface="Arial" panose="020B0604020202020204" pitchFamily="34" charset="0"/>
              </a:defRPr>
            </a:lvl4pPr>
            <a:lvl5pPr>
              <a:defRPr b="0"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0854406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15" name="Picture 14" descr="A picture containing background pattern&#10;&#10;Description automatically generated">
            <a:extLst>
              <a:ext uri="{FF2B5EF4-FFF2-40B4-BE49-F238E27FC236}">
                <a16:creationId xmlns:a16="http://schemas.microsoft.com/office/drawing/2014/main" id="{B1AE9C09-0902-9D49-A151-C6C688BCEBF3}"/>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85470"/>
          <a:stretch/>
        </p:blipFill>
        <p:spPr>
          <a:xfrm>
            <a:off x="0" y="0"/>
            <a:ext cx="12192000" cy="885775"/>
          </a:xfrm>
          <a:prstGeom prst="rect">
            <a:avLst/>
          </a:prstGeom>
        </p:spPr>
      </p:pic>
      <p:sp>
        <p:nvSpPr>
          <p:cNvPr id="4" name="Slide Number Placeholder 5"/>
          <p:cNvSpPr>
            <a:spLocks noGrp="1"/>
          </p:cNvSpPr>
          <p:nvPr>
            <p:ph type="sldNum" sz="quarter" idx="12"/>
          </p:nvPr>
        </p:nvSpPr>
        <p:spPr>
          <a:xfrm>
            <a:off x="8737600" y="6356351"/>
            <a:ext cx="2844800" cy="365125"/>
          </a:xfrm>
          <a:prstGeom prst="rect">
            <a:avLst/>
          </a:prstGeom>
        </p:spPr>
        <p:txBody>
          <a:bodyPr/>
          <a:lstStyle>
            <a:lvl1pPr>
              <a:defRPr>
                <a:latin typeface="Arial" panose="020B0604020202020204" pitchFamily="34" charset="0"/>
                <a:cs typeface="Arial" panose="020B0604020202020204" pitchFamily="34" charset="0"/>
              </a:defRPr>
            </a:lvl1pPr>
          </a:lstStyle>
          <a:p>
            <a:fld id="{7F601525-E5AC-46A5-B428-4CA4F4FED46C}" type="slidenum">
              <a:rPr lang="en-AU" smtClean="0"/>
              <a:pPr/>
              <a:t>‹#›</a:t>
            </a:fld>
            <a:endParaRPr lang="en-AU"/>
          </a:p>
        </p:txBody>
      </p:sp>
      <p:sp>
        <p:nvSpPr>
          <p:cNvPr id="5" name="Title 1"/>
          <p:cNvSpPr>
            <a:spLocks noGrp="1"/>
          </p:cNvSpPr>
          <p:nvPr>
            <p:ph type="title"/>
          </p:nvPr>
        </p:nvSpPr>
        <p:spPr>
          <a:xfrm>
            <a:off x="1583499" y="1"/>
            <a:ext cx="9998901" cy="710125"/>
          </a:xfrm>
          <a:prstGeom prst="rect">
            <a:avLst/>
          </a:prstGeom>
        </p:spPr>
        <p:txBody>
          <a:bodyPr anchor="ctr" anchorCtr="0">
            <a:noAutofit/>
          </a:bodyPr>
          <a:lstStyle>
            <a:lvl1pPr algn="r">
              <a:defRPr sz="24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AU"/>
          </a:p>
        </p:txBody>
      </p:sp>
      <p:sp>
        <p:nvSpPr>
          <p:cNvPr id="8" name="Slide Number Placeholder 5"/>
          <p:cNvSpPr txBox="1">
            <a:spLocks/>
          </p:cNvSpPr>
          <p:nvPr userDrawn="1"/>
        </p:nvSpPr>
        <p:spPr>
          <a:xfrm>
            <a:off x="8784299" y="6343603"/>
            <a:ext cx="2844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1200" smtClean="0"/>
              <a:pPr/>
              <a:t>‹#›</a:t>
            </a:fld>
            <a:endParaRPr lang="en-AU" sz="1200"/>
          </a:p>
        </p:txBody>
      </p:sp>
      <p:sp>
        <p:nvSpPr>
          <p:cNvPr id="9" name="Content Placeholder 11"/>
          <p:cNvSpPr>
            <a:spLocks noGrp="1"/>
          </p:cNvSpPr>
          <p:nvPr>
            <p:ph sz="quarter" idx="13"/>
          </p:nvPr>
        </p:nvSpPr>
        <p:spPr>
          <a:xfrm>
            <a:off x="1583267" y="1124745"/>
            <a:ext cx="10045700" cy="5040559"/>
          </a:xfrm>
        </p:spPr>
        <p:txBody>
          <a:bodyPr/>
          <a:lstStyle>
            <a:lvl1pPr marL="0" indent="0">
              <a:buNone/>
              <a:defRPr sz="2200" b="1">
                <a:latin typeface="+mj-lt"/>
              </a:defRPr>
            </a:lvl1pPr>
            <a:lvl2pPr marL="0" indent="0">
              <a:buFontTx/>
              <a:buNone/>
              <a:defRPr sz="2200"/>
            </a:lvl2pPr>
            <a:lvl3pPr marL="361950" indent="-361950">
              <a:defRPr sz="2200"/>
            </a:lvl3pPr>
            <a:lvl4pPr marL="715963" indent="-354013">
              <a:defRPr sz="2200"/>
            </a:lvl4pPr>
            <a:lvl5pPr marL="1077913" indent="-361950">
              <a:defRPr/>
            </a:lvl5pPr>
            <a:lvl6pPr marL="0" indent="0">
              <a:buNone/>
              <a:defRPr sz="1800"/>
            </a:lvl6pPr>
            <a:lvl7pPr marL="180975" indent="-180975">
              <a:defRPr sz="1800"/>
            </a:lvl7pPr>
            <a:lvl8pPr marL="0" indent="0">
              <a:buNone/>
              <a:defRPr sz="1800"/>
            </a:lvl8pPr>
            <a:lvl9pPr marL="0" indent="0">
              <a:buNone/>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AU"/>
          </a:p>
        </p:txBody>
      </p:sp>
    </p:spTree>
    <p:extLst>
      <p:ext uri="{BB962C8B-B14F-4D97-AF65-F5344CB8AC3E}">
        <p14:creationId xmlns:p14="http://schemas.microsoft.com/office/powerpoint/2010/main" val="58871779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Arial" panose="020B0604020202020204" pitchFamily="34"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Arial" panose="020B0604020202020204" pitchFamily="34" charset="0"/>
              </a:defRPr>
            </a:lvl1pPr>
            <a:lvl2pPr>
              <a:defRPr b="0" i="0">
                <a:latin typeface="Arial" panose="020B0604020202020204" pitchFamily="34" charset="0"/>
              </a:defRPr>
            </a:lvl2pPr>
            <a:lvl3pPr>
              <a:defRPr b="0" i="0">
                <a:latin typeface="Arial" panose="020B0604020202020204" pitchFamily="34" charset="0"/>
              </a:defRPr>
            </a:lvl3pPr>
            <a:lvl4pPr>
              <a:defRPr b="0" i="0">
                <a:latin typeface="Arial" panose="020B0604020202020204" pitchFamily="34" charset="0"/>
              </a:defRPr>
            </a:lvl4pPr>
            <a:lvl5pPr>
              <a:defRPr b="0" i="0">
                <a:latin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rial" panose="020B0604020202020204" pitchFamily="34"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Arial" panose="020B0604020202020204" pitchFamily="34" charset="0"/>
            </a:endParaRPr>
          </a:p>
        </p:txBody>
      </p:sp>
    </p:spTree>
    <p:extLst>
      <p:ext uri="{BB962C8B-B14F-4D97-AF65-F5344CB8AC3E}">
        <p14:creationId xmlns:p14="http://schemas.microsoft.com/office/powerpoint/2010/main" val="175863260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b="0" i="0">
              <a:latin typeface="Arial" panose="020B0604020202020204" pitchFamily="34"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b="0" i="0">
                <a:solidFill>
                  <a:schemeClr val="bg1"/>
                </a:solidFill>
                <a:latin typeface="Arial" panose="020B0604020202020204" pitchFamily="34"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b="0" i="0">
              <a:latin typeface="Arial" panose="020B0604020202020204" pitchFamily="34" charset="0"/>
            </a:endParaRPr>
          </a:p>
        </p:txBody>
      </p:sp>
    </p:spTree>
    <p:extLst>
      <p:ext uri="{BB962C8B-B14F-4D97-AF65-F5344CB8AC3E}">
        <p14:creationId xmlns:p14="http://schemas.microsoft.com/office/powerpoint/2010/main" val="39159432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15" name="Picture 14" descr="A picture containing background pattern&#10;&#10;Description automatically generated">
            <a:extLst>
              <a:ext uri="{FF2B5EF4-FFF2-40B4-BE49-F238E27FC236}">
                <a16:creationId xmlns:a16="http://schemas.microsoft.com/office/drawing/2014/main" id="{B1AE9C09-0902-9D49-A151-C6C688BCEBF3}"/>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b="85470"/>
          <a:stretch/>
        </p:blipFill>
        <p:spPr>
          <a:xfrm>
            <a:off x="0" y="0"/>
            <a:ext cx="12192000" cy="885775"/>
          </a:xfrm>
          <a:prstGeom prst="rect">
            <a:avLst/>
          </a:prstGeom>
        </p:spPr>
      </p:pic>
      <p:sp>
        <p:nvSpPr>
          <p:cNvPr id="4" name="Slide Number Placeholder 5"/>
          <p:cNvSpPr>
            <a:spLocks noGrp="1"/>
          </p:cNvSpPr>
          <p:nvPr>
            <p:ph type="sldNum" sz="quarter" idx="12"/>
          </p:nvPr>
        </p:nvSpPr>
        <p:spPr>
          <a:xfrm>
            <a:off x="8737600" y="6356351"/>
            <a:ext cx="2844800" cy="365125"/>
          </a:xfrm>
          <a:prstGeom prst="rect">
            <a:avLst/>
          </a:prstGeom>
        </p:spPr>
        <p:txBody>
          <a:bodyPr/>
          <a:lstStyle>
            <a:lvl1pPr>
              <a:defRPr>
                <a:latin typeface="Arial" panose="020B0604020202020204" pitchFamily="34" charset="0"/>
                <a:cs typeface="Arial" panose="020B0604020202020204" pitchFamily="34" charset="0"/>
              </a:defRPr>
            </a:lvl1pPr>
          </a:lstStyle>
          <a:p>
            <a:fld id="{7F601525-E5AC-46A5-B428-4CA4F4FED46C}" type="slidenum">
              <a:rPr lang="en-AU" smtClean="0"/>
              <a:pPr/>
              <a:t>‹#›</a:t>
            </a:fld>
            <a:endParaRPr lang="en-AU"/>
          </a:p>
        </p:txBody>
      </p:sp>
      <p:sp>
        <p:nvSpPr>
          <p:cNvPr id="5" name="Title 1"/>
          <p:cNvSpPr>
            <a:spLocks noGrp="1"/>
          </p:cNvSpPr>
          <p:nvPr>
            <p:ph type="title"/>
          </p:nvPr>
        </p:nvSpPr>
        <p:spPr>
          <a:xfrm>
            <a:off x="1583499" y="1"/>
            <a:ext cx="9998901" cy="710125"/>
          </a:xfrm>
          <a:prstGeom prst="rect">
            <a:avLst/>
          </a:prstGeom>
        </p:spPr>
        <p:txBody>
          <a:bodyPr anchor="ctr" anchorCtr="0">
            <a:noAutofit/>
          </a:bodyPr>
          <a:lstStyle>
            <a:lvl1pPr algn="r">
              <a:defRPr sz="24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AU"/>
          </a:p>
        </p:txBody>
      </p:sp>
      <p:sp>
        <p:nvSpPr>
          <p:cNvPr id="8" name="Slide Number Placeholder 5"/>
          <p:cNvSpPr txBox="1">
            <a:spLocks/>
          </p:cNvSpPr>
          <p:nvPr userDrawn="1"/>
        </p:nvSpPr>
        <p:spPr>
          <a:xfrm>
            <a:off x="8784299" y="6343603"/>
            <a:ext cx="2844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1200" smtClean="0"/>
              <a:pPr/>
              <a:t>‹#›</a:t>
            </a:fld>
            <a:endParaRPr lang="en-AU" sz="1200"/>
          </a:p>
        </p:txBody>
      </p:sp>
      <p:sp>
        <p:nvSpPr>
          <p:cNvPr id="9" name="Content Placeholder 11"/>
          <p:cNvSpPr>
            <a:spLocks noGrp="1"/>
          </p:cNvSpPr>
          <p:nvPr>
            <p:ph sz="quarter" idx="13"/>
          </p:nvPr>
        </p:nvSpPr>
        <p:spPr>
          <a:xfrm>
            <a:off x="1583267" y="1124745"/>
            <a:ext cx="10045700" cy="5040559"/>
          </a:xfrm>
        </p:spPr>
        <p:txBody>
          <a:bodyPr/>
          <a:lstStyle>
            <a:lvl1pPr marL="0" indent="0">
              <a:buNone/>
              <a:defRPr sz="2200" b="1">
                <a:latin typeface="+mj-lt"/>
              </a:defRPr>
            </a:lvl1pPr>
            <a:lvl2pPr marL="0" indent="0">
              <a:buFontTx/>
              <a:buNone/>
              <a:defRPr sz="2200"/>
            </a:lvl2pPr>
            <a:lvl3pPr marL="361950" indent="-361950">
              <a:defRPr sz="2200"/>
            </a:lvl3pPr>
            <a:lvl4pPr marL="715963" indent="-354013">
              <a:defRPr sz="2200"/>
            </a:lvl4pPr>
            <a:lvl5pPr marL="1077913" indent="-361950">
              <a:defRPr/>
            </a:lvl5pPr>
            <a:lvl6pPr marL="0" indent="0">
              <a:buNone/>
              <a:defRPr sz="1800"/>
            </a:lvl6pPr>
            <a:lvl7pPr marL="180975" indent="-180975">
              <a:defRPr sz="1800"/>
            </a:lvl7pPr>
            <a:lvl8pPr marL="0" indent="0">
              <a:buNone/>
              <a:defRPr sz="1800"/>
            </a:lvl8pPr>
            <a:lvl9pPr marL="0" indent="0">
              <a:buNone/>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AU"/>
          </a:p>
        </p:txBody>
      </p:sp>
    </p:spTree>
    <p:extLst>
      <p:ext uri="{BB962C8B-B14F-4D97-AF65-F5344CB8AC3E}">
        <p14:creationId xmlns:p14="http://schemas.microsoft.com/office/powerpoint/2010/main" val="185444269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Rectangle 1"/>
          <p:cNvSpPr/>
          <p:nvPr userDrawn="1"/>
        </p:nvSpPr>
        <p:spPr>
          <a:xfrm>
            <a:off x="0" y="-1"/>
            <a:ext cx="12192000" cy="710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4" name="Slide Number Placeholder 5"/>
          <p:cNvSpPr>
            <a:spLocks noGrp="1"/>
          </p:cNvSpPr>
          <p:nvPr>
            <p:ph type="sldNum" sz="quarter" idx="12"/>
          </p:nvPr>
        </p:nvSpPr>
        <p:spPr>
          <a:xfrm>
            <a:off x="8737600" y="6356355"/>
            <a:ext cx="2844800" cy="365125"/>
          </a:xfrm>
          <a:prstGeom prst="rect">
            <a:avLst/>
          </a:prstGeom>
        </p:spPr>
        <p:txBody>
          <a:bodyPr/>
          <a:lstStyle>
            <a:lvl1pPr>
              <a:defRPr>
                <a:latin typeface="Arial" panose="020B0604020202020204" pitchFamily="34" charset="0"/>
                <a:cs typeface="Arial" panose="020B0604020202020204" pitchFamily="34" charset="0"/>
              </a:defRPr>
            </a:lvl1pPr>
          </a:lstStyle>
          <a:p>
            <a:fld id="{7F601525-E5AC-46A5-B428-4CA4F4FED46C}" type="slidenum">
              <a:rPr lang="en-AU" smtClean="0"/>
              <a:pPr/>
              <a:t>‹#›</a:t>
            </a:fld>
            <a:endParaRPr lang="en-AU"/>
          </a:p>
        </p:txBody>
      </p:sp>
      <p:sp>
        <p:nvSpPr>
          <p:cNvPr id="5" name="Title 1"/>
          <p:cNvSpPr>
            <a:spLocks noGrp="1"/>
          </p:cNvSpPr>
          <p:nvPr>
            <p:ph type="title"/>
          </p:nvPr>
        </p:nvSpPr>
        <p:spPr>
          <a:xfrm>
            <a:off x="1583500" y="5"/>
            <a:ext cx="9998901" cy="710125"/>
          </a:xfrm>
          <a:prstGeom prst="rect">
            <a:avLst/>
          </a:prstGeom>
        </p:spPr>
        <p:txBody>
          <a:bodyPr anchor="ctr" anchorCtr="0">
            <a:noAutofit/>
          </a:bodyPr>
          <a:lstStyle>
            <a:lvl1pPr algn="r">
              <a:defRPr sz="2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grpSp>
        <p:nvGrpSpPr>
          <p:cNvPr id="11" name="Group 10"/>
          <p:cNvGrpSpPr/>
          <p:nvPr userDrawn="1"/>
        </p:nvGrpSpPr>
        <p:grpSpPr>
          <a:xfrm>
            <a:off x="1010" y="-2"/>
            <a:ext cx="1342473" cy="1420251"/>
            <a:chOff x="755" y="-2"/>
            <a:chExt cx="1006855" cy="1420251"/>
          </a:xfrm>
        </p:grpSpPr>
        <p:sp>
          <p:nvSpPr>
            <p:cNvPr id="7" name="Isosceles Triangle 6"/>
            <p:cNvSpPr/>
            <p:nvPr userDrawn="1"/>
          </p:nvSpPr>
          <p:spPr>
            <a:xfrm flipV="1">
              <a:off x="755" y="0"/>
              <a:ext cx="671237" cy="71012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Isosceles Triangle 7"/>
            <p:cNvSpPr/>
            <p:nvPr userDrawn="1"/>
          </p:nvSpPr>
          <p:spPr>
            <a:xfrm flipV="1">
              <a:off x="336373" y="710124"/>
              <a:ext cx="671237" cy="710125"/>
            </a:xfrm>
            <a:prstGeom prst="triangle">
              <a:avLst/>
            </a:prstGeom>
            <a:solidFill>
              <a:srgbClr val="C1A8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9" name="Isosceles Triangle 8"/>
            <p:cNvSpPr/>
            <p:nvPr userDrawn="1"/>
          </p:nvSpPr>
          <p:spPr>
            <a:xfrm rot="10800000" flipV="1">
              <a:off x="336372" y="-2"/>
              <a:ext cx="671237" cy="71012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10" name="Slide Number Placeholder 5"/>
          <p:cNvSpPr txBox="1">
            <a:spLocks/>
          </p:cNvSpPr>
          <p:nvPr userDrawn="1"/>
        </p:nvSpPr>
        <p:spPr>
          <a:xfrm>
            <a:off x="8784299" y="6326192"/>
            <a:ext cx="2844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1200" smtClean="0"/>
              <a:pPr/>
              <a:t>‹#›</a:t>
            </a:fld>
            <a:endParaRPr lang="en-AU" sz="1200"/>
          </a:p>
        </p:txBody>
      </p:sp>
      <p:sp>
        <p:nvSpPr>
          <p:cNvPr id="12" name="Content Placeholder 11"/>
          <p:cNvSpPr>
            <a:spLocks noGrp="1"/>
          </p:cNvSpPr>
          <p:nvPr>
            <p:ph sz="quarter" idx="13"/>
          </p:nvPr>
        </p:nvSpPr>
        <p:spPr>
          <a:xfrm>
            <a:off x="1583267" y="1339632"/>
            <a:ext cx="10045700" cy="4897685"/>
          </a:xfrm>
        </p:spPr>
        <p:txBody>
          <a:bodyPr/>
          <a:lstStyle>
            <a:lvl1pPr marL="0" indent="0">
              <a:buNone/>
              <a:defRPr sz="2200" b="1">
                <a:latin typeface="+mj-lt"/>
              </a:defRPr>
            </a:lvl1pPr>
            <a:lvl2pPr marL="0" indent="0">
              <a:buFontTx/>
              <a:buNone/>
              <a:defRPr sz="2200"/>
            </a:lvl2pPr>
            <a:lvl3pPr marL="361950" indent="-361950">
              <a:defRPr sz="2200"/>
            </a:lvl3pPr>
            <a:lvl4pPr marL="715963" indent="-354013">
              <a:defRPr sz="2200"/>
            </a:lvl4pPr>
            <a:lvl5pPr marL="1077913" indent="-361950">
              <a:defRPr/>
            </a:lvl5pPr>
            <a:lvl6pPr marL="0" indent="0">
              <a:buNone/>
              <a:defRPr sz="1800"/>
            </a:lvl6pPr>
            <a:lvl7pPr marL="180975" indent="-180975">
              <a:defRPr sz="1800"/>
            </a:lvl7pPr>
            <a:lvl8pPr marL="0" indent="0">
              <a:buNone/>
              <a:defRPr sz="1800"/>
            </a:lvl8pPr>
            <a:lvl9pPr marL="0" indent="0">
              <a:buNone/>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374864944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299943480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617388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59986372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326713231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1_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1E2953B-00B8-4A93-885A-0D3C312ABEB6}"/>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208877698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34"/>
        <p:cNvGrpSpPr/>
        <p:nvPr/>
      </p:nvGrpSpPr>
      <p:grpSpPr>
        <a:xfrm>
          <a:off x="0" y="0"/>
          <a:ext cx="0" cy="0"/>
          <a:chOff x="0" y="0"/>
          <a:chExt cx="0" cy="0"/>
        </a:xfrm>
      </p:grpSpPr>
      <p:grpSp>
        <p:nvGrpSpPr>
          <p:cNvPr id="35" name="Google Shape;35;p4"/>
          <p:cNvGrpSpPr/>
          <p:nvPr/>
        </p:nvGrpSpPr>
        <p:grpSpPr>
          <a:xfrm>
            <a:off x="1107190" y="1588342"/>
            <a:ext cx="994351" cy="61101"/>
            <a:chOff x="4580561" y="2589004"/>
            <a:chExt cx="1064464" cy="25200"/>
          </a:xfrm>
        </p:grpSpPr>
        <p:sp>
          <p:nvSpPr>
            <p:cNvPr id="36" name="Google Shape;36;p4"/>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4"/>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8" name="Google Shape;38;p4"/>
          <p:cNvSpPr txBox="1">
            <a:spLocks noGrp="1"/>
          </p:cNvSpPr>
          <p:nvPr>
            <p:ph type="title"/>
          </p:nvPr>
        </p:nvSpPr>
        <p:spPr>
          <a:xfrm>
            <a:off x="972600" y="1763267"/>
            <a:ext cx="10251200" cy="20248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3600"/>
              <a:buNone/>
              <a:defRPr sz="48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39" name="Google Shape;39;p4"/>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
        <p:nvSpPr>
          <p:cNvPr id="40" name="Google Shape;40;p4">
            <a:hlinkClick r:id="" action="ppaction://noaction"/>
          </p:cNvPr>
          <p:cNvSpPr/>
          <p:nvPr/>
        </p:nvSpPr>
        <p:spPr>
          <a:xfrm>
            <a:off x="11040600" y="0"/>
            <a:ext cx="1151200" cy="605600"/>
          </a:xfrm>
          <a:prstGeom prst="rect">
            <a:avLst/>
          </a:pr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1" name="Google Shape;41;p4">
            <a:hlinkClick r:id="" action="ppaction://noaction"/>
          </p:cNvPr>
          <p:cNvCxnSpPr/>
          <p:nvPr/>
        </p:nvCxnSpPr>
        <p:spPr>
          <a:xfrm>
            <a:off x="11465089" y="288467"/>
            <a:ext cx="288400" cy="0"/>
          </a:xfrm>
          <a:prstGeom prst="straightConnector1">
            <a:avLst/>
          </a:prstGeom>
          <a:noFill/>
          <a:ln w="9525" cap="flat" cmpd="sng">
            <a:solidFill>
              <a:schemeClr val="lt2"/>
            </a:solidFill>
            <a:prstDash val="solid"/>
            <a:round/>
            <a:headEnd type="none" w="med" len="med"/>
            <a:tailEnd type="none" w="med" len="med"/>
          </a:ln>
        </p:spPr>
      </p:cxnSp>
      <p:cxnSp>
        <p:nvCxnSpPr>
          <p:cNvPr id="42" name="Google Shape;42;p4">
            <a:hlinkClick r:id="" action="ppaction://noaction"/>
          </p:cNvPr>
          <p:cNvCxnSpPr/>
          <p:nvPr/>
        </p:nvCxnSpPr>
        <p:spPr>
          <a:xfrm>
            <a:off x="11465089" y="333517"/>
            <a:ext cx="288400" cy="0"/>
          </a:xfrm>
          <a:prstGeom prst="straightConnector1">
            <a:avLst/>
          </a:prstGeom>
          <a:noFill/>
          <a:ln w="9525" cap="flat" cmpd="sng">
            <a:solidFill>
              <a:schemeClr val="lt2"/>
            </a:solidFill>
            <a:prstDash val="solid"/>
            <a:round/>
            <a:headEnd type="none" w="med" len="med"/>
            <a:tailEnd type="none" w="med" len="med"/>
          </a:ln>
        </p:spPr>
      </p:cxnSp>
      <p:cxnSp>
        <p:nvCxnSpPr>
          <p:cNvPr id="43" name="Google Shape;43;p4">
            <a:hlinkClick r:id="" action="ppaction://noaction"/>
          </p:cNvPr>
          <p:cNvCxnSpPr/>
          <p:nvPr/>
        </p:nvCxnSpPr>
        <p:spPr>
          <a:xfrm>
            <a:off x="11465089" y="378567"/>
            <a:ext cx="288400" cy="0"/>
          </a:xfrm>
          <a:prstGeom prst="straightConnector1">
            <a:avLst/>
          </a:prstGeom>
          <a:noFill/>
          <a:ln w="9525" cap="flat" cmpd="sng">
            <a:solidFill>
              <a:schemeClr val="lt2"/>
            </a:solidFill>
            <a:prstDash val="solid"/>
            <a:round/>
            <a:headEnd type="none" w="med" len="med"/>
            <a:tailEnd type="none" w="med" len="med"/>
          </a:ln>
        </p:spPr>
      </p:cxnSp>
    </p:spTree>
    <p:extLst>
      <p:ext uri="{BB962C8B-B14F-4D97-AF65-F5344CB8AC3E}">
        <p14:creationId xmlns:p14="http://schemas.microsoft.com/office/powerpoint/2010/main" val="156242426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4926974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12495C5-CCF6-D558-D692-B833648ADDBE}"/>
              </a:ext>
            </a:extLst>
          </p:cNvPr>
          <p:cNvPicPr>
            <a:picLocks noChangeAspect="1"/>
          </p:cNvPicPr>
          <p:nvPr userDrawn="1"/>
        </p:nvPicPr>
        <p:blipFill>
          <a:blip r:embed="rId2"/>
          <a:stretch>
            <a:fillRect/>
          </a:stretch>
        </p:blipFill>
        <p:spPr>
          <a:xfrm>
            <a:off x="0" y="0"/>
            <a:ext cx="12192000" cy="720896"/>
          </a:xfrm>
          <a:prstGeom prst="rect">
            <a:avLst/>
          </a:prstGeom>
          <a:solidFill>
            <a:schemeClr val="tx1"/>
          </a:solidFill>
        </p:spPr>
      </p:pic>
      <p:pic>
        <p:nvPicPr>
          <p:cNvPr id="11" name="Picture 10">
            <a:extLst>
              <a:ext uri="{FF2B5EF4-FFF2-40B4-BE49-F238E27FC236}">
                <a16:creationId xmlns:a16="http://schemas.microsoft.com/office/drawing/2014/main" id="{540CD552-ACF6-2AA4-CA1F-A8717951A40E}"/>
              </a:ext>
            </a:extLst>
          </p:cNvPr>
          <p:cNvPicPr>
            <a:picLocks noChangeAspect="1"/>
          </p:cNvPicPr>
          <p:nvPr userDrawn="1"/>
        </p:nvPicPr>
        <p:blipFill>
          <a:blip r:embed="rId3"/>
          <a:stretch>
            <a:fillRect/>
          </a:stretch>
        </p:blipFill>
        <p:spPr>
          <a:xfrm>
            <a:off x="0" y="-3403"/>
            <a:ext cx="685800" cy="723900"/>
          </a:xfrm>
          <a:prstGeom prst="rect">
            <a:avLst/>
          </a:prstGeom>
        </p:spPr>
      </p:pic>
      <p:sp>
        <p:nvSpPr>
          <p:cNvPr id="2" name="Title 1">
            <a:extLst>
              <a:ext uri="{FF2B5EF4-FFF2-40B4-BE49-F238E27FC236}">
                <a16:creationId xmlns:a16="http://schemas.microsoft.com/office/drawing/2014/main" id="{EF141D1D-CA1F-8A11-947D-BF6732B6916F}"/>
              </a:ext>
            </a:extLst>
          </p:cNvPr>
          <p:cNvSpPr>
            <a:spLocks noGrp="1"/>
          </p:cNvSpPr>
          <p:nvPr>
            <p:ph type="title"/>
          </p:nvPr>
        </p:nvSpPr>
        <p:spPr>
          <a:xfrm>
            <a:off x="838200" y="184894"/>
            <a:ext cx="5772149" cy="436523"/>
          </a:xfrm>
        </p:spPr>
        <p:txBody>
          <a:bodyPr lIns="0" tIns="0" rIns="0" bIns="0" anchor="t">
            <a:noAutofit/>
          </a:bodyPr>
          <a:lstStyle>
            <a:lvl1pPr>
              <a:defRPr sz="3000">
                <a:solidFill>
                  <a:schemeClr val="bg1"/>
                </a:solidFill>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DD9D98A-9A4A-A235-FDB3-7F062DE8780B}"/>
              </a:ext>
            </a:extLst>
          </p:cNvPr>
          <p:cNvSpPr>
            <a:spLocks noGrp="1"/>
          </p:cNvSpPr>
          <p:nvPr>
            <p:ph type="body" idx="1"/>
          </p:nvPr>
        </p:nvSpPr>
        <p:spPr>
          <a:xfrm>
            <a:off x="839788" y="1928600"/>
            <a:ext cx="5157787" cy="823912"/>
          </a:xfrm>
        </p:spPr>
        <p:txBody>
          <a:bodyPr lIns="0" tIns="0" rIns="0" bIns="0" anchor="t">
            <a:normAutofit/>
          </a:bodyPr>
          <a:lstStyle>
            <a:lvl1pPr marL="0" indent="0">
              <a:buNone/>
              <a:defRPr sz="2000" b="0">
                <a:solidFill>
                  <a:srgbClr val="03A2A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278959-F5CB-495C-7BEE-3FF991D29BF4}"/>
              </a:ext>
            </a:extLst>
          </p:cNvPr>
          <p:cNvSpPr>
            <a:spLocks noGrp="1"/>
          </p:cNvSpPr>
          <p:nvPr>
            <p:ph sz="half" idx="2"/>
          </p:nvPr>
        </p:nvSpPr>
        <p:spPr>
          <a:xfrm>
            <a:off x="839788" y="2505075"/>
            <a:ext cx="5157787" cy="3684588"/>
          </a:xfrm>
        </p:spPr>
        <p:txBody>
          <a:bodyPr lIns="0" tIns="0" rIns="0" bIns="0">
            <a:normAutofit/>
          </a:bodyPr>
          <a:lstStyle>
            <a:lvl1pPr>
              <a:defRPr sz="1500">
                <a:solidFill>
                  <a:srgbClr val="181923"/>
                </a:solidFill>
              </a:defRPr>
            </a:lvl1pPr>
            <a:lvl2pPr>
              <a:defRPr sz="1500">
                <a:solidFill>
                  <a:srgbClr val="181923"/>
                </a:solidFill>
              </a:defRPr>
            </a:lvl2pPr>
            <a:lvl3pPr>
              <a:defRPr sz="1500">
                <a:solidFill>
                  <a:srgbClr val="181923"/>
                </a:solidFill>
              </a:defRPr>
            </a:lvl3pPr>
            <a:lvl4pPr>
              <a:defRPr sz="1500">
                <a:solidFill>
                  <a:srgbClr val="181923"/>
                </a:solidFill>
              </a:defRPr>
            </a:lvl4pPr>
            <a:lvl5pPr>
              <a:defRPr sz="1500">
                <a:solidFill>
                  <a:srgbClr val="181923"/>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E93E2D-B453-A9D0-0DFE-54898121348F}"/>
              </a:ext>
            </a:extLst>
          </p:cNvPr>
          <p:cNvSpPr>
            <a:spLocks noGrp="1"/>
          </p:cNvSpPr>
          <p:nvPr>
            <p:ph type="body" sz="quarter" idx="3"/>
          </p:nvPr>
        </p:nvSpPr>
        <p:spPr>
          <a:xfrm>
            <a:off x="6172200" y="1928600"/>
            <a:ext cx="5183188" cy="823912"/>
          </a:xfrm>
        </p:spPr>
        <p:txBody>
          <a:bodyPr lIns="0" tIns="0" rIns="0" bIns="0" anchor="t">
            <a:normAutofit/>
          </a:bodyPr>
          <a:lstStyle>
            <a:lvl1pPr marL="0" indent="0">
              <a:buNone/>
              <a:defRPr sz="2000" b="0">
                <a:solidFill>
                  <a:srgbClr val="03A2A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1B0BF5D-FE74-4C1D-0819-E249FC97D5AE}"/>
              </a:ext>
            </a:extLst>
          </p:cNvPr>
          <p:cNvSpPr>
            <a:spLocks noGrp="1"/>
          </p:cNvSpPr>
          <p:nvPr>
            <p:ph sz="quarter" idx="4"/>
          </p:nvPr>
        </p:nvSpPr>
        <p:spPr>
          <a:xfrm>
            <a:off x="6172200" y="2505075"/>
            <a:ext cx="5183188" cy="3684588"/>
          </a:xfrm>
        </p:spPr>
        <p:txBody>
          <a:bodyPr lIns="0" tIns="0" rIns="0" bIns="0">
            <a:normAutofit/>
          </a:bodyPr>
          <a:lstStyle>
            <a:lvl1pPr>
              <a:defRPr sz="1500">
                <a:solidFill>
                  <a:srgbClr val="181923"/>
                </a:solidFill>
              </a:defRPr>
            </a:lvl1pPr>
            <a:lvl2pPr>
              <a:defRPr sz="1500">
                <a:solidFill>
                  <a:srgbClr val="181923"/>
                </a:solidFill>
              </a:defRPr>
            </a:lvl2pPr>
            <a:lvl3pPr>
              <a:defRPr sz="1500">
                <a:solidFill>
                  <a:srgbClr val="181923"/>
                </a:solidFill>
              </a:defRPr>
            </a:lvl3pPr>
            <a:lvl4pPr>
              <a:defRPr sz="1500">
                <a:solidFill>
                  <a:srgbClr val="181923"/>
                </a:solidFill>
              </a:defRPr>
            </a:lvl4pPr>
            <a:lvl5pPr>
              <a:defRPr sz="1500">
                <a:solidFill>
                  <a:srgbClr val="181923"/>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5391641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Title Only">
    <p:bg>
      <p:bgPr>
        <a:solidFill>
          <a:srgbClr val="18192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B98AEAD-65D3-FC74-F72B-1359B98E5AD5}"/>
              </a:ext>
            </a:extLst>
          </p:cNvPr>
          <p:cNvPicPr>
            <a:picLocks noChangeAspect="1"/>
          </p:cNvPicPr>
          <p:nvPr userDrawn="1"/>
        </p:nvPicPr>
        <p:blipFill>
          <a:blip r:embed="rId2"/>
          <a:stretch>
            <a:fillRect/>
          </a:stretch>
        </p:blipFill>
        <p:spPr>
          <a:xfrm>
            <a:off x="0" y="-3403"/>
            <a:ext cx="685800" cy="723900"/>
          </a:xfrm>
          <a:prstGeom prst="rect">
            <a:avLst/>
          </a:prstGeom>
        </p:spPr>
      </p:pic>
      <p:sp>
        <p:nvSpPr>
          <p:cNvPr id="9" name="Title 1">
            <a:extLst>
              <a:ext uri="{FF2B5EF4-FFF2-40B4-BE49-F238E27FC236}">
                <a16:creationId xmlns:a16="http://schemas.microsoft.com/office/drawing/2014/main" id="{69F520F2-DE36-43AA-A8BF-5D0DC03279C4}"/>
              </a:ext>
            </a:extLst>
          </p:cNvPr>
          <p:cNvSpPr>
            <a:spLocks noGrp="1"/>
          </p:cNvSpPr>
          <p:nvPr>
            <p:ph type="title"/>
          </p:nvPr>
        </p:nvSpPr>
        <p:spPr>
          <a:xfrm>
            <a:off x="838200" y="184894"/>
            <a:ext cx="5772149" cy="436523"/>
          </a:xfrm>
        </p:spPr>
        <p:txBody>
          <a:bodyPr lIns="0" tIns="0" rIns="0" bIns="0" anchor="t">
            <a:noAutofit/>
          </a:bodyPr>
          <a:lstStyle>
            <a:lvl1pPr>
              <a:defRPr sz="3000">
                <a:solidFill>
                  <a:schemeClr val="bg1"/>
                </a:solidFill>
              </a:defRPr>
            </a:lvl1pPr>
          </a:lstStyle>
          <a:p>
            <a:r>
              <a:rPr lang="en-GB"/>
              <a:t>Click to edit Master title style</a:t>
            </a:r>
            <a:endParaRPr lang="en-US"/>
          </a:p>
        </p:txBody>
      </p:sp>
    </p:spTree>
    <p:extLst>
      <p:ext uri="{BB962C8B-B14F-4D97-AF65-F5344CB8AC3E}">
        <p14:creationId xmlns:p14="http://schemas.microsoft.com/office/powerpoint/2010/main" val="392703890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pic>
        <p:nvPicPr>
          <p:cNvPr id="12" name="Picture 11" descr="Background pattern&#10;&#10;Description automatically generated">
            <a:extLst>
              <a:ext uri="{FF2B5EF4-FFF2-40B4-BE49-F238E27FC236}">
                <a16:creationId xmlns:a16="http://schemas.microsoft.com/office/drawing/2014/main" id="{D2F11DDC-9410-1187-85C9-F4EDF33115B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B331AB95-3664-86EC-5CFE-54A4D2F346E6}"/>
              </a:ext>
            </a:extLst>
          </p:cNvPr>
          <p:cNvSpPr>
            <a:spLocks noGrp="1"/>
          </p:cNvSpPr>
          <p:nvPr>
            <p:ph sz="half" idx="1"/>
          </p:nvPr>
        </p:nvSpPr>
        <p:spPr>
          <a:xfrm>
            <a:off x="838200" y="2769833"/>
            <a:ext cx="7870794" cy="3637762"/>
          </a:xfrm>
        </p:spPr>
        <p:txBody>
          <a:bodyPr lIns="0" tIns="0" rIns="0" bIns="0">
            <a:normAutofit/>
          </a:bodyPr>
          <a:lstStyle>
            <a:lvl1pPr marL="0" indent="0">
              <a:buFontTx/>
              <a:buNone/>
              <a:defRPr sz="2600">
                <a:solidFill>
                  <a:schemeClr val="bg1"/>
                </a:solidFill>
              </a:defRPr>
            </a:lvl1pPr>
            <a:lvl2pPr marL="457200" indent="0">
              <a:buFontTx/>
              <a:buNone/>
              <a:defRPr sz="1500">
                <a:solidFill>
                  <a:schemeClr val="bg1"/>
                </a:solidFill>
              </a:defRPr>
            </a:lvl2pPr>
            <a:lvl3pPr marL="914400" indent="0">
              <a:buFontTx/>
              <a:buNone/>
              <a:defRPr sz="1500">
                <a:solidFill>
                  <a:schemeClr val="bg1"/>
                </a:solidFill>
              </a:defRPr>
            </a:lvl3pPr>
            <a:lvl4pPr marL="1371600" indent="0">
              <a:buFontTx/>
              <a:buNone/>
              <a:defRPr sz="1500">
                <a:solidFill>
                  <a:schemeClr val="bg1"/>
                </a:solidFill>
              </a:defRPr>
            </a:lvl4pPr>
            <a:lvl5pPr marL="1828800" indent="0">
              <a:buFontTx/>
              <a:buNone/>
              <a:defRPr sz="1500">
                <a:solidFill>
                  <a:schemeClr val="bg1"/>
                </a:solidFill>
              </a:defRPr>
            </a:lvl5pPr>
          </a:lstStyle>
          <a:p>
            <a:pPr lvl="0"/>
            <a:r>
              <a:rPr lang="en-GB"/>
              <a:t>Click to edit Master text styles</a:t>
            </a:r>
          </a:p>
        </p:txBody>
      </p:sp>
      <p:pic>
        <p:nvPicPr>
          <p:cNvPr id="8" name="Picture 7">
            <a:extLst>
              <a:ext uri="{FF2B5EF4-FFF2-40B4-BE49-F238E27FC236}">
                <a16:creationId xmlns:a16="http://schemas.microsoft.com/office/drawing/2014/main" id="{52928A24-904A-C0A8-7BBC-396F7FFE7A12}"/>
              </a:ext>
            </a:extLst>
          </p:cNvPr>
          <p:cNvPicPr>
            <a:picLocks noChangeAspect="1"/>
          </p:cNvPicPr>
          <p:nvPr userDrawn="1"/>
        </p:nvPicPr>
        <p:blipFill>
          <a:blip r:embed="rId3"/>
          <a:stretch>
            <a:fillRect/>
          </a:stretch>
        </p:blipFill>
        <p:spPr>
          <a:xfrm>
            <a:off x="0" y="-3403"/>
            <a:ext cx="685800" cy="723900"/>
          </a:xfrm>
          <a:prstGeom prst="rect">
            <a:avLst/>
          </a:prstGeom>
        </p:spPr>
      </p:pic>
      <p:sp>
        <p:nvSpPr>
          <p:cNvPr id="16" name="Title 1">
            <a:extLst>
              <a:ext uri="{FF2B5EF4-FFF2-40B4-BE49-F238E27FC236}">
                <a16:creationId xmlns:a16="http://schemas.microsoft.com/office/drawing/2014/main" id="{3C84338D-16CF-4BFB-AEE5-E7EA3AF79A21}"/>
              </a:ext>
            </a:extLst>
          </p:cNvPr>
          <p:cNvSpPr>
            <a:spLocks noGrp="1"/>
          </p:cNvSpPr>
          <p:nvPr>
            <p:ph type="title"/>
          </p:nvPr>
        </p:nvSpPr>
        <p:spPr>
          <a:xfrm>
            <a:off x="838200" y="126863"/>
            <a:ext cx="6162332" cy="552587"/>
          </a:xfrm>
        </p:spPr>
        <p:txBody>
          <a:bodyPr lIns="0" tIns="0" rIns="0" bIns="0">
            <a:normAutofit/>
          </a:bodyPr>
          <a:lstStyle>
            <a:lvl1pPr>
              <a:defRPr sz="3000">
                <a:solidFill>
                  <a:schemeClr val="bg1"/>
                </a:solidFill>
              </a:defRPr>
            </a:lvl1pPr>
          </a:lstStyle>
          <a:p>
            <a:r>
              <a:rPr lang="en-GB"/>
              <a:t>Click to edit Master title style</a:t>
            </a:r>
            <a:endParaRPr lang="en-US"/>
          </a:p>
        </p:txBody>
      </p:sp>
    </p:spTree>
    <p:extLst>
      <p:ext uri="{BB962C8B-B14F-4D97-AF65-F5344CB8AC3E}">
        <p14:creationId xmlns:p14="http://schemas.microsoft.com/office/powerpoint/2010/main" val="341301922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44796374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2"/>
        <p:cNvGrpSpPr/>
        <p:nvPr/>
      </p:nvGrpSpPr>
      <p:grpSpPr>
        <a:xfrm>
          <a:off x="0" y="0"/>
          <a:ext cx="0" cy="0"/>
          <a:chOff x="0" y="0"/>
          <a:chExt cx="0" cy="0"/>
        </a:xfrm>
      </p:grpSpPr>
      <p:sp>
        <p:nvSpPr>
          <p:cNvPr id="133" name="Google Shape;133;p13"/>
          <p:cNvSpPr txBox="1">
            <a:spLocks noGrp="1"/>
          </p:cNvSpPr>
          <p:nvPr>
            <p:ph type="body" idx="1"/>
          </p:nvPr>
        </p:nvSpPr>
        <p:spPr>
          <a:xfrm>
            <a:off x="966600" y="5830068"/>
            <a:ext cx="10263200" cy="6140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300"/>
              <a:buNone/>
              <a:defRPr/>
            </a:lvl1pPr>
          </a:lstStyle>
          <a:p>
            <a:endParaRPr/>
          </a:p>
        </p:txBody>
      </p:sp>
      <p:sp>
        <p:nvSpPr>
          <p:cNvPr id="135" name="Google Shape;135;p13">
            <a:hlinkClick r:id="" action="ppaction://noaction"/>
          </p:cNvPr>
          <p:cNvSpPr/>
          <p:nvPr/>
        </p:nvSpPr>
        <p:spPr>
          <a:xfrm>
            <a:off x="11040600" y="0"/>
            <a:ext cx="1151200" cy="6056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latin typeface="VIC" panose="00000500000000000000" pitchFamily="2" charset="0"/>
            </a:endParaRPr>
          </a:p>
        </p:txBody>
      </p:sp>
      <p:cxnSp>
        <p:nvCxnSpPr>
          <p:cNvPr id="136" name="Google Shape;136;p13">
            <a:hlinkClick r:id="" action="ppaction://noaction"/>
          </p:cNvPr>
          <p:cNvCxnSpPr/>
          <p:nvPr/>
        </p:nvCxnSpPr>
        <p:spPr>
          <a:xfrm>
            <a:off x="11465089" y="28846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7" name="Google Shape;137;p13">
            <a:hlinkClick r:id="" action="ppaction://noaction"/>
          </p:cNvPr>
          <p:cNvCxnSpPr/>
          <p:nvPr/>
        </p:nvCxnSpPr>
        <p:spPr>
          <a:xfrm>
            <a:off x="11465089" y="33351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8" name="Google Shape;138;p13">
            <a:hlinkClick r:id="" action="ppaction://noaction"/>
          </p:cNvPr>
          <p:cNvCxnSpPr/>
          <p:nvPr/>
        </p:nvCxnSpPr>
        <p:spPr>
          <a:xfrm>
            <a:off x="11465089" y="378567"/>
            <a:ext cx="288400" cy="0"/>
          </a:xfrm>
          <a:prstGeom prst="straightConnector1">
            <a:avLst/>
          </a:prstGeom>
          <a:noFill/>
          <a:ln w="9525" cap="flat" cmpd="sng">
            <a:solidFill>
              <a:srgbClr val="B7B7B7"/>
            </a:solidFill>
            <a:prstDash val="solid"/>
            <a:round/>
            <a:headEnd type="none" w="med" len="med"/>
            <a:tailEnd type="none" w="med" len="med"/>
          </a:ln>
        </p:spPr>
      </p:cxnSp>
      <p:sp>
        <p:nvSpPr>
          <p:cNvPr id="8" name="Slide Number Placeholder 5">
            <a:extLst>
              <a:ext uri="{FF2B5EF4-FFF2-40B4-BE49-F238E27FC236}">
                <a16:creationId xmlns:a16="http://schemas.microsoft.com/office/drawing/2014/main" id="{0B01BE9E-F701-4551-9C50-0C25C5064F8D}"/>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254571867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6" y="-4001"/>
            <a:ext cx="12253715"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454411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3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anose="00000500000000000000" pitchFamily="2" charset="0"/>
            </a:endParaRPr>
          </a:p>
        </p:txBody>
      </p:sp>
    </p:spTree>
    <p:extLst>
      <p:ext uri="{BB962C8B-B14F-4D97-AF65-F5344CB8AC3E}">
        <p14:creationId xmlns:p14="http://schemas.microsoft.com/office/powerpoint/2010/main" val="171232004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73677833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1_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1E2953B-00B8-4A93-885A-0D3C312ABEB6}"/>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146165175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34"/>
        <p:cNvGrpSpPr/>
        <p:nvPr/>
      </p:nvGrpSpPr>
      <p:grpSpPr>
        <a:xfrm>
          <a:off x="0" y="0"/>
          <a:ext cx="0" cy="0"/>
          <a:chOff x="0" y="0"/>
          <a:chExt cx="0" cy="0"/>
        </a:xfrm>
      </p:grpSpPr>
      <p:grpSp>
        <p:nvGrpSpPr>
          <p:cNvPr id="35" name="Google Shape;35;p4"/>
          <p:cNvGrpSpPr/>
          <p:nvPr/>
        </p:nvGrpSpPr>
        <p:grpSpPr>
          <a:xfrm>
            <a:off x="1107190" y="1588342"/>
            <a:ext cx="994351" cy="61101"/>
            <a:chOff x="4580561" y="2589004"/>
            <a:chExt cx="1064464" cy="25200"/>
          </a:xfrm>
        </p:grpSpPr>
        <p:sp>
          <p:nvSpPr>
            <p:cNvPr id="36" name="Google Shape;36;p4"/>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4"/>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8" name="Google Shape;38;p4"/>
          <p:cNvSpPr txBox="1">
            <a:spLocks noGrp="1"/>
          </p:cNvSpPr>
          <p:nvPr>
            <p:ph type="title"/>
          </p:nvPr>
        </p:nvSpPr>
        <p:spPr>
          <a:xfrm>
            <a:off x="972600" y="1763267"/>
            <a:ext cx="10251200" cy="20248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3600"/>
              <a:buNone/>
              <a:defRPr sz="48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39" name="Google Shape;39;p4"/>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
        <p:nvSpPr>
          <p:cNvPr id="40" name="Google Shape;40;p4">
            <a:hlinkClick r:id="" action="ppaction://noaction"/>
          </p:cNvPr>
          <p:cNvSpPr/>
          <p:nvPr/>
        </p:nvSpPr>
        <p:spPr>
          <a:xfrm>
            <a:off x="11040600" y="0"/>
            <a:ext cx="1151200" cy="605600"/>
          </a:xfrm>
          <a:prstGeom prst="rect">
            <a:avLst/>
          </a:pr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1" name="Google Shape;41;p4">
            <a:hlinkClick r:id="" action="ppaction://noaction"/>
          </p:cNvPr>
          <p:cNvCxnSpPr/>
          <p:nvPr/>
        </p:nvCxnSpPr>
        <p:spPr>
          <a:xfrm>
            <a:off x="11465089" y="288467"/>
            <a:ext cx="288400" cy="0"/>
          </a:xfrm>
          <a:prstGeom prst="straightConnector1">
            <a:avLst/>
          </a:prstGeom>
          <a:noFill/>
          <a:ln w="9525" cap="flat" cmpd="sng">
            <a:solidFill>
              <a:schemeClr val="lt2"/>
            </a:solidFill>
            <a:prstDash val="solid"/>
            <a:round/>
            <a:headEnd type="none" w="med" len="med"/>
            <a:tailEnd type="none" w="med" len="med"/>
          </a:ln>
        </p:spPr>
      </p:cxnSp>
      <p:cxnSp>
        <p:nvCxnSpPr>
          <p:cNvPr id="42" name="Google Shape;42;p4">
            <a:hlinkClick r:id="" action="ppaction://noaction"/>
          </p:cNvPr>
          <p:cNvCxnSpPr/>
          <p:nvPr/>
        </p:nvCxnSpPr>
        <p:spPr>
          <a:xfrm>
            <a:off x="11465089" y="333517"/>
            <a:ext cx="288400" cy="0"/>
          </a:xfrm>
          <a:prstGeom prst="straightConnector1">
            <a:avLst/>
          </a:prstGeom>
          <a:noFill/>
          <a:ln w="9525" cap="flat" cmpd="sng">
            <a:solidFill>
              <a:schemeClr val="lt2"/>
            </a:solidFill>
            <a:prstDash val="solid"/>
            <a:round/>
            <a:headEnd type="none" w="med" len="med"/>
            <a:tailEnd type="none" w="med" len="med"/>
          </a:ln>
        </p:spPr>
      </p:cxnSp>
      <p:cxnSp>
        <p:nvCxnSpPr>
          <p:cNvPr id="43" name="Google Shape;43;p4">
            <a:hlinkClick r:id="" action="ppaction://noaction"/>
          </p:cNvPr>
          <p:cNvCxnSpPr/>
          <p:nvPr/>
        </p:nvCxnSpPr>
        <p:spPr>
          <a:xfrm>
            <a:off x="11465089" y="378567"/>
            <a:ext cx="288400" cy="0"/>
          </a:xfrm>
          <a:prstGeom prst="straightConnector1">
            <a:avLst/>
          </a:prstGeom>
          <a:noFill/>
          <a:ln w="9525" cap="flat" cmpd="sng">
            <a:solidFill>
              <a:schemeClr val="lt2"/>
            </a:solidFill>
            <a:prstDash val="solid"/>
            <a:round/>
            <a:headEnd type="none" w="med" len="med"/>
            <a:tailEnd type="none" w="med" len="med"/>
          </a:ln>
        </p:spPr>
      </p:cxnSp>
    </p:spTree>
    <p:extLst>
      <p:ext uri="{BB962C8B-B14F-4D97-AF65-F5344CB8AC3E}">
        <p14:creationId xmlns:p14="http://schemas.microsoft.com/office/powerpoint/2010/main" val="79502691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Rectangle 1"/>
          <p:cNvSpPr/>
          <p:nvPr userDrawn="1"/>
        </p:nvSpPr>
        <p:spPr>
          <a:xfrm>
            <a:off x="0" y="-1"/>
            <a:ext cx="12192000" cy="710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Title 1"/>
          <p:cNvSpPr>
            <a:spLocks noGrp="1"/>
          </p:cNvSpPr>
          <p:nvPr>
            <p:ph type="title"/>
          </p:nvPr>
        </p:nvSpPr>
        <p:spPr>
          <a:xfrm>
            <a:off x="1583499" y="1"/>
            <a:ext cx="9998901" cy="710125"/>
          </a:xfrm>
          <a:prstGeom prst="rect">
            <a:avLst/>
          </a:prstGeom>
        </p:spPr>
        <p:txBody>
          <a:bodyPr anchor="ctr" anchorCtr="0">
            <a:noAutofit/>
          </a:bodyPr>
          <a:lstStyle>
            <a:lvl1pPr algn="r">
              <a:defRPr sz="2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sp>
        <p:nvSpPr>
          <p:cNvPr id="6" name="Isosceles Triangle 5"/>
          <p:cNvSpPr/>
          <p:nvPr userDrawn="1"/>
        </p:nvSpPr>
        <p:spPr>
          <a:xfrm flipV="1">
            <a:off x="1007" y="1"/>
            <a:ext cx="894983" cy="71012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Isosceles Triangle 6"/>
          <p:cNvSpPr/>
          <p:nvPr userDrawn="1"/>
        </p:nvSpPr>
        <p:spPr>
          <a:xfrm rot="10800000" flipV="1">
            <a:off x="448497" y="-2"/>
            <a:ext cx="894983" cy="71012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9" name="Slide Number Placeholder 5"/>
          <p:cNvSpPr txBox="1">
            <a:spLocks/>
          </p:cNvSpPr>
          <p:nvPr userDrawn="1"/>
        </p:nvSpPr>
        <p:spPr>
          <a:xfrm>
            <a:off x="8759583" y="6356348"/>
            <a:ext cx="2844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1200" smtClean="0"/>
              <a:pPr/>
              <a:t>‹#›</a:t>
            </a:fld>
            <a:endParaRPr lang="en-AU" sz="1200"/>
          </a:p>
        </p:txBody>
      </p:sp>
      <p:sp>
        <p:nvSpPr>
          <p:cNvPr id="8" name="Content Placeholder 11"/>
          <p:cNvSpPr>
            <a:spLocks noGrp="1"/>
          </p:cNvSpPr>
          <p:nvPr>
            <p:ph sz="quarter" idx="13"/>
          </p:nvPr>
        </p:nvSpPr>
        <p:spPr>
          <a:xfrm>
            <a:off x="1583267" y="1124745"/>
            <a:ext cx="10045700" cy="5040559"/>
          </a:xfrm>
        </p:spPr>
        <p:txBody>
          <a:bodyPr/>
          <a:lstStyle>
            <a:lvl1pPr marL="0" indent="0">
              <a:buNone/>
              <a:defRPr sz="2200" b="1">
                <a:latin typeface="+mj-lt"/>
              </a:defRPr>
            </a:lvl1pPr>
            <a:lvl2pPr marL="0" indent="0">
              <a:buFontTx/>
              <a:buNone/>
              <a:defRPr sz="2200"/>
            </a:lvl2pPr>
            <a:lvl3pPr marL="361950" indent="-361950">
              <a:defRPr sz="2200"/>
            </a:lvl3pPr>
            <a:lvl4pPr marL="715963" indent="-354013">
              <a:defRPr sz="2200"/>
            </a:lvl4pPr>
            <a:lvl5pPr marL="1077913" indent="-361950">
              <a:defRPr/>
            </a:lvl5pPr>
            <a:lvl6pPr marL="0" indent="0">
              <a:buNone/>
              <a:defRPr sz="1800"/>
            </a:lvl6pPr>
            <a:lvl7pPr marL="180975" indent="-180975">
              <a:defRPr sz="1800"/>
            </a:lvl7pPr>
            <a:lvl8pPr marL="0" indent="0">
              <a:buNone/>
              <a:defRPr sz="1800"/>
            </a:lvl8pPr>
            <a:lvl9pPr marL="0" indent="0">
              <a:buNone/>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386941204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251717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66518532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nchor="t">
            <a:noAutofit/>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99492563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nchor="t">
            <a:noAutofit/>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417145571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cSld name="Eleme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9D72-4AB7-4A52-A2A8-9A36F57729E1}"/>
              </a:ext>
            </a:extLst>
          </p:cNvPr>
          <p:cNvSpPr>
            <a:spLocks noGrp="1"/>
          </p:cNvSpPr>
          <p:nvPr>
            <p:ph type="title"/>
          </p:nvPr>
        </p:nvSpPr>
        <p:spPr/>
        <p:txBody>
          <a:bodyPr/>
          <a:lstStyle/>
          <a:p>
            <a:r>
              <a:rPr lang="en-US"/>
              <a:t>Click to edit Master title style</a:t>
            </a:r>
            <a:endParaRPr lang="en-AU"/>
          </a:p>
        </p:txBody>
      </p:sp>
    </p:spTree>
    <p:extLst>
      <p:ext uri="{BB962C8B-B14F-4D97-AF65-F5344CB8AC3E}">
        <p14:creationId xmlns:p14="http://schemas.microsoft.com/office/powerpoint/2010/main" val="347757347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721390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644551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6" y="-4001"/>
            <a:ext cx="12253715"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270475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113513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328866747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4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323633979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52433869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2"/>
        <p:cNvGrpSpPr/>
        <p:nvPr/>
      </p:nvGrpSpPr>
      <p:grpSpPr>
        <a:xfrm>
          <a:off x="0" y="0"/>
          <a:ext cx="0" cy="0"/>
          <a:chOff x="0" y="0"/>
          <a:chExt cx="0" cy="0"/>
        </a:xfrm>
      </p:grpSpPr>
      <p:sp>
        <p:nvSpPr>
          <p:cNvPr id="133" name="Google Shape;133;p13"/>
          <p:cNvSpPr txBox="1">
            <a:spLocks noGrp="1"/>
          </p:cNvSpPr>
          <p:nvPr>
            <p:ph type="body" idx="1"/>
          </p:nvPr>
        </p:nvSpPr>
        <p:spPr>
          <a:xfrm>
            <a:off x="966600" y="5830068"/>
            <a:ext cx="10263200" cy="6140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300"/>
              <a:buNone/>
              <a:defRPr/>
            </a:lvl1pPr>
          </a:lstStyle>
          <a:p>
            <a:endParaRPr/>
          </a:p>
        </p:txBody>
      </p:sp>
      <p:sp>
        <p:nvSpPr>
          <p:cNvPr id="135" name="Google Shape;135;p13">
            <a:hlinkClick r:id="" action="ppaction://noaction"/>
          </p:cNvPr>
          <p:cNvSpPr/>
          <p:nvPr/>
        </p:nvSpPr>
        <p:spPr>
          <a:xfrm>
            <a:off x="11040600" y="0"/>
            <a:ext cx="1151200" cy="6056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latin typeface="VIC" panose="00000500000000000000" pitchFamily="2" charset="0"/>
            </a:endParaRPr>
          </a:p>
        </p:txBody>
      </p:sp>
      <p:cxnSp>
        <p:nvCxnSpPr>
          <p:cNvPr id="136" name="Google Shape;136;p13">
            <a:hlinkClick r:id="" action="ppaction://noaction"/>
          </p:cNvPr>
          <p:cNvCxnSpPr/>
          <p:nvPr/>
        </p:nvCxnSpPr>
        <p:spPr>
          <a:xfrm>
            <a:off x="11465089" y="28846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7" name="Google Shape;137;p13">
            <a:hlinkClick r:id="" action="ppaction://noaction"/>
          </p:cNvPr>
          <p:cNvCxnSpPr/>
          <p:nvPr/>
        </p:nvCxnSpPr>
        <p:spPr>
          <a:xfrm>
            <a:off x="11465089" y="33351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8" name="Google Shape;138;p13">
            <a:hlinkClick r:id="" action="ppaction://noaction"/>
          </p:cNvPr>
          <p:cNvCxnSpPr/>
          <p:nvPr/>
        </p:nvCxnSpPr>
        <p:spPr>
          <a:xfrm>
            <a:off x="11465089" y="378567"/>
            <a:ext cx="288400" cy="0"/>
          </a:xfrm>
          <a:prstGeom prst="straightConnector1">
            <a:avLst/>
          </a:prstGeom>
          <a:noFill/>
          <a:ln w="9525" cap="flat" cmpd="sng">
            <a:solidFill>
              <a:srgbClr val="B7B7B7"/>
            </a:solidFill>
            <a:prstDash val="solid"/>
            <a:round/>
            <a:headEnd type="none" w="med" len="med"/>
            <a:tailEnd type="none" w="med" len="med"/>
          </a:ln>
        </p:spPr>
      </p:cxnSp>
      <p:sp>
        <p:nvSpPr>
          <p:cNvPr id="8" name="Slide Number Placeholder 5">
            <a:extLst>
              <a:ext uri="{FF2B5EF4-FFF2-40B4-BE49-F238E27FC236}">
                <a16:creationId xmlns:a16="http://schemas.microsoft.com/office/drawing/2014/main" id="{0B01BE9E-F701-4551-9C50-0C25C5064F8D}"/>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393541100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34"/>
        <p:cNvGrpSpPr/>
        <p:nvPr/>
      </p:nvGrpSpPr>
      <p:grpSpPr>
        <a:xfrm>
          <a:off x="0" y="0"/>
          <a:ext cx="0" cy="0"/>
          <a:chOff x="0" y="0"/>
          <a:chExt cx="0" cy="0"/>
        </a:xfrm>
      </p:grpSpPr>
      <p:grpSp>
        <p:nvGrpSpPr>
          <p:cNvPr id="35" name="Google Shape;35;p4"/>
          <p:cNvGrpSpPr/>
          <p:nvPr/>
        </p:nvGrpSpPr>
        <p:grpSpPr>
          <a:xfrm>
            <a:off x="1107190" y="1588342"/>
            <a:ext cx="994351" cy="61101"/>
            <a:chOff x="4580561" y="2589004"/>
            <a:chExt cx="1064464" cy="25200"/>
          </a:xfrm>
        </p:grpSpPr>
        <p:sp>
          <p:nvSpPr>
            <p:cNvPr id="36" name="Google Shape;36;p4"/>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4"/>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8" name="Google Shape;38;p4"/>
          <p:cNvSpPr txBox="1">
            <a:spLocks noGrp="1"/>
          </p:cNvSpPr>
          <p:nvPr>
            <p:ph type="title"/>
          </p:nvPr>
        </p:nvSpPr>
        <p:spPr>
          <a:xfrm>
            <a:off x="972600" y="1763267"/>
            <a:ext cx="10251200" cy="20248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3600"/>
              <a:buNone/>
              <a:defRPr sz="48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39" name="Google Shape;39;p4"/>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
        <p:nvSpPr>
          <p:cNvPr id="40" name="Google Shape;40;p4">
            <a:hlinkClick r:id="" action="ppaction://noaction"/>
          </p:cNvPr>
          <p:cNvSpPr/>
          <p:nvPr/>
        </p:nvSpPr>
        <p:spPr>
          <a:xfrm>
            <a:off x="11040600" y="0"/>
            <a:ext cx="1151200" cy="605600"/>
          </a:xfrm>
          <a:prstGeom prst="rect">
            <a:avLst/>
          </a:pr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1" name="Google Shape;41;p4">
            <a:hlinkClick r:id="" action="ppaction://noaction"/>
          </p:cNvPr>
          <p:cNvCxnSpPr/>
          <p:nvPr/>
        </p:nvCxnSpPr>
        <p:spPr>
          <a:xfrm>
            <a:off x="11465089" y="288467"/>
            <a:ext cx="288400" cy="0"/>
          </a:xfrm>
          <a:prstGeom prst="straightConnector1">
            <a:avLst/>
          </a:prstGeom>
          <a:noFill/>
          <a:ln w="9525" cap="flat" cmpd="sng">
            <a:solidFill>
              <a:schemeClr val="lt2"/>
            </a:solidFill>
            <a:prstDash val="solid"/>
            <a:round/>
            <a:headEnd type="none" w="med" len="med"/>
            <a:tailEnd type="none" w="med" len="med"/>
          </a:ln>
        </p:spPr>
      </p:cxnSp>
      <p:cxnSp>
        <p:nvCxnSpPr>
          <p:cNvPr id="42" name="Google Shape;42;p4">
            <a:hlinkClick r:id="" action="ppaction://noaction"/>
          </p:cNvPr>
          <p:cNvCxnSpPr/>
          <p:nvPr/>
        </p:nvCxnSpPr>
        <p:spPr>
          <a:xfrm>
            <a:off x="11465089" y="333517"/>
            <a:ext cx="288400" cy="0"/>
          </a:xfrm>
          <a:prstGeom prst="straightConnector1">
            <a:avLst/>
          </a:prstGeom>
          <a:noFill/>
          <a:ln w="9525" cap="flat" cmpd="sng">
            <a:solidFill>
              <a:schemeClr val="lt2"/>
            </a:solidFill>
            <a:prstDash val="solid"/>
            <a:round/>
            <a:headEnd type="none" w="med" len="med"/>
            <a:tailEnd type="none" w="med" len="med"/>
          </a:ln>
        </p:spPr>
      </p:cxnSp>
      <p:cxnSp>
        <p:nvCxnSpPr>
          <p:cNvPr id="43" name="Google Shape;43;p4">
            <a:hlinkClick r:id="" action="ppaction://noaction"/>
          </p:cNvPr>
          <p:cNvCxnSpPr/>
          <p:nvPr/>
        </p:nvCxnSpPr>
        <p:spPr>
          <a:xfrm>
            <a:off x="11465089" y="378567"/>
            <a:ext cx="288400" cy="0"/>
          </a:xfrm>
          <a:prstGeom prst="straightConnector1">
            <a:avLst/>
          </a:prstGeom>
          <a:noFill/>
          <a:ln w="9525" cap="flat" cmpd="sng">
            <a:solidFill>
              <a:schemeClr val="lt2"/>
            </a:solidFill>
            <a:prstDash val="solid"/>
            <a:round/>
            <a:headEnd type="none" w="med" len="med"/>
            <a:tailEnd type="none" w="med" len="med"/>
          </a:ln>
        </p:spPr>
      </p:cxnSp>
    </p:spTree>
    <p:extLst>
      <p:ext uri="{BB962C8B-B14F-4D97-AF65-F5344CB8AC3E}">
        <p14:creationId xmlns:p14="http://schemas.microsoft.com/office/powerpoint/2010/main" val="234559883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1_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1E2953B-00B8-4A93-885A-0D3C312ABEB6}"/>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276107704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a:solidFill>
            <a:schemeClr val="bg1"/>
          </a:solidFill>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845578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userDrawn="1"/>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822346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3_Topo 1">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448482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4_Topo 1">
    <p:bg>
      <p:bgPr>
        <a:solidFill>
          <a:schemeClr val="tx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0738201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solidFill>
              <a:schemeClr val="accent6"/>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149848970A3F51030000" pitchFamily="2"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1810398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11" name="Content Placeholder 2">
            <a:extLst>
              <a:ext uri="{FF2B5EF4-FFF2-40B4-BE49-F238E27FC236}">
                <a16:creationId xmlns:a16="http://schemas.microsoft.com/office/drawing/2014/main" id="{B3290973-F191-9A49-8D95-4704A282E1BB}"/>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GB"/>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293179678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Slide 5B">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07D796C-0DD3-CB4A-94A7-0FBA23DD6AAF}"/>
              </a:ext>
            </a:extLst>
          </p:cNvPr>
          <p:cNvPicPr>
            <a:picLocks noChangeAspect="1"/>
          </p:cNvPicPr>
          <p:nvPr/>
        </p:nvPicPr>
        <p:blipFill>
          <a:blip r:embed="rId2"/>
          <a:stretch>
            <a:fillRect/>
          </a:stretch>
        </p:blipFill>
        <p:spPr>
          <a:xfrm>
            <a:off x="-2565" y="1535265"/>
            <a:ext cx="6863627" cy="3846089"/>
          </a:xfrm>
          <a:prstGeom prst="rect">
            <a:avLst/>
          </a:prstGeom>
        </p:spPr>
      </p:pic>
      <p:pic>
        <p:nvPicPr>
          <p:cNvPr id="20" name="Picture 19">
            <a:extLst>
              <a:ext uri="{FF2B5EF4-FFF2-40B4-BE49-F238E27FC236}">
                <a16:creationId xmlns:a16="http://schemas.microsoft.com/office/drawing/2014/main" id="{CFC68E0C-AE94-0A4E-BC87-21704D94B15C}"/>
              </a:ext>
            </a:extLst>
          </p:cNvPr>
          <p:cNvPicPr>
            <a:picLocks noChangeAspect="1"/>
          </p:cNvPicPr>
          <p:nvPr/>
        </p:nvPicPr>
        <p:blipFill rotWithShape="1">
          <a:blip r:embed="rId3"/>
          <a:srcRect l="14612" t="36544" r="6121" b="10289"/>
          <a:stretch/>
        </p:blipFill>
        <p:spPr>
          <a:xfrm>
            <a:off x="3605135" y="1504467"/>
            <a:ext cx="8587709" cy="3859200"/>
          </a:xfrm>
          <a:prstGeom prst="rect">
            <a:avLst/>
          </a:prstGeom>
        </p:spPr>
      </p:pic>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endParaRPr>
          </a:p>
          <a:p>
            <a:pPr algn="ctr"/>
            <a:endParaRPr lang="en-US">
              <a:ln>
                <a:noFill/>
              </a:ln>
              <a:solidFill>
                <a:schemeClr val="accent1"/>
              </a:solidFill>
              <a:effectLst/>
            </a:endParaRPr>
          </a:p>
        </p:txBody>
      </p:sp>
      <p:sp>
        <p:nvSpPr>
          <p:cNvPr id="11" name="Rectangle 10">
            <a:extLst>
              <a:ext uri="{FF2B5EF4-FFF2-40B4-BE49-F238E27FC236}">
                <a16:creationId xmlns:a16="http://schemas.microsoft.com/office/drawing/2014/main" id="{1D3A5C21-CBC8-EA43-B71A-DE8D074574D4}"/>
              </a:ext>
            </a:extLst>
          </p:cNvPr>
          <p:cNvSpPr/>
          <p:nvPr/>
        </p:nvSpPr>
        <p:spPr>
          <a:xfrm>
            <a:off x="-12764" y="-5116"/>
            <a:ext cx="12204764" cy="15404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t> </a:t>
            </a:r>
          </a:p>
        </p:txBody>
      </p:sp>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07003" y="5860480"/>
            <a:ext cx="1834905" cy="545767"/>
          </a:xfrm>
          <a:prstGeom prst="rect">
            <a:avLst/>
          </a:prstGeom>
        </p:spPr>
      </p:pic>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19" name="Isosceles Triangle 32">
            <a:extLst>
              <a:ext uri="{FF2B5EF4-FFF2-40B4-BE49-F238E27FC236}">
                <a16:creationId xmlns:a16="http://schemas.microsoft.com/office/drawing/2014/main" id="{BA8D4253-CD18-E841-B6EC-701F34B21D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1" name="Triangle 20">
            <a:extLst>
              <a:ext uri="{FF2B5EF4-FFF2-40B4-BE49-F238E27FC236}">
                <a16:creationId xmlns:a16="http://schemas.microsoft.com/office/drawing/2014/main" id="{6B0570D9-C8C4-D347-8A44-041DEF4CC701}"/>
              </a:ext>
            </a:extLst>
          </p:cNvPr>
          <p:cNvSpPr/>
          <p:nvPr/>
        </p:nvSpPr>
        <p:spPr>
          <a:xfrm rot="10800000">
            <a:off x="1790042" y="1525039"/>
            <a:ext cx="3603623" cy="3833470"/>
          </a:xfrm>
          <a:prstGeom prst="triangle">
            <a:avLst/>
          </a:prstGeom>
          <a:blipFill dpi="0" rotWithShape="1">
            <a:blip r:embed="rId5">
              <a:extLst>
                <a:ext uri="{28A0092B-C50C-407E-A947-70E740481C1C}">
                  <a14:useLocalDpi xmlns:a14="http://schemas.microsoft.com/office/drawing/2010/main" val="0"/>
                </a:ext>
              </a:extLst>
            </a:blip>
            <a:srcRect/>
            <a:stretch>
              <a:fillRect l="-44865" r="-4486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4486C87-6111-B54B-BC65-3138BC0DA288}"/>
              </a:ext>
            </a:extLst>
          </p:cNvPr>
          <p:cNvSpPr txBox="1"/>
          <p:nvPr/>
        </p:nvSpPr>
        <p:spPr>
          <a:xfrm>
            <a:off x="5362303" y="7125789"/>
            <a:ext cx="184731" cy="369332"/>
          </a:xfrm>
          <a:prstGeom prst="rect">
            <a:avLst/>
          </a:prstGeom>
          <a:noFill/>
        </p:spPr>
        <p:txBody>
          <a:bodyPr wrap="none" rtlCol="0">
            <a:spAutoFit/>
          </a:bodyPr>
          <a:lstStyle/>
          <a:p>
            <a:endParaRPr lang="en-US"/>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7" name="Picture 16">
            <a:extLst>
              <a:ext uri="{FF2B5EF4-FFF2-40B4-BE49-F238E27FC236}">
                <a16:creationId xmlns:a16="http://schemas.microsoft.com/office/drawing/2014/main" id="{2999B418-7E07-5D4F-B6BB-F420F06D34D7}"/>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14118" y="5364035"/>
            <a:ext cx="1429065" cy="1508119"/>
          </a:xfrm>
          <a:prstGeom prst="rect">
            <a:avLst/>
          </a:prstGeom>
        </p:spPr>
      </p:pic>
      <p:pic>
        <p:nvPicPr>
          <p:cNvPr id="22" name="Picture 21">
            <a:extLst>
              <a:ext uri="{FF2B5EF4-FFF2-40B4-BE49-F238E27FC236}">
                <a16:creationId xmlns:a16="http://schemas.microsoft.com/office/drawing/2014/main" id="{E6119E96-7DF6-EE4E-89BE-030D3E8F8CFE}"/>
              </a:ext>
            </a:extLst>
          </p:cNvPr>
          <p:cNvPicPr>
            <a:picLocks noChangeAspect="1"/>
          </p:cNvPicPr>
          <p:nvPr/>
        </p:nvPicPr>
        <p:blipFill rotWithShape="1">
          <a:blip r:embed="rId7">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Lst>
          </a:blip>
          <a:srcRect l="42412" t="30432" r="24824" b="15451"/>
          <a:stretch/>
        </p:blipFill>
        <p:spPr>
          <a:xfrm rot="10800000">
            <a:off x="-62148" y="1500030"/>
            <a:ext cx="4109472" cy="3873587"/>
          </a:xfrm>
          <a:prstGeom prst="rect">
            <a:avLst/>
          </a:prstGeom>
        </p:spPr>
      </p:pic>
    </p:spTree>
    <p:extLst>
      <p:ext uri="{BB962C8B-B14F-4D97-AF65-F5344CB8AC3E}">
        <p14:creationId xmlns:p14="http://schemas.microsoft.com/office/powerpoint/2010/main" val="245683488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251617626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ln>
            <a:solidFill>
              <a:schemeClr val="accent1"/>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ln>
            <a:solidFill>
              <a:schemeClr val="accent2"/>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84985295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760BD-E156-4AF4-81FE-43528D6ACA1D}"/>
              </a:ext>
            </a:extLst>
          </p:cNvPr>
          <p:cNvSpPr>
            <a:spLocks noGrp="1"/>
          </p:cNvSpPr>
          <p:nvPr>
            <p:ph type="title"/>
          </p:nvPr>
        </p:nvSpPr>
        <p:spPr/>
        <p:txBody>
          <a:bodyPr/>
          <a:lstStyle/>
          <a:p>
            <a:r>
              <a:rPr lang="en-GB"/>
              <a:t>Click to edit Master title style</a:t>
            </a:r>
            <a:endParaRPr lang="en-AU"/>
          </a:p>
        </p:txBody>
      </p:sp>
      <p:sp>
        <p:nvSpPr>
          <p:cNvPr id="3" name="Date Placeholder 2">
            <a:extLst>
              <a:ext uri="{FF2B5EF4-FFF2-40B4-BE49-F238E27FC236}">
                <a16:creationId xmlns:a16="http://schemas.microsoft.com/office/drawing/2014/main" id="{79BE4EAE-6518-4E2F-81BF-1D6C9CC378E5}"/>
              </a:ext>
            </a:extLst>
          </p:cNvPr>
          <p:cNvSpPr>
            <a:spLocks noGrp="1"/>
          </p:cNvSpPr>
          <p:nvPr>
            <p:ph type="dt" sz="half" idx="10"/>
          </p:nvPr>
        </p:nvSpPr>
        <p:spPr/>
        <p:txBody>
          <a:bodyPr/>
          <a:lstStyle/>
          <a:p>
            <a:fld id="{40FDC3FE-B3FC-B343-89D2-5F20617FEF4A}" type="datetimeFigureOut">
              <a:rPr lang="en-AU" smtClean="0"/>
              <a:t>24/10/2022</a:t>
            </a:fld>
            <a:endParaRPr lang="en-AU"/>
          </a:p>
        </p:txBody>
      </p:sp>
      <p:sp>
        <p:nvSpPr>
          <p:cNvPr id="4" name="Footer Placeholder 3">
            <a:extLst>
              <a:ext uri="{FF2B5EF4-FFF2-40B4-BE49-F238E27FC236}">
                <a16:creationId xmlns:a16="http://schemas.microsoft.com/office/drawing/2014/main" id="{2B8F50BF-C093-4193-95ED-74CE0826B776}"/>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452F0E70-0C2B-40E4-99D9-BE02B0A1BA06}"/>
              </a:ext>
            </a:extLst>
          </p:cNvPr>
          <p:cNvSpPr>
            <a:spLocks noGrp="1"/>
          </p:cNvSpPr>
          <p:nvPr>
            <p:ph type="sldNum" sz="quarter" idx="12"/>
          </p:nvPr>
        </p:nvSpPr>
        <p:spPr/>
        <p:txBody>
          <a:bodyPr/>
          <a:lstStyle/>
          <a:p>
            <a:fld id="{70EDD230-8398-964F-9D3D-849268A6B776}" type="slidenum">
              <a:rPr lang="en-AU" smtClean="0"/>
              <a:t>‹#›</a:t>
            </a:fld>
            <a:endParaRPr lang="en-AU"/>
          </a:p>
        </p:txBody>
      </p:sp>
    </p:spTree>
    <p:extLst>
      <p:ext uri="{BB962C8B-B14F-4D97-AF65-F5344CB8AC3E}">
        <p14:creationId xmlns:p14="http://schemas.microsoft.com/office/powerpoint/2010/main" val="112690531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0" i="0">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i="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26F916C-B5B0-064C-A80B-D2EC24C79697}"/>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49404591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itchFamily="2" charset="77"/>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itchFamily="2" charset="77"/>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itchFamily="2" charset="77"/>
            </a:endParaRPr>
          </a:p>
        </p:txBody>
      </p:sp>
    </p:spTree>
    <p:extLst>
      <p:ext uri="{BB962C8B-B14F-4D97-AF65-F5344CB8AC3E}">
        <p14:creationId xmlns:p14="http://schemas.microsoft.com/office/powerpoint/2010/main" val="40685597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B631932-953D-4D72-82E6-63316B100A06}" type="slidenum">
              <a:rPr lang="en-AU" smtClean="0"/>
              <a:t>‹#›</a:t>
            </a:fld>
            <a:endParaRPr lang="en-AU"/>
          </a:p>
        </p:txBody>
      </p:sp>
    </p:spTree>
    <p:extLst>
      <p:ext uri="{BB962C8B-B14F-4D97-AF65-F5344CB8AC3E}">
        <p14:creationId xmlns:p14="http://schemas.microsoft.com/office/powerpoint/2010/main" val="879223242"/>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Rectangle 1"/>
          <p:cNvSpPr/>
          <p:nvPr userDrawn="1"/>
        </p:nvSpPr>
        <p:spPr>
          <a:xfrm>
            <a:off x="0" y="-1"/>
            <a:ext cx="12192000" cy="710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5" name="Title 1"/>
          <p:cNvSpPr>
            <a:spLocks noGrp="1"/>
          </p:cNvSpPr>
          <p:nvPr>
            <p:ph type="title"/>
          </p:nvPr>
        </p:nvSpPr>
        <p:spPr>
          <a:xfrm>
            <a:off x="1583500" y="3"/>
            <a:ext cx="9998901" cy="710125"/>
          </a:xfrm>
          <a:prstGeom prst="rect">
            <a:avLst/>
          </a:prstGeom>
        </p:spPr>
        <p:txBody>
          <a:bodyPr anchor="ctr" anchorCtr="0">
            <a:noAutofit/>
          </a:bodyPr>
          <a:lstStyle>
            <a:lvl1pPr algn="r">
              <a:defRPr sz="18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grpSp>
        <p:nvGrpSpPr>
          <p:cNvPr id="6" name="Group 5"/>
          <p:cNvGrpSpPr/>
          <p:nvPr userDrawn="1"/>
        </p:nvGrpSpPr>
        <p:grpSpPr>
          <a:xfrm>
            <a:off x="1009" y="-2"/>
            <a:ext cx="1342473" cy="1420251"/>
            <a:chOff x="755" y="-2"/>
            <a:chExt cx="1006855" cy="1420251"/>
          </a:xfrm>
        </p:grpSpPr>
        <p:sp>
          <p:nvSpPr>
            <p:cNvPr id="7" name="Isosceles Triangle 6"/>
            <p:cNvSpPr/>
            <p:nvPr userDrawn="1"/>
          </p:nvSpPr>
          <p:spPr>
            <a:xfrm flipV="1">
              <a:off x="755" y="0"/>
              <a:ext cx="671237" cy="71012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8" name="Isosceles Triangle 7"/>
            <p:cNvSpPr/>
            <p:nvPr userDrawn="1"/>
          </p:nvSpPr>
          <p:spPr>
            <a:xfrm flipV="1">
              <a:off x="336373" y="710124"/>
              <a:ext cx="671237" cy="710125"/>
            </a:xfrm>
            <a:prstGeom prst="triangle">
              <a:avLst/>
            </a:prstGeom>
            <a:solidFill>
              <a:srgbClr val="A6A1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sp>
          <p:nvSpPr>
            <p:cNvPr id="9" name="Isosceles Triangle 8"/>
            <p:cNvSpPr/>
            <p:nvPr userDrawn="1"/>
          </p:nvSpPr>
          <p:spPr>
            <a:xfrm rot="10800000" flipV="1">
              <a:off x="336372" y="-2"/>
              <a:ext cx="671237" cy="71012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350"/>
            </a:p>
          </p:txBody>
        </p:sp>
      </p:grpSp>
      <p:sp>
        <p:nvSpPr>
          <p:cNvPr id="11" name="Slide Number Placeholder 5"/>
          <p:cNvSpPr txBox="1">
            <a:spLocks/>
          </p:cNvSpPr>
          <p:nvPr userDrawn="1"/>
        </p:nvSpPr>
        <p:spPr>
          <a:xfrm>
            <a:off x="8784299" y="6334552"/>
            <a:ext cx="2844800" cy="365125"/>
          </a:xfrm>
          <a:prstGeom prst="rect">
            <a:avLst/>
          </a:prstGeom>
        </p:spPr>
        <p:txBody>
          <a:bodyPr vert="horz" lIns="68580" tIns="34290" rIns="68580" bIns="3429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900" smtClean="0"/>
              <a:pPr/>
              <a:t>‹#›</a:t>
            </a:fld>
            <a:endParaRPr lang="en-AU" sz="900"/>
          </a:p>
        </p:txBody>
      </p:sp>
      <p:sp>
        <p:nvSpPr>
          <p:cNvPr id="12" name="Content Placeholder 11"/>
          <p:cNvSpPr>
            <a:spLocks noGrp="1"/>
          </p:cNvSpPr>
          <p:nvPr>
            <p:ph sz="quarter" idx="13"/>
          </p:nvPr>
        </p:nvSpPr>
        <p:spPr>
          <a:xfrm>
            <a:off x="1583267" y="1339630"/>
            <a:ext cx="10045700" cy="4897685"/>
          </a:xfrm>
        </p:spPr>
        <p:txBody>
          <a:bodyPr/>
          <a:lstStyle>
            <a:lvl1pPr marL="0" indent="0">
              <a:buNone/>
              <a:defRPr sz="1650" b="1">
                <a:latin typeface="+mj-lt"/>
              </a:defRPr>
            </a:lvl1pPr>
            <a:lvl2pPr marL="0" indent="0">
              <a:buFontTx/>
              <a:buNone/>
              <a:defRPr sz="1650"/>
            </a:lvl2pPr>
            <a:lvl3pPr marL="271463" indent="-271463">
              <a:defRPr sz="1650"/>
            </a:lvl3pPr>
            <a:lvl4pPr marL="536972" indent="-265510">
              <a:defRPr sz="1650"/>
            </a:lvl4pPr>
            <a:lvl5pPr marL="808435" indent="-271463">
              <a:defRPr/>
            </a:lvl5pPr>
            <a:lvl6pPr marL="0" indent="0">
              <a:buNone/>
              <a:defRPr sz="1350"/>
            </a:lvl6pPr>
            <a:lvl7pPr marL="135731" indent="-135731">
              <a:defRPr sz="1350"/>
            </a:lvl7pPr>
            <a:lvl8pPr marL="0" indent="0">
              <a:buNone/>
              <a:defRPr sz="1350"/>
            </a:lvl8pPr>
            <a:lvl9pPr marL="0" indent="0">
              <a:buNone/>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10" name="Footer Placeholder 9">
            <a:extLst>
              <a:ext uri="{FF2B5EF4-FFF2-40B4-BE49-F238E27FC236}">
                <a16:creationId xmlns:a16="http://schemas.microsoft.com/office/drawing/2014/main" id="{A788F9F3-AACE-4280-A2CE-C45368A51889}"/>
              </a:ext>
            </a:extLst>
          </p:cNvPr>
          <p:cNvSpPr>
            <a:spLocks noGrp="1"/>
          </p:cNvSpPr>
          <p:nvPr>
            <p:ph type="ftr" sz="quarter" idx="15"/>
          </p:nvPr>
        </p:nvSpPr>
        <p:spPr>
          <a:xfrm>
            <a:off x="448495" y="6361779"/>
            <a:ext cx="3860800" cy="365125"/>
          </a:xfrm>
        </p:spPr>
        <p:txBody>
          <a:bodyPr/>
          <a:lstStyle/>
          <a:p>
            <a:r>
              <a:rPr lang="en-AU"/>
              <a:t>Change Advisor Update</a:t>
            </a:r>
          </a:p>
        </p:txBody>
      </p:sp>
      <p:sp>
        <p:nvSpPr>
          <p:cNvPr id="13" name="Slide Number Placeholder 12">
            <a:extLst>
              <a:ext uri="{FF2B5EF4-FFF2-40B4-BE49-F238E27FC236}">
                <a16:creationId xmlns:a16="http://schemas.microsoft.com/office/drawing/2014/main" id="{E7BCAE0F-C034-43D4-8E96-B622BA6DE6DF}"/>
              </a:ext>
            </a:extLst>
          </p:cNvPr>
          <p:cNvSpPr>
            <a:spLocks noGrp="1"/>
          </p:cNvSpPr>
          <p:nvPr>
            <p:ph type="sldNum" sz="quarter" idx="16"/>
          </p:nvPr>
        </p:nvSpPr>
        <p:spPr/>
        <p:txBody>
          <a:bodyPr/>
          <a:lstStyle/>
          <a:p>
            <a:fld id="{D584786E-3355-4319-A349-5A0CCF522B01}" type="slidenum">
              <a:rPr lang="en-AU" smtClean="0"/>
              <a:t>‹#›</a:t>
            </a:fld>
            <a:endParaRPr lang="en-AU"/>
          </a:p>
        </p:txBody>
      </p:sp>
    </p:spTree>
    <p:extLst>
      <p:ext uri="{BB962C8B-B14F-4D97-AF65-F5344CB8AC3E}">
        <p14:creationId xmlns:p14="http://schemas.microsoft.com/office/powerpoint/2010/main" val="174236071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itchFamily="2" charset="77"/>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itchFamily="2" charset="77"/>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itchFamily="2" charset="77"/>
            </a:endParaRPr>
          </a:p>
        </p:txBody>
      </p:sp>
    </p:spTree>
    <p:extLst>
      <p:ext uri="{BB962C8B-B14F-4D97-AF65-F5344CB8AC3E}">
        <p14:creationId xmlns:p14="http://schemas.microsoft.com/office/powerpoint/2010/main" val="46258751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b="0" i="0">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417252295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0" i="0">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i="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26F916C-B5B0-064C-A80B-D2EC24C79697}"/>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394992726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itchFamily="2" charset="77"/>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itchFamily="2" charset="77"/>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itchFamily="2" charset="77"/>
            </a:endParaRPr>
          </a:p>
        </p:txBody>
      </p:sp>
    </p:spTree>
    <p:extLst>
      <p:ext uri="{BB962C8B-B14F-4D97-AF65-F5344CB8AC3E}">
        <p14:creationId xmlns:p14="http://schemas.microsoft.com/office/powerpoint/2010/main" val="33635261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b="0" i="0">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245359019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0" i="0">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i="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26F916C-B5B0-064C-A80B-D2EC24C79697}"/>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92592773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2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756"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52557FD-A0EF-46E2-B40E-BC35E837671B}"/>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346606420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2"/>
        <p:cNvGrpSpPr/>
        <p:nvPr/>
      </p:nvGrpSpPr>
      <p:grpSpPr>
        <a:xfrm>
          <a:off x="0" y="0"/>
          <a:ext cx="0" cy="0"/>
          <a:chOff x="0" y="0"/>
          <a:chExt cx="0" cy="0"/>
        </a:xfrm>
      </p:grpSpPr>
      <p:sp>
        <p:nvSpPr>
          <p:cNvPr id="133" name="Google Shape;133;p13"/>
          <p:cNvSpPr txBox="1">
            <a:spLocks noGrp="1"/>
          </p:cNvSpPr>
          <p:nvPr>
            <p:ph type="body" idx="1"/>
          </p:nvPr>
        </p:nvSpPr>
        <p:spPr>
          <a:xfrm>
            <a:off x="966600" y="5830068"/>
            <a:ext cx="10263200" cy="6140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300"/>
              <a:buNone/>
              <a:defRPr/>
            </a:lvl1pPr>
          </a:lstStyle>
          <a:p>
            <a:endParaRPr/>
          </a:p>
        </p:txBody>
      </p:sp>
      <p:sp>
        <p:nvSpPr>
          <p:cNvPr id="135" name="Google Shape;135;p13">
            <a:hlinkClick r:id="" action="ppaction://noaction"/>
          </p:cNvPr>
          <p:cNvSpPr/>
          <p:nvPr/>
        </p:nvSpPr>
        <p:spPr>
          <a:xfrm>
            <a:off x="11040600" y="0"/>
            <a:ext cx="1151200" cy="605600"/>
          </a:xfrm>
          <a:prstGeom prst="rect">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36" name="Google Shape;136;p13">
            <a:hlinkClick r:id="" action="ppaction://noaction"/>
          </p:cNvPr>
          <p:cNvCxnSpPr/>
          <p:nvPr/>
        </p:nvCxnSpPr>
        <p:spPr>
          <a:xfrm>
            <a:off x="11465089" y="28846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7" name="Google Shape;137;p13">
            <a:hlinkClick r:id="" action="ppaction://noaction"/>
          </p:cNvPr>
          <p:cNvCxnSpPr/>
          <p:nvPr/>
        </p:nvCxnSpPr>
        <p:spPr>
          <a:xfrm>
            <a:off x="11465089" y="333517"/>
            <a:ext cx="288400" cy="0"/>
          </a:xfrm>
          <a:prstGeom prst="straightConnector1">
            <a:avLst/>
          </a:prstGeom>
          <a:noFill/>
          <a:ln w="9525" cap="flat" cmpd="sng">
            <a:solidFill>
              <a:srgbClr val="B7B7B7"/>
            </a:solidFill>
            <a:prstDash val="solid"/>
            <a:round/>
            <a:headEnd type="none" w="med" len="med"/>
            <a:tailEnd type="none" w="med" len="med"/>
          </a:ln>
        </p:spPr>
      </p:cxnSp>
      <p:cxnSp>
        <p:nvCxnSpPr>
          <p:cNvPr id="138" name="Google Shape;138;p13">
            <a:hlinkClick r:id="" action="ppaction://noaction"/>
          </p:cNvPr>
          <p:cNvCxnSpPr/>
          <p:nvPr/>
        </p:nvCxnSpPr>
        <p:spPr>
          <a:xfrm>
            <a:off x="11465089" y="378567"/>
            <a:ext cx="288400" cy="0"/>
          </a:xfrm>
          <a:prstGeom prst="straightConnector1">
            <a:avLst/>
          </a:prstGeom>
          <a:noFill/>
          <a:ln w="9525" cap="flat" cmpd="sng">
            <a:solidFill>
              <a:srgbClr val="B7B7B7"/>
            </a:solidFill>
            <a:prstDash val="solid"/>
            <a:round/>
            <a:headEnd type="none" w="med" len="med"/>
            <a:tailEnd type="none" w="med" len="med"/>
          </a:ln>
        </p:spPr>
      </p:cxnSp>
      <p:sp>
        <p:nvSpPr>
          <p:cNvPr id="8" name="Slide Number Placeholder 5">
            <a:extLst>
              <a:ext uri="{FF2B5EF4-FFF2-40B4-BE49-F238E27FC236}">
                <a16:creationId xmlns:a16="http://schemas.microsoft.com/office/drawing/2014/main" id="{0B01BE9E-F701-4551-9C50-0C25C5064F8D}"/>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6960577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6" y="-4001"/>
            <a:ext cx="12253715"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132535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userDrawn="1">
  <p:cSld name="3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b="0" i="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b="0" i="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b="0" i="0">
              <a:latin typeface="VIC" panose="00000500000000000000" pitchFamily="2" charset="0"/>
            </a:endParaRPr>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1380226"/>
            <a:ext cx="10865870" cy="4962967"/>
          </a:xfrm>
        </p:spPr>
        <p:txBody>
          <a:bodyPr/>
          <a:lstStyle>
            <a:lvl1pPr>
              <a:defRPr b="0" i="0">
                <a:latin typeface="VIC" panose="00000500000000000000" pitchFamily="2" charset="0"/>
              </a:defRPr>
            </a:lvl1pPr>
            <a:lvl2pPr>
              <a:defRPr b="0" i="0">
                <a:latin typeface="VIC" panose="00000500000000000000" pitchFamily="2" charset="0"/>
              </a:defRPr>
            </a:lvl2pPr>
            <a:lvl3pPr>
              <a:defRPr b="0" i="0">
                <a:latin typeface="VIC" panose="00000500000000000000" pitchFamily="2" charset="0"/>
              </a:defRPr>
            </a:lvl3pPr>
            <a:lvl4pPr>
              <a:defRPr b="0" i="0">
                <a:latin typeface="VIC" panose="00000500000000000000" pitchFamily="2" charset="0"/>
              </a:defRPr>
            </a:lvl4pPr>
            <a:lvl5pPr>
              <a:defRPr b="0" i="0">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78B61AC-8E22-497F-8F13-8B29F3C3ECF3}"/>
              </a:ext>
            </a:extLst>
          </p:cNvPr>
          <p:cNvSpPr>
            <a:spLocks noGrp="1"/>
          </p:cNvSpPr>
          <p:nvPr>
            <p:ph type="sldNum" sz="quarter" idx="4"/>
          </p:nvPr>
        </p:nvSpPr>
        <p:spPr>
          <a:xfrm>
            <a:off x="8789988"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2" name="Rectangle 1">
            <a:extLst>
              <a:ext uri="{FF2B5EF4-FFF2-40B4-BE49-F238E27FC236}">
                <a16:creationId xmlns:a16="http://schemas.microsoft.com/office/drawing/2014/main" id="{9F6DF5BD-4B5C-43EF-9539-2296D1AAEE4B}"/>
              </a:ext>
            </a:extLst>
          </p:cNvPr>
          <p:cNvSpPr/>
          <p:nvPr userDrawn="1"/>
        </p:nvSpPr>
        <p:spPr>
          <a:xfrm>
            <a:off x="676273" y="836613"/>
            <a:ext cx="10856915" cy="3603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AU" sz="1400" b="0" i="0">
              <a:latin typeface="VIC" panose="00000500000000000000" pitchFamily="2" charset="0"/>
            </a:endParaRPr>
          </a:p>
        </p:txBody>
      </p:sp>
    </p:spTree>
    <p:extLst>
      <p:ext uri="{BB962C8B-B14F-4D97-AF65-F5344CB8AC3E}">
        <p14:creationId xmlns:p14="http://schemas.microsoft.com/office/powerpoint/2010/main" val="215228224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orient="horz" pos="527">
          <p15:clr>
            <a:srgbClr val="FBAE40"/>
          </p15:clr>
        </p15:guide>
        <p15:guide id="4" pos="7265">
          <p15:clr>
            <a:srgbClr val="FBAE40"/>
          </p15:clr>
        </p15:guide>
        <p15:guide id="5" orient="horz" pos="754">
          <p15:clr>
            <a:srgbClr val="FBAE40"/>
          </p15:clr>
        </p15:guide>
        <p15:guide id="6" orient="horz" pos="867">
          <p15:clr>
            <a:srgbClr val="FBAE40"/>
          </p15:clr>
        </p15:guide>
        <p15:guide id="7" pos="415">
          <p15:clr>
            <a:srgbClr val="FBAE40"/>
          </p15:clr>
        </p15:guide>
        <p15:guide id="8" orient="horz" pos="3997">
          <p15:clr>
            <a:srgbClr val="FBAE40"/>
          </p15:clr>
        </p15:guide>
        <p15:guide id="9" orient="horz" pos="2432">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299639038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6" y="-4001"/>
            <a:ext cx="12253715" cy="71012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VIC" panose="00000500000000000000" pitchFamily="2"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563626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1_Title Slide 2B">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DA7EA6-A316-0342-AA0C-65FC32AFF5D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807003" y="5860480"/>
            <a:ext cx="1834905" cy="545767"/>
          </a:xfrm>
          <a:prstGeom prst="rect">
            <a:avLst/>
          </a:prstGeom>
        </p:spPr>
      </p:pic>
      <p:sp>
        <p:nvSpPr>
          <p:cNvPr id="16" name="Rectangle 15">
            <a:extLst>
              <a:ext uri="{FF2B5EF4-FFF2-40B4-BE49-F238E27FC236}">
                <a16:creationId xmlns:a16="http://schemas.microsoft.com/office/drawing/2014/main" id="{74554F79-6B4B-3247-B43B-9CAA93744BB6}"/>
              </a:ext>
            </a:extLst>
          </p:cNvPr>
          <p:cNvSpPr/>
          <p:nvPr/>
        </p:nvSpPr>
        <p:spPr>
          <a:xfrm rot="10800000">
            <a:off x="0" y="1541772"/>
            <a:ext cx="1818091" cy="383347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pic>
        <p:nvPicPr>
          <p:cNvPr id="17" name="Picture 16">
            <a:extLst>
              <a:ext uri="{FF2B5EF4-FFF2-40B4-BE49-F238E27FC236}">
                <a16:creationId xmlns:a16="http://schemas.microsoft.com/office/drawing/2014/main" id="{4B7765B2-4AFD-C245-B12D-D6941C2D173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1535380"/>
            <a:ext cx="3628189" cy="3848859"/>
          </a:xfrm>
          <a:prstGeom prst="triangle">
            <a:avLst/>
          </a:prstGeom>
        </p:spPr>
      </p:pic>
      <p:pic>
        <p:nvPicPr>
          <p:cNvPr id="24" name="Picture 23">
            <a:extLst>
              <a:ext uri="{FF2B5EF4-FFF2-40B4-BE49-F238E27FC236}">
                <a16:creationId xmlns:a16="http://schemas.microsoft.com/office/drawing/2014/main" id="{6C43EB5B-3A9C-1341-B5A9-4FD27D4372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605135" y="1504467"/>
            <a:ext cx="8587709" cy="3859200"/>
          </a:xfrm>
          <a:prstGeom prst="rect">
            <a:avLst/>
          </a:prstGeom>
        </p:spPr>
      </p:pic>
      <p:sp>
        <p:nvSpPr>
          <p:cNvPr id="22" name="Rectangle 21">
            <a:extLst>
              <a:ext uri="{FF2B5EF4-FFF2-40B4-BE49-F238E27FC236}">
                <a16:creationId xmlns:a16="http://schemas.microsoft.com/office/drawing/2014/main" id="{0AE71B0A-1431-B248-824F-938FF3801A44}"/>
              </a:ext>
            </a:extLst>
          </p:cNvPr>
          <p:cNvSpPr/>
          <p:nvPr/>
        </p:nvSpPr>
        <p:spPr>
          <a:xfrm>
            <a:off x="-12764" y="-2"/>
            <a:ext cx="12204764" cy="1542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latin typeface="VIC" panose="00000500000000000000" pitchFamily="2" charset="0"/>
              </a:rPr>
              <a:t> </a:t>
            </a:r>
          </a:p>
        </p:txBody>
      </p:sp>
      <p:sp>
        <p:nvSpPr>
          <p:cNvPr id="23" name="Isosceles Triangle 32">
            <a:extLst>
              <a:ext uri="{FF2B5EF4-FFF2-40B4-BE49-F238E27FC236}">
                <a16:creationId xmlns:a16="http://schemas.microsoft.com/office/drawing/2014/main" id="{2C63C7E4-7492-E24A-B778-FADFB4DC3686}"/>
              </a:ext>
            </a:extLst>
          </p:cNvPr>
          <p:cNvSpPr/>
          <p:nvPr/>
        </p:nvSpPr>
        <p:spPr>
          <a:xfrm flipV="1">
            <a:off x="1084131" y="-2"/>
            <a:ext cx="1441527" cy="152504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3" name="Text Placeholder 2">
            <a:extLst>
              <a:ext uri="{FF2B5EF4-FFF2-40B4-BE49-F238E27FC236}">
                <a16:creationId xmlns:a16="http://schemas.microsoft.com/office/drawing/2014/main" id="{3F4C1D94-7F3D-AB48-9CDE-2604A5B3D45D}"/>
              </a:ext>
            </a:extLst>
          </p:cNvPr>
          <p:cNvSpPr>
            <a:spLocks noGrp="1"/>
          </p:cNvSpPr>
          <p:nvPr>
            <p:ph type="body" sz="quarter" idx="10" hasCustomPrompt="1"/>
          </p:nvPr>
        </p:nvSpPr>
        <p:spPr>
          <a:xfrm>
            <a:off x="4965699" y="363773"/>
            <a:ext cx="6863627" cy="1171607"/>
          </a:xfrm>
        </p:spPr>
        <p:txBody>
          <a:bodyPr>
            <a:normAutofit/>
          </a:bodyPr>
          <a:lstStyle>
            <a:lvl1pPr marL="0" indent="0" algn="r">
              <a:buNone/>
              <a:defRPr sz="3600" b="1">
                <a:solidFill>
                  <a:schemeClr val="bg1"/>
                </a:solidFill>
                <a:latin typeface="VIC" panose="00000500000000000000" pitchFamily="2" charset="0"/>
                <a:cs typeface="Arial" panose="020B0604020202020204" pitchFamily="34" charset="0"/>
              </a:defRPr>
            </a:lvl1pPr>
          </a:lstStyle>
          <a:p>
            <a:pPr lvl="0"/>
            <a:r>
              <a:rPr lang="en-US"/>
              <a:t>Insert Title</a:t>
            </a:r>
          </a:p>
        </p:txBody>
      </p:sp>
      <p:sp>
        <p:nvSpPr>
          <p:cNvPr id="5" name="Rectangle 4">
            <a:extLst>
              <a:ext uri="{FF2B5EF4-FFF2-40B4-BE49-F238E27FC236}">
                <a16:creationId xmlns:a16="http://schemas.microsoft.com/office/drawing/2014/main" id="{983741F7-7731-EF4F-A009-E5D29F4A3B63}"/>
              </a:ext>
            </a:extLst>
          </p:cNvPr>
          <p:cNvSpPr/>
          <p:nvPr/>
        </p:nvSpPr>
        <p:spPr>
          <a:xfrm>
            <a:off x="1" y="5368735"/>
            <a:ext cx="4317274" cy="14993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ffectLst/>
              <a:latin typeface="VIC" panose="00000500000000000000" pitchFamily="2" charset="0"/>
            </a:endParaRPr>
          </a:p>
          <a:p>
            <a:pPr algn="ctr"/>
            <a:endParaRPr lang="en-US">
              <a:ln>
                <a:noFill/>
              </a:ln>
              <a:solidFill>
                <a:schemeClr val="accent1"/>
              </a:solidFill>
              <a:effectLst/>
              <a:latin typeface="VIC" panose="00000500000000000000" pitchFamily="2" charset="0"/>
            </a:endParaRPr>
          </a:p>
        </p:txBody>
      </p:sp>
      <p:sp>
        <p:nvSpPr>
          <p:cNvPr id="14" name="Text Placeholder 2">
            <a:extLst>
              <a:ext uri="{FF2B5EF4-FFF2-40B4-BE49-F238E27FC236}">
                <a16:creationId xmlns:a16="http://schemas.microsoft.com/office/drawing/2014/main" id="{76EC2588-D588-9C4B-BF9E-418B16FDAB91}"/>
              </a:ext>
            </a:extLst>
          </p:cNvPr>
          <p:cNvSpPr>
            <a:spLocks noGrp="1"/>
          </p:cNvSpPr>
          <p:nvPr>
            <p:ph type="body" sz="quarter" idx="11" hasCustomPrompt="1"/>
          </p:nvPr>
        </p:nvSpPr>
        <p:spPr>
          <a:xfrm>
            <a:off x="550092" y="6014856"/>
            <a:ext cx="2684900" cy="274102"/>
          </a:xfrm>
        </p:spPr>
        <p:txBody>
          <a:bodyPr>
            <a:normAutofit/>
          </a:bodyPr>
          <a:lstStyle>
            <a:lvl1pPr marL="0" indent="0" algn="l">
              <a:buNone/>
              <a:defRPr sz="1800" b="0">
                <a:solidFill>
                  <a:schemeClr val="bg1"/>
                </a:solidFill>
                <a:latin typeface="VIC" panose="00000500000000000000" pitchFamily="2" charset="0"/>
                <a:cs typeface="Arial" panose="020B0604020202020204" pitchFamily="34" charset="0"/>
              </a:defRPr>
            </a:lvl1pPr>
          </a:lstStyle>
          <a:p>
            <a:pPr lvl="0"/>
            <a:r>
              <a:rPr lang="en-US"/>
              <a:t>Insert author/ date</a:t>
            </a:r>
          </a:p>
        </p:txBody>
      </p:sp>
      <p:pic>
        <p:nvPicPr>
          <p:cNvPr id="18" name="Picture 17">
            <a:extLst>
              <a:ext uri="{FF2B5EF4-FFF2-40B4-BE49-F238E27FC236}">
                <a16:creationId xmlns:a16="http://schemas.microsoft.com/office/drawing/2014/main" id="{0F30A247-251D-9040-8D61-6C5B26073EA2}"/>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00671" y="5364035"/>
            <a:ext cx="1429065" cy="1508119"/>
          </a:xfrm>
          <a:prstGeom prst="rect">
            <a:avLst/>
          </a:prstGeom>
        </p:spPr>
      </p:pic>
      <p:pic>
        <p:nvPicPr>
          <p:cNvPr id="15" name="Picture 14">
            <a:extLst>
              <a:ext uri="{FF2B5EF4-FFF2-40B4-BE49-F238E27FC236}">
                <a16:creationId xmlns:a16="http://schemas.microsoft.com/office/drawing/2014/main" id="{78CFD585-30B0-674E-92C3-B7F6BA109817}"/>
              </a:ext>
            </a:extLst>
          </p:cNvPr>
          <p:cNvPicPr>
            <a:picLocks noChangeAspect="1"/>
          </p:cNvPicPr>
          <p:nvPr/>
        </p:nvPicPr>
        <p:blipFill rotWithShape="1">
          <a:blip r:embed="rId7" cstate="screen">
            <a:duotone>
              <a:schemeClr val="accent2">
                <a:shade val="45000"/>
                <a:satMod val="135000"/>
              </a:schemeClr>
              <a:prstClr val="white"/>
            </a:duotone>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a:ext>
            </a:extLst>
          </a:blip>
          <a:srcRect l="12918" t="997" r="4111" b="2451"/>
          <a:stretch/>
        </p:blipFill>
        <p:spPr>
          <a:xfrm>
            <a:off x="1834968" y="1539982"/>
            <a:ext cx="3500196" cy="3839308"/>
          </a:xfrm>
          <a:prstGeom prst="flowChartMerge">
            <a:avLst/>
          </a:prstGeom>
        </p:spPr>
      </p:pic>
      <p:pic>
        <p:nvPicPr>
          <p:cNvPr id="19" name="Picture 18">
            <a:extLst>
              <a:ext uri="{FF2B5EF4-FFF2-40B4-BE49-F238E27FC236}">
                <a16:creationId xmlns:a16="http://schemas.microsoft.com/office/drawing/2014/main" id="{61E2953B-00B8-4A93-885A-0D3C312ABEB6}"/>
              </a:ext>
            </a:extLst>
          </p:cNvPr>
          <p:cNvPicPr/>
          <p:nvPr userDrawn="1"/>
        </p:nvPicPr>
        <p:blipFill>
          <a:blip r:embed="rId9">
            <a:extLst>
              <a:ext uri="{28A0092B-C50C-407E-A947-70E740481C1C}">
                <a14:useLocalDpi xmlns:a14="http://schemas.microsoft.com/office/drawing/2010/main"/>
              </a:ext>
            </a:extLst>
          </a:blip>
          <a:stretch>
            <a:fillRect/>
          </a:stretch>
        </p:blipFill>
        <p:spPr>
          <a:xfrm>
            <a:off x="-13608" y="-2"/>
            <a:ext cx="12204764" cy="5363669"/>
          </a:xfrm>
          <a:prstGeom prst="rect">
            <a:avLst/>
          </a:prstGeom>
          <a:solidFill>
            <a:srgbClr val="647B9C">
              <a:alpha val="52941"/>
            </a:srgbClr>
          </a:solidFill>
          <a:ln>
            <a:noFill/>
          </a:ln>
        </p:spPr>
      </p:pic>
    </p:spTree>
    <p:extLst>
      <p:ext uri="{BB962C8B-B14F-4D97-AF65-F5344CB8AC3E}">
        <p14:creationId xmlns:p14="http://schemas.microsoft.com/office/powerpoint/2010/main" val="1448321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DCV_Title Slide_Multiple Images">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094D1AF-7B98-4BCD-90C6-A6819B9B3FE1}"/>
              </a:ext>
            </a:extLst>
          </p:cNvPr>
          <p:cNvSpPr/>
          <p:nvPr userDrawn="1"/>
        </p:nvSpPr>
        <p:spPr>
          <a:xfrm>
            <a:off x="2959704" y="5363067"/>
            <a:ext cx="9222873" cy="149493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Rectangle 10">
            <a:extLst>
              <a:ext uri="{FF2B5EF4-FFF2-40B4-BE49-F238E27FC236}">
                <a16:creationId xmlns:a16="http://schemas.microsoft.com/office/drawing/2014/main" id="{C1549B01-A32C-4600-BA77-BC8FE0FB4BFF}"/>
              </a:ext>
            </a:extLst>
          </p:cNvPr>
          <p:cNvSpPr/>
          <p:nvPr userDrawn="1"/>
        </p:nvSpPr>
        <p:spPr>
          <a:xfrm>
            <a:off x="3778463" y="1525042"/>
            <a:ext cx="8410707" cy="3838846"/>
          </a:xfrm>
          <a:custGeom>
            <a:avLst/>
            <a:gdLst>
              <a:gd name="connsiteX0" fmla="*/ 0 w 4099650"/>
              <a:gd name="connsiteY0" fmla="*/ 0 h 3834000"/>
              <a:gd name="connsiteX1" fmla="*/ 4099650 w 4099650"/>
              <a:gd name="connsiteY1" fmla="*/ 0 h 3834000"/>
              <a:gd name="connsiteX2" fmla="*/ 4099650 w 4099650"/>
              <a:gd name="connsiteY2" fmla="*/ 3834000 h 3834000"/>
              <a:gd name="connsiteX3" fmla="*/ 0 w 4099650"/>
              <a:gd name="connsiteY3" fmla="*/ 3834000 h 3834000"/>
              <a:gd name="connsiteX4" fmla="*/ 0 w 4099650"/>
              <a:gd name="connsiteY4" fmla="*/ 0 h 3834000"/>
              <a:gd name="connsiteX0" fmla="*/ 1119188 w 4099650"/>
              <a:gd name="connsiteY0" fmla="*/ 0 h 3834000"/>
              <a:gd name="connsiteX1" fmla="*/ 4099650 w 4099650"/>
              <a:gd name="connsiteY1" fmla="*/ 0 h 3834000"/>
              <a:gd name="connsiteX2" fmla="*/ 4099650 w 4099650"/>
              <a:gd name="connsiteY2" fmla="*/ 3834000 h 3834000"/>
              <a:gd name="connsiteX3" fmla="*/ 0 w 4099650"/>
              <a:gd name="connsiteY3" fmla="*/ 3834000 h 3834000"/>
              <a:gd name="connsiteX4" fmla="*/ 1119188 w 4099650"/>
              <a:gd name="connsiteY4" fmla="*/ 0 h 3834000"/>
              <a:gd name="connsiteX0" fmla="*/ 1585913 w 4099650"/>
              <a:gd name="connsiteY0" fmla="*/ 4762 h 3834000"/>
              <a:gd name="connsiteX1" fmla="*/ 4099650 w 4099650"/>
              <a:gd name="connsiteY1" fmla="*/ 0 h 3834000"/>
              <a:gd name="connsiteX2" fmla="*/ 4099650 w 4099650"/>
              <a:gd name="connsiteY2" fmla="*/ 3834000 h 3834000"/>
              <a:gd name="connsiteX3" fmla="*/ 0 w 4099650"/>
              <a:gd name="connsiteY3" fmla="*/ 3834000 h 3834000"/>
              <a:gd name="connsiteX4" fmla="*/ 1585913 w 4099650"/>
              <a:gd name="connsiteY4" fmla="*/ 4762 h 3834000"/>
              <a:gd name="connsiteX0" fmla="*/ 2090738 w 4099650"/>
              <a:gd name="connsiteY0" fmla="*/ 0 h 3834001"/>
              <a:gd name="connsiteX1" fmla="*/ 4099650 w 4099650"/>
              <a:gd name="connsiteY1" fmla="*/ 1 h 3834001"/>
              <a:gd name="connsiteX2" fmla="*/ 4099650 w 4099650"/>
              <a:gd name="connsiteY2" fmla="*/ 3834001 h 3834001"/>
              <a:gd name="connsiteX3" fmla="*/ 0 w 4099650"/>
              <a:gd name="connsiteY3" fmla="*/ 3834001 h 3834001"/>
              <a:gd name="connsiteX4" fmla="*/ 2090738 w 4099650"/>
              <a:gd name="connsiteY4" fmla="*/ 0 h 3834001"/>
              <a:gd name="connsiteX0" fmla="*/ 1804988 w 4099650"/>
              <a:gd name="connsiteY0" fmla="*/ 0 h 3834001"/>
              <a:gd name="connsiteX1" fmla="*/ 4099650 w 4099650"/>
              <a:gd name="connsiteY1" fmla="*/ 1 h 3834001"/>
              <a:gd name="connsiteX2" fmla="*/ 4099650 w 4099650"/>
              <a:gd name="connsiteY2" fmla="*/ 3834001 h 3834001"/>
              <a:gd name="connsiteX3" fmla="*/ 0 w 4099650"/>
              <a:gd name="connsiteY3" fmla="*/ 3834001 h 3834001"/>
              <a:gd name="connsiteX4" fmla="*/ 1804988 w 4099650"/>
              <a:gd name="connsiteY4" fmla="*/ 0 h 3834001"/>
              <a:gd name="connsiteX0" fmla="*/ 1804988 w 4099650"/>
              <a:gd name="connsiteY0" fmla="*/ 2380 h 3836381"/>
              <a:gd name="connsiteX1" fmla="*/ 3935344 w 4099650"/>
              <a:gd name="connsiteY1" fmla="*/ 0 h 3836381"/>
              <a:gd name="connsiteX2" fmla="*/ 4099650 w 4099650"/>
              <a:gd name="connsiteY2" fmla="*/ 3836381 h 3836381"/>
              <a:gd name="connsiteX3" fmla="*/ 0 w 4099650"/>
              <a:gd name="connsiteY3" fmla="*/ 3836381 h 3836381"/>
              <a:gd name="connsiteX4" fmla="*/ 1804988 w 4099650"/>
              <a:gd name="connsiteY4" fmla="*/ 2380 h 3836381"/>
              <a:gd name="connsiteX0" fmla="*/ 1804988 w 3935344"/>
              <a:gd name="connsiteY0" fmla="*/ 2380 h 3838762"/>
              <a:gd name="connsiteX1" fmla="*/ 3935344 w 3935344"/>
              <a:gd name="connsiteY1" fmla="*/ 0 h 3838762"/>
              <a:gd name="connsiteX2" fmla="*/ 3935344 w 3935344"/>
              <a:gd name="connsiteY2" fmla="*/ 3838762 h 3838762"/>
              <a:gd name="connsiteX3" fmla="*/ 0 w 3935344"/>
              <a:gd name="connsiteY3" fmla="*/ 3836381 h 3838762"/>
              <a:gd name="connsiteX4" fmla="*/ 1804988 w 3935344"/>
              <a:gd name="connsiteY4" fmla="*/ 2380 h 3838762"/>
              <a:gd name="connsiteX0" fmla="*/ 1804988 w 5368857"/>
              <a:gd name="connsiteY0" fmla="*/ 2380 h 3836381"/>
              <a:gd name="connsiteX1" fmla="*/ 3935344 w 5368857"/>
              <a:gd name="connsiteY1" fmla="*/ 0 h 3836381"/>
              <a:gd name="connsiteX2" fmla="*/ 5368857 w 5368857"/>
              <a:gd name="connsiteY2" fmla="*/ 3834000 h 3836381"/>
              <a:gd name="connsiteX3" fmla="*/ 0 w 5368857"/>
              <a:gd name="connsiteY3" fmla="*/ 3836381 h 3836381"/>
              <a:gd name="connsiteX4" fmla="*/ 1804988 w 5368857"/>
              <a:gd name="connsiteY4" fmla="*/ 2380 h 3836381"/>
              <a:gd name="connsiteX0" fmla="*/ 1804988 w 5368857"/>
              <a:gd name="connsiteY0" fmla="*/ 0 h 3834001"/>
              <a:gd name="connsiteX1" fmla="*/ 5366475 w 5368857"/>
              <a:gd name="connsiteY1" fmla="*/ 2 h 3834001"/>
              <a:gd name="connsiteX2" fmla="*/ 5368857 w 5368857"/>
              <a:gd name="connsiteY2" fmla="*/ 3831620 h 3834001"/>
              <a:gd name="connsiteX3" fmla="*/ 0 w 5368857"/>
              <a:gd name="connsiteY3" fmla="*/ 3834001 h 3834001"/>
              <a:gd name="connsiteX4" fmla="*/ 1804988 w 5368857"/>
              <a:gd name="connsiteY4" fmla="*/ 0 h 3834001"/>
              <a:gd name="connsiteX0" fmla="*/ 1804988 w 8421385"/>
              <a:gd name="connsiteY0" fmla="*/ 0 h 3834001"/>
              <a:gd name="connsiteX1" fmla="*/ 8421385 w 8421385"/>
              <a:gd name="connsiteY1" fmla="*/ 3 h 3834001"/>
              <a:gd name="connsiteX2" fmla="*/ 5368857 w 8421385"/>
              <a:gd name="connsiteY2" fmla="*/ 3831620 h 3834001"/>
              <a:gd name="connsiteX3" fmla="*/ 0 w 8421385"/>
              <a:gd name="connsiteY3" fmla="*/ 3834001 h 3834001"/>
              <a:gd name="connsiteX4" fmla="*/ 1804988 w 8421385"/>
              <a:gd name="connsiteY4" fmla="*/ 0 h 3834001"/>
              <a:gd name="connsiteX0" fmla="*/ 1804988 w 8421385"/>
              <a:gd name="connsiteY0" fmla="*/ 0 h 3837682"/>
              <a:gd name="connsiteX1" fmla="*/ 8421385 w 8421385"/>
              <a:gd name="connsiteY1" fmla="*/ 3 h 3837682"/>
              <a:gd name="connsiteX2" fmla="*/ 8399522 w 8421385"/>
              <a:gd name="connsiteY2" fmla="*/ 3837682 h 3837682"/>
              <a:gd name="connsiteX3" fmla="*/ 0 w 8421385"/>
              <a:gd name="connsiteY3" fmla="*/ 3834001 h 3837682"/>
              <a:gd name="connsiteX4" fmla="*/ 1804988 w 8421385"/>
              <a:gd name="connsiteY4" fmla="*/ 0 h 3837682"/>
              <a:gd name="connsiteX0" fmla="*/ 1804988 w 8399522"/>
              <a:gd name="connsiteY0" fmla="*/ 0 h 3837682"/>
              <a:gd name="connsiteX1" fmla="*/ 8330465 w 8399522"/>
              <a:gd name="connsiteY1" fmla="*/ 3 h 3837682"/>
              <a:gd name="connsiteX2" fmla="*/ 8399522 w 8399522"/>
              <a:gd name="connsiteY2" fmla="*/ 3837682 h 3837682"/>
              <a:gd name="connsiteX3" fmla="*/ 0 w 8399522"/>
              <a:gd name="connsiteY3" fmla="*/ 3834001 h 3837682"/>
              <a:gd name="connsiteX4" fmla="*/ 1804988 w 8399522"/>
              <a:gd name="connsiteY4" fmla="*/ 0 h 3837682"/>
              <a:gd name="connsiteX0" fmla="*/ 1804988 w 8415324"/>
              <a:gd name="connsiteY0" fmla="*/ 0 h 3837682"/>
              <a:gd name="connsiteX1" fmla="*/ 8415324 w 8415324"/>
              <a:gd name="connsiteY1" fmla="*/ 3 h 3837682"/>
              <a:gd name="connsiteX2" fmla="*/ 8399522 w 8415324"/>
              <a:gd name="connsiteY2" fmla="*/ 3837682 h 3837682"/>
              <a:gd name="connsiteX3" fmla="*/ 0 w 8415324"/>
              <a:gd name="connsiteY3" fmla="*/ 3834001 h 3837682"/>
              <a:gd name="connsiteX4" fmla="*/ 1804988 w 8415324"/>
              <a:gd name="connsiteY4" fmla="*/ 0 h 3837682"/>
              <a:gd name="connsiteX0" fmla="*/ 1804988 w 8415324"/>
              <a:gd name="connsiteY0" fmla="*/ 0 h 3837682"/>
              <a:gd name="connsiteX1" fmla="*/ 8415324 w 8415324"/>
              <a:gd name="connsiteY1" fmla="*/ 3 h 3837682"/>
              <a:gd name="connsiteX2" fmla="*/ 8411647 w 8415324"/>
              <a:gd name="connsiteY2" fmla="*/ 3837682 h 3837682"/>
              <a:gd name="connsiteX3" fmla="*/ 0 w 8415324"/>
              <a:gd name="connsiteY3" fmla="*/ 3834001 h 3837682"/>
              <a:gd name="connsiteX4" fmla="*/ 1804988 w 8415324"/>
              <a:gd name="connsiteY4" fmla="*/ 0 h 3837682"/>
              <a:gd name="connsiteX0" fmla="*/ 1520062 w 8130398"/>
              <a:gd name="connsiteY0" fmla="*/ 0 h 3837682"/>
              <a:gd name="connsiteX1" fmla="*/ 8130398 w 8130398"/>
              <a:gd name="connsiteY1" fmla="*/ 3 h 3837682"/>
              <a:gd name="connsiteX2" fmla="*/ 8126721 w 8130398"/>
              <a:gd name="connsiteY2" fmla="*/ 3837682 h 3837682"/>
              <a:gd name="connsiteX3" fmla="*/ 0 w 8130398"/>
              <a:gd name="connsiteY3" fmla="*/ 2942850 h 3837682"/>
              <a:gd name="connsiteX4" fmla="*/ 1520062 w 8130398"/>
              <a:gd name="connsiteY4" fmla="*/ 0 h 3837682"/>
              <a:gd name="connsiteX0" fmla="*/ 1804988 w 8415324"/>
              <a:gd name="connsiteY0" fmla="*/ 0 h 3837682"/>
              <a:gd name="connsiteX1" fmla="*/ 8415324 w 8415324"/>
              <a:gd name="connsiteY1" fmla="*/ 3 h 3837682"/>
              <a:gd name="connsiteX2" fmla="*/ 8411647 w 8415324"/>
              <a:gd name="connsiteY2" fmla="*/ 3837682 h 3837682"/>
              <a:gd name="connsiteX3" fmla="*/ 0 w 8415324"/>
              <a:gd name="connsiteY3" fmla="*/ 3834001 h 3837682"/>
              <a:gd name="connsiteX4" fmla="*/ 1804988 w 8415324"/>
              <a:gd name="connsiteY4" fmla="*/ 0 h 3837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15324" h="3837682">
                <a:moveTo>
                  <a:pt x="1804988" y="0"/>
                </a:moveTo>
                <a:lnTo>
                  <a:pt x="8415324" y="3"/>
                </a:lnTo>
                <a:cubicBezTo>
                  <a:pt x="8410057" y="1279229"/>
                  <a:pt x="8416914" y="2558456"/>
                  <a:pt x="8411647" y="3837682"/>
                </a:cubicBezTo>
                <a:lnTo>
                  <a:pt x="0" y="3834001"/>
                </a:lnTo>
                <a:lnTo>
                  <a:pt x="1804988" y="0"/>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F71105-BED2-4FF1-9327-7B488663E119}"/>
              </a:ext>
            </a:extLst>
          </p:cNvPr>
          <p:cNvSpPr/>
          <p:nvPr userDrawn="1"/>
        </p:nvSpPr>
        <p:spPr>
          <a:xfrm>
            <a:off x="2829" y="5360790"/>
            <a:ext cx="4510595" cy="149542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5AF"/>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5AF"/>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D8E99287-2A79-4B11-B5F0-BDF2200CDE1B}"/>
              </a:ext>
            </a:extLst>
          </p:cNvPr>
          <p:cNvSpPr/>
          <p:nvPr userDrawn="1"/>
        </p:nvSpPr>
        <p:spPr>
          <a:xfrm>
            <a:off x="2829" y="1"/>
            <a:ext cx="12188826" cy="15250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4" name="Picture 33">
            <a:extLst>
              <a:ext uri="{FF2B5EF4-FFF2-40B4-BE49-F238E27FC236}">
                <a16:creationId xmlns:a16="http://schemas.microsoft.com/office/drawing/2014/main" id="{A7B314A2-F116-4E33-AB37-4A9D4CB9BABF}"/>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10174648" y="5822773"/>
            <a:ext cx="1834905" cy="545767"/>
          </a:xfrm>
          <a:prstGeom prst="rect">
            <a:avLst/>
          </a:prstGeom>
        </p:spPr>
      </p:pic>
      <p:sp>
        <p:nvSpPr>
          <p:cNvPr id="15" name="Rectangle 8">
            <a:extLst>
              <a:ext uri="{FF2B5EF4-FFF2-40B4-BE49-F238E27FC236}">
                <a16:creationId xmlns:a16="http://schemas.microsoft.com/office/drawing/2014/main" id="{BFF1D237-CE82-43FB-AD61-A62361A9EDF6}"/>
              </a:ext>
            </a:extLst>
          </p:cNvPr>
          <p:cNvSpPr/>
          <p:nvPr userDrawn="1"/>
        </p:nvSpPr>
        <p:spPr>
          <a:xfrm>
            <a:off x="0" y="1522762"/>
            <a:ext cx="3791744" cy="3841125"/>
          </a:xfrm>
          <a:custGeom>
            <a:avLst/>
            <a:gdLst>
              <a:gd name="connsiteX0" fmla="*/ 0 w 3233312"/>
              <a:gd name="connsiteY0" fmla="*/ 0 h 3834000"/>
              <a:gd name="connsiteX1" fmla="*/ 3233312 w 3233312"/>
              <a:gd name="connsiteY1" fmla="*/ 0 h 3834000"/>
              <a:gd name="connsiteX2" fmla="*/ 3233312 w 3233312"/>
              <a:gd name="connsiteY2" fmla="*/ 3834000 h 3834000"/>
              <a:gd name="connsiteX3" fmla="*/ 0 w 3233312"/>
              <a:gd name="connsiteY3" fmla="*/ 3834000 h 3834000"/>
              <a:gd name="connsiteX4" fmla="*/ 0 w 3233312"/>
              <a:gd name="connsiteY4" fmla="*/ 0 h 3834000"/>
              <a:gd name="connsiteX0" fmla="*/ 0 w 5043062"/>
              <a:gd name="connsiteY0" fmla="*/ 0 h 3834000"/>
              <a:gd name="connsiteX1" fmla="*/ 3233312 w 5043062"/>
              <a:gd name="connsiteY1" fmla="*/ 0 h 3834000"/>
              <a:gd name="connsiteX2" fmla="*/ 5043062 w 5043062"/>
              <a:gd name="connsiteY2" fmla="*/ 3834000 h 3834000"/>
              <a:gd name="connsiteX3" fmla="*/ 0 w 5043062"/>
              <a:gd name="connsiteY3" fmla="*/ 3834000 h 3834000"/>
              <a:gd name="connsiteX4" fmla="*/ 0 w 5043062"/>
              <a:gd name="connsiteY4" fmla="*/ 0 h 3834000"/>
              <a:gd name="connsiteX0" fmla="*/ 0 w 5043062"/>
              <a:gd name="connsiteY0" fmla="*/ 0 h 3834000"/>
              <a:gd name="connsiteX1" fmla="*/ 3233312 w 5043062"/>
              <a:gd name="connsiteY1" fmla="*/ 0 h 3834000"/>
              <a:gd name="connsiteX2" fmla="*/ 5043062 w 5043062"/>
              <a:gd name="connsiteY2" fmla="*/ 3834000 h 3834000"/>
              <a:gd name="connsiteX3" fmla="*/ 1254919 w 5043062"/>
              <a:gd name="connsiteY3" fmla="*/ 3831619 h 3834000"/>
              <a:gd name="connsiteX4" fmla="*/ 0 w 5043062"/>
              <a:gd name="connsiteY4" fmla="*/ 0 h 3834000"/>
              <a:gd name="connsiteX0" fmla="*/ 7144 w 3788143"/>
              <a:gd name="connsiteY0" fmla="*/ 0 h 3834000"/>
              <a:gd name="connsiteX1" fmla="*/ 1978393 w 3788143"/>
              <a:gd name="connsiteY1" fmla="*/ 0 h 3834000"/>
              <a:gd name="connsiteX2" fmla="*/ 3788143 w 3788143"/>
              <a:gd name="connsiteY2" fmla="*/ 3834000 h 3834000"/>
              <a:gd name="connsiteX3" fmla="*/ 0 w 3788143"/>
              <a:gd name="connsiteY3" fmla="*/ 3831619 h 3834000"/>
              <a:gd name="connsiteX4" fmla="*/ 7144 w 3788143"/>
              <a:gd name="connsiteY4" fmla="*/ 0 h 3834000"/>
              <a:gd name="connsiteX0" fmla="*/ 22 w 3781021"/>
              <a:gd name="connsiteY0" fmla="*/ 0 h 3834000"/>
              <a:gd name="connsiteX1" fmla="*/ 1971271 w 3781021"/>
              <a:gd name="connsiteY1" fmla="*/ 0 h 3834000"/>
              <a:gd name="connsiteX2" fmla="*/ 3781021 w 3781021"/>
              <a:gd name="connsiteY2" fmla="*/ 3834000 h 3834000"/>
              <a:gd name="connsiteX3" fmla="*/ 190522 w 3781021"/>
              <a:gd name="connsiteY3" fmla="*/ 3669694 h 3834000"/>
              <a:gd name="connsiteX4" fmla="*/ 22 w 3781021"/>
              <a:gd name="connsiteY4" fmla="*/ 0 h 3834000"/>
              <a:gd name="connsiteX0" fmla="*/ 687 w 3781686"/>
              <a:gd name="connsiteY0" fmla="*/ 0 h 3834000"/>
              <a:gd name="connsiteX1" fmla="*/ 1971936 w 3781686"/>
              <a:gd name="connsiteY1" fmla="*/ 0 h 3834000"/>
              <a:gd name="connsiteX2" fmla="*/ 3781686 w 3781686"/>
              <a:gd name="connsiteY2" fmla="*/ 3834000 h 3834000"/>
              <a:gd name="connsiteX3" fmla="*/ 687 w 3781686"/>
              <a:gd name="connsiteY3" fmla="*/ 3829238 h 3834000"/>
              <a:gd name="connsiteX4" fmla="*/ 687 w 3781686"/>
              <a:gd name="connsiteY4" fmla="*/ 0 h 3834000"/>
              <a:gd name="connsiteX0" fmla="*/ 240507 w 3780999"/>
              <a:gd name="connsiteY0" fmla="*/ 200025 h 3834000"/>
              <a:gd name="connsiteX1" fmla="*/ 1971249 w 3780999"/>
              <a:gd name="connsiteY1" fmla="*/ 0 h 3834000"/>
              <a:gd name="connsiteX2" fmla="*/ 3780999 w 3780999"/>
              <a:gd name="connsiteY2" fmla="*/ 3834000 h 3834000"/>
              <a:gd name="connsiteX3" fmla="*/ 0 w 3780999"/>
              <a:gd name="connsiteY3" fmla="*/ 3829238 h 3834000"/>
              <a:gd name="connsiteX4" fmla="*/ 240507 w 3780999"/>
              <a:gd name="connsiteY4" fmla="*/ 200025 h 3834000"/>
              <a:gd name="connsiteX0" fmla="*/ 687 w 3781686"/>
              <a:gd name="connsiteY0" fmla="*/ 4762 h 3834000"/>
              <a:gd name="connsiteX1" fmla="*/ 1971936 w 3781686"/>
              <a:gd name="connsiteY1" fmla="*/ 0 h 3834000"/>
              <a:gd name="connsiteX2" fmla="*/ 3781686 w 3781686"/>
              <a:gd name="connsiteY2" fmla="*/ 3834000 h 3834000"/>
              <a:gd name="connsiteX3" fmla="*/ 687 w 3781686"/>
              <a:gd name="connsiteY3" fmla="*/ 3829238 h 3834000"/>
              <a:gd name="connsiteX4" fmla="*/ 687 w 3781686"/>
              <a:gd name="connsiteY4" fmla="*/ 4762 h 38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1686" h="3834000">
                <a:moveTo>
                  <a:pt x="687" y="4762"/>
                </a:moveTo>
                <a:lnTo>
                  <a:pt x="1971936" y="0"/>
                </a:lnTo>
                <a:lnTo>
                  <a:pt x="3781686" y="3834000"/>
                </a:lnTo>
                <a:lnTo>
                  <a:pt x="687" y="3829238"/>
                </a:lnTo>
                <a:cubicBezTo>
                  <a:pt x="3068" y="2552032"/>
                  <a:pt x="-1694" y="1281968"/>
                  <a:pt x="687" y="4762"/>
                </a:cubicBezTo>
                <a:close/>
              </a:path>
            </a:pathLst>
          </a:cu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pitchFamily="34" charset="0"/>
              <a:ea typeface="+mn-ea"/>
              <a:cs typeface="+mn-cs"/>
            </a:endParaRPr>
          </a:p>
        </p:txBody>
      </p:sp>
      <p:sp>
        <p:nvSpPr>
          <p:cNvPr id="5" name="Flowchart: Merge 4">
            <a:extLst>
              <a:ext uri="{FF2B5EF4-FFF2-40B4-BE49-F238E27FC236}">
                <a16:creationId xmlns:a16="http://schemas.microsoft.com/office/drawing/2014/main" id="{925690C8-6BAC-47E8-83F3-61FAF312E7C9}"/>
              </a:ext>
            </a:extLst>
          </p:cNvPr>
          <p:cNvSpPr/>
          <p:nvPr userDrawn="1"/>
        </p:nvSpPr>
        <p:spPr>
          <a:xfrm>
            <a:off x="1991778" y="1522760"/>
            <a:ext cx="3600166" cy="3841125"/>
          </a:xfrm>
          <a:prstGeom prst="flowChartMerge">
            <a:avLst/>
          </a:prstGeom>
          <a:blipFill dpi="0" rotWithShape="1">
            <a:blip r:embed="rId5"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22DFE733-2168-4F39-AF70-11513C4DECF5}"/>
              </a:ext>
            </a:extLst>
          </p:cNvPr>
          <p:cNvSpPr txBox="1">
            <a:spLocks/>
          </p:cNvSpPr>
          <p:nvPr userDrawn="1"/>
        </p:nvSpPr>
        <p:spPr>
          <a:xfrm>
            <a:off x="3071664" y="0"/>
            <a:ext cx="8499544" cy="1568162"/>
          </a:xfrm>
          <a:prstGeom prst="rect">
            <a:avLst/>
          </a:prstGeom>
        </p:spPr>
        <p:txBody>
          <a:bodyPr anchor="ctr" anchorCtr="0">
            <a:noAutofit/>
          </a:bodyPr>
          <a:lstStyle>
            <a:lvl1pPr algn="r" defTabSz="914400" rtl="0" eaLnBrk="1" latinLnBrk="0" hangingPunct="1">
              <a:lnSpc>
                <a:spcPts val="32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auto" latinLnBrk="0" hangingPunct="1">
              <a:lnSpc>
                <a:spcPts val="3200"/>
              </a:lnSpc>
              <a:spcBef>
                <a:spcPct val="0"/>
              </a:spcBef>
              <a:spcAft>
                <a:spcPts val="0"/>
              </a:spcAft>
              <a:buClrTx/>
              <a:buSzTx/>
              <a:buFontTx/>
              <a:buNone/>
              <a:tabLst/>
              <a:defRPr/>
            </a:pPr>
            <a:endParaRPr kumimoji="0" lang="en-AU" sz="3200" b="0" i="0" u="none" strike="noStrike" kern="1200" cap="none" spc="0" normalizeH="0" baseline="0" noProof="0">
              <a:ln>
                <a:noFill/>
              </a:ln>
              <a:solidFill>
                <a:srgbClr val="FFFFFF"/>
              </a:solidFill>
              <a:effectLst/>
              <a:uLnTx/>
              <a:uFillTx/>
              <a:latin typeface="Calibri" panose="020F0502020204030204" pitchFamily="34" charset="0"/>
              <a:ea typeface="+mj-ea"/>
              <a:cs typeface="Calibri" panose="020F0502020204030204" pitchFamily="34" charset="0"/>
            </a:endParaRPr>
          </a:p>
        </p:txBody>
      </p:sp>
      <p:pic>
        <p:nvPicPr>
          <p:cNvPr id="25" name="Picture 24">
            <a:extLst>
              <a:ext uri="{FF2B5EF4-FFF2-40B4-BE49-F238E27FC236}">
                <a16:creationId xmlns:a16="http://schemas.microsoft.com/office/drawing/2014/main" id="{0AEC61F5-12E7-46C1-84AF-AA1849C4D087}"/>
              </a:ext>
              <a:ext uri="{C183D7F6-B498-43B3-948B-1728B52AA6E4}">
                <adec:decorative xmlns:adec="http://schemas.microsoft.com/office/drawing/2017/decorative" val="1"/>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3795493" y="5360790"/>
            <a:ext cx="1418728" cy="1497210"/>
          </a:xfrm>
          <a:prstGeom prst="rect">
            <a:avLst/>
          </a:prstGeom>
        </p:spPr>
      </p:pic>
      <p:sp>
        <p:nvSpPr>
          <p:cNvPr id="16" name="Isosceles Triangle 32">
            <a:extLst>
              <a:ext uri="{FF2B5EF4-FFF2-40B4-BE49-F238E27FC236}">
                <a16:creationId xmlns:a16="http://schemas.microsoft.com/office/drawing/2014/main" id="{E04EBBB7-D7C3-4142-9A85-ADFF653C4DCE}"/>
              </a:ext>
            </a:extLst>
          </p:cNvPr>
          <p:cNvSpPr/>
          <p:nvPr userDrawn="1"/>
        </p:nvSpPr>
        <p:spPr>
          <a:xfrm flipV="1">
            <a:off x="1272668" y="-2"/>
            <a:ext cx="1441527" cy="1525042"/>
          </a:xfrm>
          <a:prstGeom prst="triangle">
            <a:avLst/>
          </a:prstGeom>
          <a:solidFill>
            <a:srgbClr val="100249"/>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rgbClr val="FFFFFF"/>
              </a:solidFill>
              <a:effectLst/>
              <a:uLnTx/>
              <a:uFillTx/>
              <a:latin typeface="VIC" panose="00000500000000000000" pitchFamily="2" charset="0"/>
              <a:ea typeface="+mn-ea"/>
              <a:cs typeface="+mn-cs"/>
            </a:endParaRPr>
          </a:p>
        </p:txBody>
      </p:sp>
      <p:grpSp>
        <p:nvGrpSpPr>
          <p:cNvPr id="12" name="Group 11">
            <a:extLst>
              <a:ext uri="{FF2B5EF4-FFF2-40B4-BE49-F238E27FC236}">
                <a16:creationId xmlns:a16="http://schemas.microsoft.com/office/drawing/2014/main" id="{8C08B4C0-6087-4DED-80EC-B5E098D4C53F}"/>
              </a:ext>
            </a:extLst>
          </p:cNvPr>
          <p:cNvGrpSpPr/>
          <p:nvPr userDrawn="1"/>
        </p:nvGrpSpPr>
        <p:grpSpPr>
          <a:xfrm>
            <a:off x="-6804" y="0"/>
            <a:ext cx="12198805" cy="6859644"/>
            <a:chOff x="-6804" y="0"/>
            <a:chExt cx="12198805" cy="6859644"/>
          </a:xfrm>
        </p:grpSpPr>
        <p:sp>
          <p:nvSpPr>
            <p:cNvPr id="13" name="Rectangle 10">
              <a:extLst>
                <a:ext uri="{FF2B5EF4-FFF2-40B4-BE49-F238E27FC236}">
                  <a16:creationId xmlns:a16="http://schemas.microsoft.com/office/drawing/2014/main" id="{3FF18608-AC67-4409-AB6D-CCDA923EC520}"/>
                </a:ext>
              </a:extLst>
            </p:cNvPr>
            <p:cNvSpPr/>
            <p:nvPr userDrawn="1"/>
          </p:nvSpPr>
          <p:spPr>
            <a:xfrm>
              <a:off x="3746501" y="1513019"/>
              <a:ext cx="8445500" cy="3854726"/>
            </a:xfrm>
            <a:custGeom>
              <a:avLst/>
              <a:gdLst>
                <a:gd name="connsiteX0" fmla="*/ 0 w 4099650"/>
                <a:gd name="connsiteY0" fmla="*/ 0 h 3834000"/>
                <a:gd name="connsiteX1" fmla="*/ 4099650 w 4099650"/>
                <a:gd name="connsiteY1" fmla="*/ 0 h 3834000"/>
                <a:gd name="connsiteX2" fmla="*/ 4099650 w 4099650"/>
                <a:gd name="connsiteY2" fmla="*/ 3834000 h 3834000"/>
                <a:gd name="connsiteX3" fmla="*/ 0 w 4099650"/>
                <a:gd name="connsiteY3" fmla="*/ 3834000 h 3834000"/>
                <a:gd name="connsiteX4" fmla="*/ 0 w 4099650"/>
                <a:gd name="connsiteY4" fmla="*/ 0 h 3834000"/>
                <a:gd name="connsiteX0" fmla="*/ 1119188 w 4099650"/>
                <a:gd name="connsiteY0" fmla="*/ 0 h 3834000"/>
                <a:gd name="connsiteX1" fmla="*/ 4099650 w 4099650"/>
                <a:gd name="connsiteY1" fmla="*/ 0 h 3834000"/>
                <a:gd name="connsiteX2" fmla="*/ 4099650 w 4099650"/>
                <a:gd name="connsiteY2" fmla="*/ 3834000 h 3834000"/>
                <a:gd name="connsiteX3" fmla="*/ 0 w 4099650"/>
                <a:gd name="connsiteY3" fmla="*/ 3834000 h 3834000"/>
                <a:gd name="connsiteX4" fmla="*/ 1119188 w 4099650"/>
                <a:gd name="connsiteY4" fmla="*/ 0 h 3834000"/>
                <a:gd name="connsiteX0" fmla="*/ 1585913 w 4099650"/>
                <a:gd name="connsiteY0" fmla="*/ 4762 h 3834000"/>
                <a:gd name="connsiteX1" fmla="*/ 4099650 w 4099650"/>
                <a:gd name="connsiteY1" fmla="*/ 0 h 3834000"/>
                <a:gd name="connsiteX2" fmla="*/ 4099650 w 4099650"/>
                <a:gd name="connsiteY2" fmla="*/ 3834000 h 3834000"/>
                <a:gd name="connsiteX3" fmla="*/ 0 w 4099650"/>
                <a:gd name="connsiteY3" fmla="*/ 3834000 h 3834000"/>
                <a:gd name="connsiteX4" fmla="*/ 1585913 w 4099650"/>
                <a:gd name="connsiteY4" fmla="*/ 4762 h 3834000"/>
                <a:gd name="connsiteX0" fmla="*/ 2090738 w 4099650"/>
                <a:gd name="connsiteY0" fmla="*/ 0 h 3834001"/>
                <a:gd name="connsiteX1" fmla="*/ 4099650 w 4099650"/>
                <a:gd name="connsiteY1" fmla="*/ 1 h 3834001"/>
                <a:gd name="connsiteX2" fmla="*/ 4099650 w 4099650"/>
                <a:gd name="connsiteY2" fmla="*/ 3834001 h 3834001"/>
                <a:gd name="connsiteX3" fmla="*/ 0 w 4099650"/>
                <a:gd name="connsiteY3" fmla="*/ 3834001 h 3834001"/>
                <a:gd name="connsiteX4" fmla="*/ 2090738 w 4099650"/>
                <a:gd name="connsiteY4" fmla="*/ 0 h 3834001"/>
                <a:gd name="connsiteX0" fmla="*/ 1804988 w 4099650"/>
                <a:gd name="connsiteY0" fmla="*/ 0 h 3834001"/>
                <a:gd name="connsiteX1" fmla="*/ 4099650 w 4099650"/>
                <a:gd name="connsiteY1" fmla="*/ 1 h 3834001"/>
                <a:gd name="connsiteX2" fmla="*/ 4099650 w 4099650"/>
                <a:gd name="connsiteY2" fmla="*/ 3834001 h 3834001"/>
                <a:gd name="connsiteX3" fmla="*/ 0 w 4099650"/>
                <a:gd name="connsiteY3" fmla="*/ 3834001 h 3834001"/>
                <a:gd name="connsiteX4" fmla="*/ 1804988 w 4099650"/>
                <a:gd name="connsiteY4" fmla="*/ 0 h 3834001"/>
                <a:gd name="connsiteX0" fmla="*/ 1804988 w 4099650"/>
                <a:gd name="connsiteY0" fmla="*/ 2380 h 3836381"/>
                <a:gd name="connsiteX1" fmla="*/ 3935344 w 4099650"/>
                <a:gd name="connsiteY1" fmla="*/ 0 h 3836381"/>
                <a:gd name="connsiteX2" fmla="*/ 4099650 w 4099650"/>
                <a:gd name="connsiteY2" fmla="*/ 3836381 h 3836381"/>
                <a:gd name="connsiteX3" fmla="*/ 0 w 4099650"/>
                <a:gd name="connsiteY3" fmla="*/ 3836381 h 3836381"/>
                <a:gd name="connsiteX4" fmla="*/ 1804988 w 4099650"/>
                <a:gd name="connsiteY4" fmla="*/ 2380 h 3836381"/>
                <a:gd name="connsiteX0" fmla="*/ 1804988 w 3935344"/>
                <a:gd name="connsiteY0" fmla="*/ 2380 h 3838762"/>
                <a:gd name="connsiteX1" fmla="*/ 3935344 w 3935344"/>
                <a:gd name="connsiteY1" fmla="*/ 0 h 3838762"/>
                <a:gd name="connsiteX2" fmla="*/ 3935344 w 3935344"/>
                <a:gd name="connsiteY2" fmla="*/ 3838762 h 3838762"/>
                <a:gd name="connsiteX3" fmla="*/ 0 w 3935344"/>
                <a:gd name="connsiteY3" fmla="*/ 3836381 h 3838762"/>
                <a:gd name="connsiteX4" fmla="*/ 1804988 w 3935344"/>
                <a:gd name="connsiteY4" fmla="*/ 2380 h 3838762"/>
                <a:gd name="connsiteX0" fmla="*/ 1804988 w 5368857"/>
                <a:gd name="connsiteY0" fmla="*/ 2380 h 3836381"/>
                <a:gd name="connsiteX1" fmla="*/ 3935344 w 5368857"/>
                <a:gd name="connsiteY1" fmla="*/ 0 h 3836381"/>
                <a:gd name="connsiteX2" fmla="*/ 5368857 w 5368857"/>
                <a:gd name="connsiteY2" fmla="*/ 3834000 h 3836381"/>
                <a:gd name="connsiteX3" fmla="*/ 0 w 5368857"/>
                <a:gd name="connsiteY3" fmla="*/ 3836381 h 3836381"/>
                <a:gd name="connsiteX4" fmla="*/ 1804988 w 5368857"/>
                <a:gd name="connsiteY4" fmla="*/ 2380 h 3836381"/>
                <a:gd name="connsiteX0" fmla="*/ 1804988 w 5368857"/>
                <a:gd name="connsiteY0" fmla="*/ 0 h 3834001"/>
                <a:gd name="connsiteX1" fmla="*/ 5366475 w 5368857"/>
                <a:gd name="connsiteY1" fmla="*/ 2 h 3834001"/>
                <a:gd name="connsiteX2" fmla="*/ 5368857 w 5368857"/>
                <a:gd name="connsiteY2" fmla="*/ 3831620 h 3834001"/>
                <a:gd name="connsiteX3" fmla="*/ 0 w 5368857"/>
                <a:gd name="connsiteY3" fmla="*/ 3834001 h 3834001"/>
                <a:gd name="connsiteX4" fmla="*/ 1804988 w 5368857"/>
                <a:gd name="connsiteY4" fmla="*/ 0 h 3834001"/>
                <a:gd name="connsiteX0" fmla="*/ 1804988 w 8421385"/>
                <a:gd name="connsiteY0" fmla="*/ 0 h 3834001"/>
                <a:gd name="connsiteX1" fmla="*/ 8421385 w 8421385"/>
                <a:gd name="connsiteY1" fmla="*/ 3 h 3834001"/>
                <a:gd name="connsiteX2" fmla="*/ 5368857 w 8421385"/>
                <a:gd name="connsiteY2" fmla="*/ 3831620 h 3834001"/>
                <a:gd name="connsiteX3" fmla="*/ 0 w 8421385"/>
                <a:gd name="connsiteY3" fmla="*/ 3834001 h 3834001"/>
                <a:gd name="connsiteX4" fmla="*/ 1804988 w 8421385"/>
                <a:gd name="connsiteY4" fmla="*/ 0 h 3834001"/>
                <a:gd name="connsiteX0" fmla="*/ 1804988 w 8421385"/>
                <a:gd name="connsiteY0" fmla="*/ 0 h 3837682"/>
                <a:gd name="connsiteX1" fmla="*/ 8421385 w 8421385"/>
                <a:gd name="connsiteY1" fmla="*/ 3 h 3837682"/>
                <a:gd name="connsiteX2" fmla="*/ 8399522 w 8421385"/>
                <a:gd name="connsiteY2" fmla="*/ 3837682 h 3837682"/>
                <a:gd name="connsiteX3" fmla="*/ 0 w 8421385"/>
                <a:gd name="connsiteY3" fmla="*/ 3834001 h 3837682"/>
                <a:gd name="connsiteX4" fmla="*/ 1804988 w 8421385"/>
                <a:gd name="connsiteY4" fmla="*/ 0 h 3837682"/>
                <a:gd name="connsiteX0" fmla="*/ 1804988 w 8399522"/>
                <a:gd name="connsiteY0" fmla="*/ 0 h 3837682"/>
                <a:gd name="connsiteX1" fmla="*/ 8330465 w 8399522"/>
                <a:gd name="connsiteY1" fmla="*/ 3 h 3837682"/>
                <a:gd name="connsiteX2" fmla="*/ 8399522 w 8399522"/>
                <a:gd name="connsiteY2" fmla="*/ 3837682 h 3837682"/>
                <a:gd name="connsiteX3" fmla="*/ 0 w 8399522"/>
                <a:gd name="connsiteY3" fmla="*/ 3834001 h 3837682"/>
                <a:gd name="connsiteX4" fmla="*/ 1804988 w 8399522"/>
                <a:gd name="connsiteY4" fmla="*/ 0 h 3837682"/>
                <a:gd name="connsiteX0" fmla="*/ 1804988 w 8415324"/>
                <a:gd name="connsiteY0" fmla="*/ 0 h 3837682"/>
                <a:gd name="connsiteX1" fmla="*/ 8415324 w 8415324"/>
                <a:gd name="connsiteY1" fmla="*/ 3 h 3837682"/>
                <a:gd name="connsiteX2" fmla="*/ 8399522 w 8415324"/>
                <a:gd name="connsiteY2" fmla="*/ 3837682 h 3837682"/>
                <a:gd name="connsiteX3" fmla="*/ 0 w 8415324"/>
                <a:gd name="connsiteY3" fmla="*/ 3834001 h 3837682"/>
                <a:gd name="connsiteX4" fmla="*/ 1804988 w 8415324"/>
                <a:gd name="connsiteY4" fmla="*/ 0 h 3837682"/>
                <a:gd name="connsiteX0" fmla="*/ 1804988 w 8415324"/>
                <a:gd name="connsiteY0" fmla="*/ 0 h 3837682"/>
                <a:gd name="connsiteX1" fmla="*/ 8415324 w 8415324"/>
                <a:gd name="connsiteY1" fmla="*/ 3 h 3837682"/>
                <a:gd name="connsiteX2" fmla="*/ 8411647 w 8415324"/>
                <a:gd name="connsiteY2" fmla="*/ 3837682 h 3837682"/>
                <a:gd name="connsiteX3" fmla="*/ 0 w 8415324"/>
                <a:gd name="connsiteY3" fmla="*/ 3834001 h 3837682"/>
                <a:gd name="connsiteX4" fmla="*/ 1804988 w 8415324"/>
                <a:gd name="connsiteY4" fmla="*/ 0 h 3837682"/>
                <a:gd name="connsiteX0" fmla="*/ 1520062 w 8130398"/>
                <a:gd name="connsiteY0" fmla="*/ 0 h 3837682"/>
                <a:gd name="connsiteX1" fmla="*/ 8130398 w 8130398"/>
                <a:gd name="connsiteY1" fmla="*/ 3 h 3837682"/>
                <a:gd name="connsiteX2" fmla="*/ 8126721 w 8130398"/>
                <a:gd name="connsiteY2" fmla="*/ 3837682 h 3837682"/>
                <a:gd name="connsiteX3" fmla="*/ 0 w 8130398"/>
                <a:gd name="connsiteY3" fmla="*/ 2942850 h 3837682"/>
                <a:gd name="connsiteX4" fmla="*/ 1520062 w 8130398"/>
                <a:gd name="connsiteY4" fmla="*/ 0 h 3837682"/>
                <a:gd name="connsiteX0" fmla="*/ 1804988 w 8415324"/>
                <a:gd name="connsiteY0" fmla="*/ 0 h 3837682"/>
                <a:gd name="connsiteX1" fmla="*/ 8415324 w 8415324"/>
                <a:gd name="connsiteY1" fmla="*/ 3 h 3837682"/>
                <a:gd name="connsiteX2" fmla="*/ 8411647 w 8415324"/>
                <a:gd name="connsiteY2" fmla="*/ 3837682 h 3837682"/>
                <a:gd name="connsiteX3" fmla="*/ 0 w 8415324"/>
                <a:gd name="connsiteY3" fmla="*/ 3834001 h 3837682"/>
                <a:gd name="connsiteX4" fmla="*/ 1804988 w 8415324"/>
                <a:gd name="connsiteY4" fmla="*/ 0 h 3837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15324" h="3837682">
                  <a:moveTo>
                    <a:pt x="1804988" y="0"/>
                  </a:moveTo>
                  <a:lnTo>
                    <a:pt x="8415324" y="3"/>
                  </a:lnTo>
                  <a:cubicBezTo>
                    <a:pt x="8410057" y="1279229"/>
                    <a:pt x="8416914" y="2558456"/>
                    <a:pt x="8411647" y="3837682"/>
                  </a:cubicBezTo>
                  <a:lnTo>
                    <a:pt x="0" y="3834001"/>
                  </a:lnTo>
                  <a:lnTo>
                    <a:pt x="1804988" y="0"/>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3A05D098-CB4D-42D4-90B4-7C2BC91A7F3C}"/>
                </a:ext>
              </a:extLst>
            </p:cNvPr>
            <p:cNvSpPr/>
            <p:nvPr userDrawn="1"/>
          </p:nvSpPr>
          <p:spPr>
            <a:xfrm>
              <a:off x="2829" y="1"/>
              <a:ext cx="12188826" cy="15250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Isosceles Triangle 17">
              <a:extLst>
                <a:ext uri="{FF2B5EF4-FFF2-40B4-BE49-F238E27FC236}">
                  <a16:creationId xmlns:a16="http://schemas.microsoft.com/office/drawing/2014/main" id="{F585EC90-C163-4553-9FC9-A7B2CEA5CF2C}"/>
                </a:ext>
              </a:extLst>
            </p:cNvPr>
            <p:cNvSpPr/>
            <p:nvPr userDrawn="1"/>
          </p:nvSpPr>
          <p:spPr>
            <a:xfrm flipV="1">
              <a:off x="3319945" y="0"/>
              <a:ext cx="1452080" cy="1536206"/>
            </a:xfrm>
            <a:prstGeom prst="triangle">
              <a:avLst/>
            </a:prstGeom>
            <a:solidFill>
              <a:srgbClr val="69638D"/>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prstClr val="white"/>
                </a:solidFill>
                <a:effectLst/>
                <a:uLnTx/>
                <a:uFillTx/>
                <a:latin typeface="Arial"/>
                <a:ea typeface="+mn-ea"/>
                <a:cs typeface="+mn-cs"/>
              </a:endParaRPr>
            </a:p>
          </p:txBody>
        </p:sp>
        <p:pic>
          <p:nvPicPr>
            <p:cNvPr id="19" name="Picture 18" descr="A city with tall buildings&#10;&#10;Description automatically generated with low confidence">
              <a:extLst>
                <a:ext uri="{FF2B5EF4-FFF2-40B4-BE49-F238E27FC236}">
                  <a16:creationId xmlns:a16="http://schemas.microsoft.com/office/drawing/2014/main" id="{E0D6F6A2-8CC0-48AC-98FB-898B5632CE96}"/>
                </a:ext>
              </a:extLst>
            </p:cNvPr>
            <p:cNvPicPr>
              <a:picLocks noChangeAspect="1"/>
            </p:cNvPicPr>
            <p:nvPr userDrawn="1"/>
          </p:nvPicPr>
          <p:blipFill rotWithShape="1">
            <a:blip r:embed="rId7">
              <a:extLst>
                <a:ext uri="{28A0092B-C50C-407E-A947-70E740481C1C}">
                  <a14:useLocalDpi xmlns:a14="http://schemas.microsoft.com/office/drawing/2010/main" val="0"/>
                </a:ext>
              </a:extLst>
            </a:blip>
            <a:srcRect t="12813"/>
            <a:stretch/>
          </p:blipFill>
          <p:spPr>
            <a:xfrm>
              <a:off x="-6804" y="1521216"/>
              <a:ext cx="5874203" cy="3841125"/>
            </a:xfrm>
            <a:prstGeom prst="rect">
              <a:avLst/>
            </a:prstGeom>
          </p:spPr>
        </p:pic>
        <p:sp>
          <p:nvSpPr>
            <p:cNvPr id="20" name="Flowchart: Merge 19">
              <a:extLst>
                <a:ext uri="{FF2B5EF4-FFF2-40B4-BE49-F238E27FC236}">
                  <a16:creationId xmlns:a16="http://schemas.microsoft.com/office/drawing/2014/main" id="{F49F1C4F-C531-4FAE-AD3E-B328877439E6}"/>
                </a:ext>
              </a:extLst>
            </p:cNvPr>
            <p:cNvSpPr/>
            <p:nvPr userDrawn="1"/>
          </p:nvSpPr>
          <p:spPr>
            <a:xfrm>
              <a:off x="4044176" y="1522760"/>
              <a:ext cx="3600166" cy="3841125"/>
            </a:xfrm>
            <a:prstGeom prst="flowChartMerge">
              <a:avLst/>
            </a:prstGeom>
            <a:solidFill>
              <a:srgbClr val="1002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Title 1">
              <a:extLst>
                <a:ext uri="{FF2B5EF4-FFF2-40B4-BE49-F238E27FC236}">
                  <a16:creationId xmlns:a16="http://schemas.microsoft.com/office/drawing/2014/main" id="{DDAC2B22-79D0-4B26-83AA-813C16C6ADF7}"/>
                </a:ext>
              </a:extLst>
            </p:cNvPr>
            <p:cNvSpPr txBox="1">
              <a:spLocks/>
            </p:cNvSpPr>
            <p:nvPr userDrawn="1"/>
          </p:nvSpPr>
          <p:spPr>
            <a:xfrm>
              <a:off x="3071664" y="0"/>
              <a:ext cx="8499544" cy="1568162"/>
            </a:xfrm>
            <a:prstGeom prst="rect">
              <a:avLst/>
            </a:prstGeom>
          </p:spPr>
          <p:txBody>
            <a:bodyPr anchor="ctr" anchorCtr="0">
              <a:noAutofit/>
            </a:bodyPr>
            <a:lstStyle>
              <a:lvl1pPr algn="r" defTabSz="914400" rtl="0" eaLnBrk="1" latinLnBrk="0" hangingPunct="1">
                <a:lnSpc>
                  <a:spcPts val="32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auto" latinLnBrk="0" hangingPunct="1">
                <a:lnSpc>
                  <a:spcPts val="3200"/>
                </a:lnSpc>
                <a:spcBef>
                  <a:spcPct val="0"/>
                </a:spcBef>
                <a:spcAft>
                  <a:spcPts val="0"/>
                </a:spcAft>
                <a:buClrTx/>
                <a:buSzTx/>
                <a:buFontTx/>
                <a:buNone/>
                <a:tabLst/>
                <a:defRPr/>
              </a:pPr>
              <a:endParaRPr kumimoji="0" lang="en-AU" sz="3200" b="0" i="0" u="none" strike="noStrike" kern="1200" cap="none" spc="0" normalizeH="0" baseline="0" noProof="0">
                <a:ln>
                  <a:noFill/>
                </a:ln>
                <a:solidFill>
                  <a:srgbClr val="FFFFFF"/>
                </a:solidFill>
                <a:effectLst/>
                <a:uLnTx/>
                <a:uFillTx/>
                <a:latin typeface="Calibri" panose="020F0502020204030204" pitchFamily="34" charset="0"/>
                <a:ea typeface="+mj-ea"/>
                <a:cs typeface="Calibri" panose="020F0502020204030204" pitchFamily="34" charset="0"/>
              </a:endParaRPr>
            </a:p>
          </p:txBody>
        </p:sp>
        <p:sp>
          <p:nvSpPr>
            <p:cNvPr id="24" name="Rectangle 23">
              <a:extLst>
                <a:ext uri="{FF2B5EF4-FFF2-40B4-BE49-F238E27FC236}">
                  <a16:creationId xmlns:a16="http://schemas.microsoft.com/office/drawing/2014/main" id="{C5FE5A32-428C-4DE2-83DC-C073C4F39D3D}"/>
                </a:ext>
              </a:extLst>
            </p:cNvPr>
            <p:cNvSpPr/>
            <p:nvPr userDrawn="1"/>
          </p:nvSpPr>
          <p:spPr>
            <a:xfrm>
              <a:off x="-6804" y="5360790"/>
              <a:ext cx="6560003" cy="1498854"/>
            </a:xfrm>
            <a:prstGeom prst="rect">
              <a:avLst/>
            </a:prstGeom>
            <a:solidFill>
              <a:srgbClr val="69638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5AF"/>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B5AF"/>
                </a:solidFill>
                <a:effectLst/>
                <a:uLnTx/>
                <a:uFillTx/>
                <a:latin typeface="Calibri" panose="020F0502020204030204"/>
                <a:ea typeface="+mn-ea"/>
                <a:cs typeface="+mn-cs"/>
              </a:endParaRPr>
            </a:p>
          </p:txBody>
        </p:sp>
        <p:pic>
          <p:nvPicPr>
            <p:cNvPr id="27" name="Picture 26" descr="Logo&#10;&#10;Description automatically generated">
              <a:extLst>
                <a:ext uri="{FF2B5EF4-FFF2-40B4-BE49-F238E27FC236}">
                  <a16:creationId xmlns:a16="http://schemas.microsoft.com/office/drawing/2014/main" id="{4565465A-6B19-485E-A6AF-13765A411A32}"/>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3221062" y="5358512"/>
              <a:ext cx="4034516" cy="1498854"/>
            </a:xfrm>
            <a:prstGeom prst="rect">
              <a:avLst/>
            </a:prstGeom>
          </p:spPr>
        </p:pic>
        <p:sp>
          <p:nvSpPr>
            <p:cNvPr id="28" name="Isosceles Triangle 32">
              <a:extLst>
                <a:ext uri="{FF2B5EF4-FFF2-40B4-BE49-F238E27FC236}">
                  <a16:creationId xmlns:a16="http://schemas.microsoft.com/office/drawing/2014/main" id="{1D32391A-A641-49AD-8508-B184682CBAD3}"/>
                </a:ext>
              </a:extLst>
            </p:cNvPr>
            <p:cNvSpPr/>
            <p:nvPr userDrawn="1"/>
          </p:nvSpPr>
          <p:spPr>
            <a:xfrm flipH="1" flipV="1">
              <a:off x="4035258" y="1522760"/>
              <a:ext cx="3648307" cy="3859672"/>
            </a:xfrm>
            <a:prstGeom prst="triangle">
              <a:avLst/>
            </a:prstGeom>
            <a:blipFill dpi="0" rotWithShape="1">
              <a:blip r:embed="rId9">
                <a:extLst>
                  <a:ext uri="{28A0092B-C50C-407E-A947-70E740481C1C}">
                    <a14:useLocalDpi xmlns:a14="http://schemas.microsoft.com/office/drawing/2010/main" val="0"/>
                  </a:ext>
                </a:extLst>
              </a:blip>
              <a:srcRect/>
              <a:stretch>
                <a:fillRect/>
              </a:stretch>
            </a:blip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rgbClr val="FFFFFF"/>
                </a:solidFill>
                <a:effectLst/>
                <a:uLnTx/>
                <a:uFillTx/>
                <a:latin typeface="VIC" panose="00000500000000000000" pitchFamily="2" charset="0"/>
                <a:ea typeface="+mn-ea"/>
                <a:cs typeface="+mn-cs"/>
              </a:endParaRPr>
            </a:p>
          </p:txBody>
        </p:sp>
        <p:pic>
          <p:nvPicPr>
            <p:cNvPr id="29" name="Picture 28" descr="Untitled-5.png">
              <a:extLst>
                <a:ext uri="{FF2B5EF4-FFF2-40B4-BE49-F238E27FC236}">
                  <a16:creationId xmlns:a16="http://schemas.microsoft.com/office/drawing/2014/main" id="{8AA158AB-B4D9-4E28-8302-12FA858E639D}"/>
                </a:ext>
              </a:extLst>
            </p:cNvPr>
            <p:cNvPicPr>
              <a:picLocks noChangeAspect="1"/>
            </p:cNvPicPr>
            <p:nvPr userDrawn="1"/>
          </p:nvPicPr>
          <p:blipFill rotWithShape="1">
            <a:blip r:embed="rId10" cstate="print">
              <a:extLst>
                <a:ext uri="{28A0092B-C50C-407E-A947-70E740481C1C}">
                  <a14:useLocalDpi xmlns:a14="http://schemas.microsoft.com/office/drawing/2010/main" val="0"/>
                </a:ext>
              </a:extLst>
            </a:blip>
            <a:srcRect l="27339" t="37169" r="-1"/>
            <a:stretch/>
          </p:blipFill>
          <p:spPr>
            <a:xfrm>
              <a:off x="0" y="1524622"/>
              <a:ext cx="5842382" cy="3837709"/>
            </a:xfrm>
            <a:prstGeom prst="rect">
              <a:avLst/>
            </a:prstGeom>
          </p:spPr>
        </p:pic>
      </p:grpSp>
    </p:spTree>
    <p:extLst>
      <p:ext uri="{BB962C8B-B14F-4D97-AF65-F5344CB8AC3E}">
        <p14:creationId xmlns:p14="http://schemas.microsoft.com/office/powerpoint/2010/main" val="374627858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1_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76173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nchor="t">
            <a:noAutofit/>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403490491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842581-ACD4-42EE-8917-E058FE4D5950}"/>
              </a:ext>
            </a:extLst>
          </p:cNvPr>
          <p:cNvSpPr/>
          <p:nvPr/>
        </p:nvSpPr>
        <p:spPr>
          <a:xfrm>
            <a:off x="0" y="0"/>
            <a:ext cx="12192000" cy="6858000"/>
          </a:xfrm>
          <a:prstGeom prst="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
        <p:nvSpPr>
          <p:cNvPr id="2" name="Title 1">
            <a:extLst>
              <a:ext uri="{FF2B5EF4-FFF2-40B4-BE49-F238E27FC236}">
                <a16:creationId xmlns:a16="http://schemas.microsoft.com/office/drawing/2014/main" id="{047B6F47-CE59-4370-AA3A-93756A647038}"/>
              </a:ext>
            </a:extLst>
          </p:cNvPr>
          <p:cNvSpPr>
            <a:spLocks noGrp="1"/>
          </p:cNvSpPr>
          <p:nvPr>
            <p:ph type="title" hasCustomPrompt="1"/>
          </p:nvPr>
        </p:nvSpPr>
        <p:spPr>
          <a:xfrm>
            <a:off x="838200" y="2599366"/>
            <a:ext cx="10515600" cy="1325563"/>
          </a:xfrm>
        </p:spPr>
        <p:txBody>
          <a:bodyPr anchor="t">
            <a:noAutofit/>
          </a:bodyPr>
          <a:lstStyle>
            <a:lvl1pPr>
              <a:lnSpc>
                <a:spcPct val="100000"/>
              </a:lnSpc>
              <a:spcAft>
                <a:spcPts val="0"/>
              </a:spcAft>
              <a:defRPr>
                <a:solidFill>
                  <a:schemeClr val="bg1"/>
                </a:solidFill>
                <a:latin typeface="VIC" panose="00000500000000000000" pitchFamily="2" charset="0"/>
              </a:defRPr>
            </a:lvl1pPr>
          </a:lstStyle>
          <a:p>
            <a:r>
              <a:rPr lang="en-US"/>
              <a:t>Click to edit Master title style – presentation title</a:t>
            </a:r>
            <a:endParaRPr lang="en-AU"/>
          </a:p>
        </p:txBody>
      </p:sp>
      <p:sp>
        <p:nvSpPr>
          <p:cNvPr id="9" name="Isosceles Triangle 32">
            <a:extLst>
              <a:ext uri="{FF2B5EF4-FFF2-40B4-BE49-F238E27FC236}">
                <a16:creationId xmlns:a16="http://schemas.microsoft.com/office/drawing/2014/main" id="{AE3C2D57-A9C0-49CB-816B-D20ACDE3B1B5}"/>
              </a:ext>
            </a:extLst>
          </p:cNvPr>
          <p:cNvSpPr/>
          <p:nvPr/>
        </p:nvSpPr>
        <p:spPr>
          <a:xfrm flipV="1">
            <a:off x="0" y="0"/>
            <a:ext cx="1441527" cy="1525042"/>
          </a:xfrm>
          <a:prstGeom prst="triangle">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latin typeface="VIC" panose="00000500000000000000" pitchFamily="2" charset="0"/>
            </a:endParaRPr>
          </a:p>
        </p:txBody>
      </p:sp>
    </p:spTree>
    <p:extLst>
      <p:ext uri="{BB962C8B-B14F-4D97-AF65-F5344CB8AC3E}">
        <p14:creationId xmlns:p14="http://schemas.microsoft.com/office/powerpoint/2010/main" val="271895458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Title Slide">
    <p:bg>
      <p:bgPr>
        <a:solidFill>
          <a:srgbClr val="007DB9"/>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C9D144-ACC3-4DEB-BCFB-09DC2D063E9E}"/>
              </a:ext>
            </a:extLst>
          </p:cNvPr>
          <p:cNvSpPr/>
          <p:nvPr/>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pic>
        <p:nvPicPr>
          <p:cNvPr id="15" name="Picture 14">
            <a:extLst>
              <a:ext uri="{FF2B5EF4-FFF2-40B4-BE49-F238E27FC236}">
                <a16:creationId xmlns:a16="http://schemas.microsoft.com/office/drawing/2014/main" id="{DFE38C61-573E-4BA8-8985-7DCDBE13F6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
        <p:nvSpPr>
          <p:cNvPr id="16" name="Rectangle 15">
            <a:extLst>
              <a:ext uri="{FF2B5EF4-FFF2-40B4-BE49-F238E27FC236}">
                <a16:creationId xmlns:a16="http://schemas.microsoft.com/office/drawing/2014/main" id="{ED1AF772-CB0D-4E01-9F63-48F4D51442E5}"/>
              </a:ext>
            </a:extLst>
          </p:cNvPr>
          <p:cNvSpPr/>
          <p:nvPr/>
        </p:nvSpPr>
        <p:spPr>
          <a:xfrm>
            <a:off x="0" y="5346000"/>
            <a:ext cx="4300800" cy="1512000"/>
          </a:xfrm>
          <a:prstGeom prst="rect">
            <a:avLst/>
          </a:prstGeom>
          <a:solidFill>
            <a:srgbClr val="F2F3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cxnSp>
        <p:nvCxnSpPr>
          <p:cNvPr id="47" name="Straight Connector 46">
            <a:extLst>
              <a:ext uri="{FF2B5EF4-FFF2-40B4-BE49-F238E27FC236}">
                <a16:creationId xmlns:a16="http://schemas.microsoft.com/office/drawing/2014/main" id="{B8DF8CA1-A50E-4171-970A-4AC3D79544A3}"/>
              </a:ext>
            </a:extLst>
          </p:cNvPr>
          <p:cNvCxnSpPr>
            <a:cxnSpLocks/>
          </p:cNvCxnSpPr>
          <p:nvPr/>
        </p:nvCxnSpPr>
        <p:spPr>
          <a:xfrm>
            <a:off x="836678" y="4091552"/>
            <a:ext cx="0" cy="10641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4FD4B37C-2D2E-4007-B8DC-CF32AB3D7A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3" name="Text Placeholder 2">
            <a:extLst>
              <a:ext uri="{FF2B5EF4-FFF2-40B4-BE49-F238E27FC236}">
                <a16:creationId xmlns:a16="http://schemas.microsoft.com/office/drawing/2014/main" id="{1364CF24-5832-4A49-84C2-CD2559B421DD}"/>
              </a:ext>
            </a:extLst>
          </p:cNvPr>
          <p:cNvSpPr>
            <a:spLocks noGrp="1"/>
          </p:cNvSpPr>
          <p:nvPr>
            <p:ph type="body" sz="quarter" idx="10" hasCustomPrompt="1"/>
          </p:nvPr>
        </p:nvSpPr>
        <p:spPr>
          <a:xfrm>
            <a:off x="936316" y="1285816"/>
            <a:ext cx="8115319" cy="2390258"/>
          </a:xfrm>
        </p:spPr>
        <p:txBody>
          <a:bodyPr>
            <a:noAutofit/>
          </a:bodyPr>
          <a:lstStyle>
            <a:lvl1pPr marL="0" indent="0">
              <a:buNone/>
              <a:defRPr sz="6600" b="1">
                <a:solidFill>
                  <a:schemeClr val="bg1"/>
                </a:solidFill>
                <a:latin typeface="VIC" panose="00000500000000000000" pitchFamily="2" charset="0"/>
              </a:defRPr>
            </a:lvl1pPr>
            <a:lvl2pPr>
              <a:defRPr sz="6600" b="1">
                <a:solidFill>
                  <a:schemeClr val="bg1"/>
                </a:solidFill>
                <a:latin typeface="VIC" panose="00000500000000000000" pitchFamily="2" charset="0"/>
              </a:defRPr>
            </a:lvl2pPr>
            <a:lvl3pPr>
              <a:defRPr sz="6600" b="1">
                <a:solidFill>
                  <a:schemeClr val="bg1"/>
                </a:solidFill>
                <a:latin typeface="VIC" panose="00000500000000000000" pitchFamily="2" charset="0"/>
              </a:defRPr>
            </a:lvl3pPr>
            <a:lvl4pPr>
              <a:defRPr sz="6600" b="1">
                <a:solidFill>
                  <a:schemeClr val="bg1"/>
                </a:solidFill>
                <a:latin typeface="VIC" panose="00000500000000000000" pitchFamily="2" charset="0"/>
              </a:defRPr>
            </a:lvl4pPr>
            <a:lvl5pPr>
              <a:defRPr sz="6600" b="1">
                <a:solidFill>
                  <a:schemeClr val="bg1"/>
                </a:solidFill>
                <a:latin typeface="VIC" panose="00000500000000000000" pitchFamily="2" charset="0"/>
              </a:defRPr>
            </a:lvl5pPr>
          </a:lstStyle>
          <a:p>
            <a:pPr lvl="0"/>
            <a:r>
              <a:rPr lang="en-AU" sz="6600" b="1">
                <a:solidFill>
                  <a:schemeClr val="bg1"/>
                </a:solidFill>
                <a:latin typeface="VIC" panose="00000500000000000000" pitchFamily="2" charset="0"/>
              </a:rPr>
              <a:t>[A headline for your presentation]</a:t>
            </a:r>
            <a:endParaRPr lang="en-AU"/>
          </a:p>
        </p:txBody>
      </p:sp>
      <p:sp>
        <p:nvSpPr>
          <p:cNvPr id="5" name="Text Placeholder 4">
            <a:extLst>
              <a:ext uri="{FF2B5EF4-FFF2-40B4-BE49-F238E27FC236}">
                <a16:creationId xmlns:a16="http://schemas.microsoft.com/office/drawing/2014/main" id="{2EFA7054-9650-4F2B-A000-8D15659D2470}"/>
              </a:ext>
            </a:extLst>
          </p:cNvPr>
          <p:cNvSpPr>
            <a:spLocks noGrp="1"/>
          </p:cNvSpPr>
          <p:nvPr>
            <p:ph type="body" sz="quarter" idx="11" hasCustomPrompt="1"/>
          </p:nvPr>
        </p:nvSpPr>
        <p:spPr>
          <a:xfrm>
            <a:off x="936316" y="4091552"/>
            <a:ext cx="5990952" cy="776684"/>
          </a:xfrm>
        </p:spPr>
        <p:txBody>
          <a:bodyPr>
            <a:noAutofit/>
          </a:bodyPr>
          <a:lstStyle>
            <a:lvl1pPr marL="0" indent="0">
              <a:buNone/>
              <a:defRPr sz="2000" b="1">
                <a:solidFill>
                  <a:schemeClr val="bg1"/>
                </a:solidFill>
                <a:latin typeface="VIC" panose="00000500000000000000" pitchFamily="2" charset="0"/>
              </a:defRPr>
            </a:lvl1pPr>
          </a:lstStyle>
          <a:p>
            <a:pPr lvl="0"/>
            <a:r>
              <a:rPr lang="en-US"/>
              <a:t>[Presenters Name]</a:t>
            </a:r>
          </a:p>
          <a:p>
            <a:pPr lvl="0"/>
            <a:r>
              <a:rPr lang="en-US"/>
              <a:t>[Role]</a:t>
            </a:r>
            <a:endParaRPr lang="en-AU"/>
          </a:p>
        </p:txBody>
      </p:sp>
      <p:sp>
        <p:nvSpPr>
          <p:cNvPr id="19" name="Text Placeholder 4">
            <a:extLst>
              <a:ext uri="{FF2B5EF4-FFF2-40B4-BE49-F238E27FC236}">
                <a16:creationId xmlns:a16="http://schemas.microsoft.com/office/drawing/2014/main" id="{3B708A9E-B394-4989-8BFE-1716760E5A15}"/>
              </a:ext>
            </a:extLst>
          </p:cNvPr>
          <p:cNvSpPr>
            <a:spLocks noGrp="1"/>
          </p:cNvSpPr>
          <p:nvPr>
            <p:ph type="body" sz="quarter" idx="12" hasCustomPrompt="1"/>
          </p:nvPr>
        </p:nvSpPr>
        <p:spPr>
          <a:xfrm>
            <a:off x="924404" y="4868616"/>
            <a:ext cx="3112963" cy="287050"/>
          </a:xfrm>
        </p:spPr>
        <p:txBody>
          <a:bodyPr>
            <a:noAutofit/>
          </a:bodyPr>
          <a:lstStyle>
            <a:lvl1pPr marL="0" indent="0">
              <a:buNone/>
              <a:defRPr sz="1800">
                <a:solidFill>
                  <a:schemeClr val="bg1"/>
                </a:solidFill>
                <a:latin typeface="VIC" panose="00000500000000000000" pitchFamily="2" charset="0"/>
              </a:defRPr>
            </a:lvl1pPr>
          </a:lstStyle>
          <a:p>
            <a:pPr lvl="0"/>
            <a:r>
              <a:rPr lang="en-US"/>
              <a:t>[Month Year]</a:t>
            </a:r>
            <a:endParaRPr lang="en-AU"/>
          </a:p>
        </p:txBody>
      </p:sp>
      <p:pic>
        <p:nvPicPr>
          <p:cNvPr id="13" name="Picture 12">
            <a:extLst>
              <a:ext uri="{FF2B5EF4-FFF2-40B4-BE49-F238E27FC236}">
                <a16:creationId xmlns:a16="http://schemas.microsoft.com/office/drawing/2014/main" id="{DDDC15AD-CF4B-4180-A57D-07472CE2C1E2}"/>
              </a:ext>
            </a:extLst>
          </p:cNvPr>
          <p:cNvPicPr>
            <a:picLocks noChangeAspect="1"/>
          </p:cNvPicPr>
          <p:nvPr/>
        </p:nvPicPr>
        <p:blipFill rotWithShape="1">
          <a:blip r:embed="rId4">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18" name="Picture 17">
            <a:extLst>
              <a:ext uri="{FF2B5EF4-FFF2-40B4-BE49-F238E27FC236}">
                <a16:creationId xmlns:a16="http://schemas.microsoft.com/office/drawing/2014/main" id="{0CB35681-96B2-4A65-874D-A3F54DFA81DF}"/>
              </a:ext>
            </a:extLst>
          </p:cNvPr>
          <p:cNvPicPr>
            <a:picLocks noChangeAspect="1"/>
          </p:cNvPicPr>
          <p:nvPr/>
        </p:nvPicPr>
        <p:blipFill rotWithShape="1">
          <a:blip r:embed="rId4">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0" name="Isosceles Triangle 19">
            <a:extLst>
              <a:ext uri="{FF2B5EF4-FFF2-40B4-BE49-F238E27FC236}">
                <a16:creationId xmlns:a16="http://schemas.microsoft.com/office/drawing/2014/main" id="{3BE3D10B-C5BB-47D7-88AB-E5BCEAF0DDDE}"/>
              </a:ext>
            </a:extLst>
          </p:cNvPr>
          <p:cNvSpPr/>
          <p:nvPr/>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1" name="Rectangle 20">
            <a:extLst>
              <a:ext uri="{FF2B5EF4-FFF2-40B4-BE49-F238E27FC236}">
                <a16:creationId xmlns:a16="http://schemas.microsoft.com/office/drawing/2014/main" id="{4CC34559-2556-4C7A-AF67-F905F5D0C187}"/>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pic>
        <p:nvPicPr>
          <p:cNvPr id="22" name="Picture 21">
            <a:extLst>
              <a:ext uri="{FF2B5EF4-FFF2-40B4-BE49-F238E27FC236}">
                <a16:creationId xmlns:a16="http://schemas.microsoft.com/office/drawing/2014/main" id="{C729F9AF-99E6-46ED-BAAD-7CD26918381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
        <p:nvSpPr>
          <p:cNvPr id="23" name="Rectangle 22">
            <a:extLst>
              <a:ext uri="{FF2B5EF4-FFF2-40B4-BE49-F238E27FC236}">
                <a16:creationId xmlns:a16="http://schemas.microsoft.com/office/drawing/2014/main" id="{34E47A56-3DB0-45D7-BE87-AF071CFD38E7}"/>
              </a:ext>
            </a:extLst>
          </p:cNvPr>
          <p:cNvSpPr/>
          <p:nvPr userDrawn="1"/>
        </p:nvSpPr>
        <p:spPr>
          <a:xfrm>
            <a:off x="0" y="5346000"/>
            <a:ext cx="4300800" cy="1512000"/>
          </a:xfrm>
          <a:prstGeom prst="rect">
            <a:avLst/>
          </a:prstGeom>
          <a:solidFill>
            <a:srgbClr val="F2F3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cxnSp>
        <p:nvCxnSpPr>
          <p:cNvPr id="24" name="Straight Connector 23">
            <a:extLst>
              <a:ext uri="{FF2B5EF4-FFF2-40B4-BE49-F238E27FC236}">
                <a16:creationId xmlns:a16="http://schemas.microsoft.com/office/drawing/2014/main" id="{D0328147-8AC6-4E1A-B4A2-6CC2FC928BFD}"/>
              </a:ext>
            </a:extLst>
          </p:cNvPr>
          <p:cNvCxnSpPr>
            <a:cxnSpLocks/>
          </p:cNvCxnSpPr>
          <p:nvPr userDrawn="1"/>
        </p:nvCxnSpPr>
        <p:spPr>
          <a:xfrm>
            <a:off x="836678" y="4091552"/>
            <a:ext cx="0" cy="10641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F5202F8F-B80F-41FB-9337-7642BF7E9B0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pic>
        <p:nvPicPr>
          <p:cNvPr id="26" name="Picture 25">
            <a:extLst>
              <a:ext uri="{FF2B5EF4-FFF2-40B4-BE49-F238E27FC236}">
                <a16:creationId xmlns:a16="http://schemas.microsoft.com/office/drawing/2014/main" id="{02C67A71-0CE5-4368-97F4-2A5E86985521}"/>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27" name="Picture 26">
            <a:extLst>
              <a:ext uri="{FF2B5EF4-FFF2-40B4-BE49-F238E27FC236}">
                <a16:creationId xmlns:a16="http://schemas.microsoft.com/office/drawing/2014/main" id="{78E210F0-B3C5-4BA1-9A18-67698B1AFB24}"/>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8" name="Isosceles Triangle 27">
            <a:extLst>
              <a:ext uri="{FF2B5EF4-FFF2-40B4-BE49-F238E27FC236}">
                <a16:creationId xmlns:a16="http://schemas.microsoft.com/office/drawing/2014/main" id="{629EDD72-F4EA-44D4-82AE-37EE52913216}"/>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606104272"/>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Heading Object">
    <p:bg>
      <p:bgPr>
        <a:solidFill>
          <a:srgbClr val="007DB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9FC532-D1E9-42F1-8E4B-55C26E793767}"/>
              </a:ext>
            </a:extLst>
          </p:cNvPr>
          <p:cNvSpPr/>
          <p:nvPr/>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pic>
        <p:nvPicPr>
          <p:cNvPr id="17" name="Picture 16">
            <a:extLst>
              <a:ext uri="{FF2B5EF4-FFF2-40B4-BE49-F238E27FC236}">
                <a16:creationId xmlns:a16="http://schemas.microsoft.com/office/drawing/2014/main" id="{746FC2B3-3251-4C0D-880A-435ABA51CD6F}"/>
              </a:ext>
            </a:extLst>
          </p:cNvPr>
          <p:cNvPicPr>
            <a:picLocks noChangeAspect="1"/>
          </p:cNvPicPr>
          <p:nvPr/>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sp>
        <p:nvSpPr>
          <p:cNvPr id="12" name="Content Placeholder 2">
            <a:extLst>
              <a:ext uri="{FF2B5EF4-FFF2-40B4-BE49-F238E27FC236}">
                <a16:creationId xmlns:a16="http://schemas.microsoft.com/office/drawing/2014/main" id="{575A4763-83BA-49AB-8F8B-C9D0E0618014}"/>
              </a:ext>
            </a:extLst>
          </p:cNvPr>
          <p:cNvSpPr>
            <a:spLocks noGrp="1"/>
          </p:cNvSpPr>
          <p:nvPr>
            <p:ph sz="quarter" idx="11"/>
          </p:nvPr>
        </p:nvSpPr>
        <p:spPr>
          <a:xfrm>
            <a:off x="7718611" y="842181"/>
            <a:ext cx="3849996" cy="4115394"/>
          </a:xfrm>
        </p:spPr>
        <p:txBody>
          <a:bodyPr>
            <a:normAutofit/>
          </a:bodyPr>
          <a:lstStyle>
            <a:lvl1pPr marL="0" indent="0">
              <a:buNone/>
              <a:defRPr sz="3200" b="1">
                <a:solidFill>
                  <a:schemeClr val="bg1"/>
                </a:solidFill>
                <a:latin typeface="VIC" panose="00000500000000000000" pitchFamily="2" charset="0"/>
              </a:defRPr>
            </a:lvl1pPr>
          </a:lstStyle>
          <a:p>
            <a:pPr lvl="0"/>
            <a:r>
              <a:rPr lang="en-US"/>
              <a:t>Click to edit Master text styles</a:t>
            </a:r>
          </a:p>
        </p:txBody>
      </p:sp>
      <p:pic>
        <p:nvPicPr>
          <p:cNvPr id="14" name="Picture 13">
            <a:extLst>
              <a:ext uri="{FF2B5EF4-FFF2-40B4-BE49-F238E27FC236}">
                <a16:creationId xmlns:a16="http://schemas.microsoft.com/office/drawing/2014/main" id="{1E6D0A88-D1E2-4920-82EE-0197A3384C0F}"/>
              </a:ext>
            </a:extLst>
          </p:cNvPr>
          <p:cNvPicPr>
            <a:picLocks noChangeAspect="1"/>
          </p:cNvPicPr>
          <p:nvPr/>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0" name="Isosceles Triangle 19">
            <a:extLst>
              <a:ext uri="{FF2B5EF4-FFF2-40B4-BE49-F238E27FC236}">
                <a16:creationId xmlns:a16="http://schemas.microsoft.com/office/drawing/2014/main" id="{B13C61E3-6684-4075-8D6F-CF2C7A74D394}"/>
              </a:ext>
            </a:extLst>
          </p:cNvPr>
          <p:cNvSpPr/>
          <p:nvPr/>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5" name="Picture 14">
            <a:extLst>
              <a:ext uri="{FF2B5EF4-FFF2-40B4-BE49-F238E27FC236}">
                <a16:creationId xmlns:a16="http://schemas.microsoft.com/office/drawing/2014/main" id="{DE67E09C-2904-4912-AB8A-544C1D049C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16" name="Text Placeholder 2">
            <a:extLst>
              <a:ext uri="{FF2B5EF4-FFF2-40B4-BE49-F238E27FC236}">
                <a16:creationId xmlns:a16="http://schemas.microsoft.com/office/drawing/2014/main" id="{FB1CDF2B-44F3-41C3-9F4A-483B7BC1A8AE}"/>
              </a:ext>
            </a:extLst>
          </p:cNvPr>
          <p:cNvSpPr>
            <a:spLocks noGrp="1"/>
          </p:cNvSpPr>
          <p:nvPr>
            <p:ph type="body" sz="quarter" idx="10" hasCustomPrompt="1"/>
          </p:nvPr>
        </p:nvSpPr>
        <p:spPr>
          <a:xfrm>
            <a:off x="936317" y="860949"/>
            <a:ext cx="5990952" cy="2805356"/>
          </a:xfrm>
        </p:spPr>
        <p:txBody>
          <a:bodyPr>
            <a:noAutofit/>
          </a:bodyPr>
          <a:lstStyle>
            <a:lvl1pPr marL="0" indent="0">
              <a:buNone/>
              <a:defRPr sz="6600" b="1">
                <a:solidFill>
                  <a:schemeClr val="bg1"/>
                </a:solidFill>
                <a:latin typeface="VIC" panose="00000500000000000000" pitchFamily="2" charset="0"/>
              </a:defRPr>
            </a:lvl1pPr>
            <a:lvl2pPr>
              <a:defRPr sz="6600" b="1">
                <a:solidFill>
                  <a:schemeClr val="bg1"/>
                </a:solidFill>
                <a:latin typeface="VIC" panose="00000500000000000000" pitchFamily="2" charset="0"/>
              </a:defRPr>
            </a:lvl2pPr>
            <a:lvl3pPr>
              <a:defRPr sz="6600" b="1">
                <a:solidFill>
                  <a:schemeClr val="bg1"/>
                </a:solidFill>
                <a:latin typeface="VIC" panose="00000500000000000000" pitchFamily="2" charset="0"/>
              </a:defRPr>
            </a:lvl3pPr>
            <a:lvl4pPr>
              <a:defRPr sz="6600" b="1">
                <a:solidFill>
                  <a:schemeClr val="bg1"/>
                </a:solidFill>
                <a:latin typeface="VIC" panose="00000500000000000000" pitchFamily="2" charset="0"/>
              </a:defRPr>
            </a:lvl4pPr>
            <a:lvl5pPr>
              <a:defRPr sz="6600" b="1">
                <a:solidFill>
                  <a:schemeClr val="bg1"/>
                </a:solidFill>
                <a:latin typeface="VIC" panose="00000500000000000000" pitchFamily="2" charset="0"/>
              </a:defRPr>
            </a:lvl5pPr>
          </a:lstStyle>
          <a:p>
            <a:pPr lvl="0"/>
            <a:r>
              <a:rPr lang="en-AU" sz="6600" b="1">
                <a:solidFill>
                  <a:schemeClr val="bg1"/>
                </a:solidFill>
                <a:latin typeface="VIC" panose="00000500000000000000" pitchFamily="2" charset="0"/>
              </a:rPr>
              <a:t>[A headline for your presentation]</a:t>
            </a:r>
            <a:endParaRPr lang="en-AU"/>
          </a:p>
        </p:txBody>
      </p:sp>
      <p:sp>
        <p:nvSpPr>
          <p:cNvPr id="18" name="Text Placeholder 4">
            <a:extLst>
              <a:ext uri="{FF2B5EF4-FFF2-40B4-BE49-F238E27FC236}">
                <a16:creationId xmlns:a16="http://schemas.microsoft.com/office/drawing/2014/main" id="{372117A1-3EBF-4E5E-BD14-06690A7D52F4}"/>
              </a:ext>
            </a:extLst>
          </p:cNvPr>
          <p:cNvSpPr>
            <a:spLocks noGrp="1"/>
          </p:cNvSpPr>
          <p:nvPr>
            <p:ph type="body" sz="quarter" idx="12" hasCustomPrompt="1"/>
          </p:nvPr>
        </p:nvSpPr>
        <p:spPr>
          <a:xfrm>
            <a:off x="936316" y="4091552"/>
            <a:ext cx="5990952" cy="776684"/>
          </a:xfrm>
        </p:spPr>
        <p:txBody>
          <a:bodyPr>
            <a:noAutofit/>
          </a:bodyPr>
          <a:lstStyle>
            <a:lvl1pPr marL="0" indent="0">
              <a:buNone/>
              <a:defRPr sz="2000" b="1">
                <a:solidFill>
                  <a:schemeClr val="bg1"/>
                </a:solidFill>
                <a:latin typeface="VIC" panose="00000500000000000000" pitchFamily="2" charset="0"/>
              </a:defRPr>
            </a:lvl1pPr>
          </a:lstStyle>
          <a:p>
            <a:pPr lvl="0"/>
            <a:r>
              <a:rPr lang="en-US"/>
              <a:t>[Presenters Name]</a:t>
            </a:r>
          </a:p>
          <a:p>
            <a:pPr lvl="0"/>
            <a:r>
              <a:rPr lang="en-US"/>
              <a:t>[Role]</a:t>
            </a:r>
            <a:endParaRPr lang="en-AU"/>
          </a:p>
        </p:txBody>
      </p:sp>
      <p:sp>
        <p:nvSpPr>
          <p:cNvPr id="19" name="Text Placeholder 4">
            <a:extLst>
              <a:ext uri="{FF2B5EF4-FFF2-40B4-BE49-F238E27FC236}">
                <a16:creationId xmlns:a16="http://schemas.microsoft.com/office/drawing/2014/main" id="{CFB097E6-A93D-4A45-8431-7C8B973BEED2}"/>
              </a:ext>
            </a:extLst>
          </p:cNvPr>
          <p:cNvSpPr>
            <a:spLocks noGrp="1"/>
          </p:cNvSpPr>
          <p:nvPr>
            <p:ph type="body" sz="quarter" idx="13" hasCustomPrompt="1"/>
          </p:nvPr>
        </p:nvSpPr>
        <p:spPr>
          <a:xfrm>
            <a:off x="924404" y="4868616"/>
            <a:ext cx="3112963" cy="287050"/>
          </a:xfrm>
        </p:spPr>
        <p:txBody>
          <a:bodyPr>
            <a:noAutofit/>
          </a:bodyPr>
          <a:lstStyle>
            <a:lvl1pPr marL="0" indent="0">
              <a:buNone/>
              <a:defRPr sz="1800">
                <a:solidFill>
                  <a:schemeClr val="bg1"/>
                </a:solidFill>
                <a:latin typeface="VIC" panose="00000500000000000000" pitchFamily="2" charset="0"/>
              </a:defRPr>
            </a:lvl1pPr>
          </a:lstStyle>
          <a:p>
            <a:pPr lvl="0"/>
            <a:r>
              <a:rPr lang="en-US"/>
              <a:t>[Month Year]</a:t>
            </a:r>
            <a:endParaRPr lang="en-AU"/>
          </a:p>
        </p:txBody>
      </p:sp>
      <p:cxnSp>
        <p:nvCxnSpPr>
          <p:cNvPr id="21" name="Straight Connector 20">
            <a:extLst>
              <a:ext uri="{FF2B5EF4-FFF2-40B4-BE49-F238E27FC236}">
                <a16:creationId xmlns:a16="http://schemas.microsoft.com/office/drawing/2014/main" id="{4596F5C5-24D1-467F-AEB3-CE4F5B15B80B}"/>
              </a:ext>
            </a:extLst>
          </p:cNvPr>
          <p:cNvCxnSpPr>
            <a:cxnSpLocks/>
          </p:cNvCxnSpPr>
          <p:nvPr/>
        </p:nvCxnSpPr>
        <p:spPr>
          <a:xfrm>
            <a:off x="836678" y="4091552"/>
            <a:ext cx="0" cy="10641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19E597F2-FA5F-4DE1-9D52-57CACCC27E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
        <p:nvSpPr>
          <p:cNvPr id="13" name="Rectangle 12">
            <a:extLst>
              <a:ext uri="{FF2B5EF4-FFF2-40B4-BE49-F238E27FC236}">
                <a16:creationId xmlns:a16="http://schemas.microsoft.com/office/drawing/2014/main" id="{8BBD493E-4F45-4D8F-8AAD-44046F1BB3A1}"/>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pic>
        <p:nvPicPr>
          <p:cNvPr id="22" name="Picture 21">
            <a:extLst>
              <a:ext uri="{FF2B5EF4-FFF2-40B4-BE49-F238E27FC236}">
                <a16:creationId xmlns:a16="http://schemas.microsoft.com/office/drawing/2014/main" id="{C07C3C91-661C-4C4C-82D7-A80F1076936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23" name="Picture 22">
            <a:extLst>
              <a:ext uri="{FF2B5EF4-FFF2-40B4-BE49-F238E27FC236}">
                <a16:creationId xmlns:a16="http://schemas.microsoft.com/office/drawing/2014/main" id="{9241949E-520D-4859-BE0B-B681C5258DC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5" name="Isosceles Triangle 24">
            <a:extLst>
              <a:ext uri="{FF2B5EF4-FFF2-40B4-BE49-F238E27FC236}">
                <a16:creationId xmlns:a16="http://schemas.microsoft.com/office/drawing/2014/main" id="{CEDB68BC-B382-499B-81E9-C93967BB6802}"/>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26" name="Picture 25">
            <a:extLst>
              <a:ext uri="{FF2B5EF4-FFF2-40B4-BE49-F238E27FC236}">
                <a16:creationId xmlns:a16="http://schemas.microsoft.com/office/drawing/2014/main" id="{290DEAF1-236B-4021-AD42-6CBEE95ADE6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cxnSp>
        <p:nvCxnSpPr>
          <p:cNvPr id="27" name="Straight Connector 26">
            <a:extLst>
              <a:ext uri="{FF2B5EF4-FFF2-40B4-BE49-F238E27FC236}">
                <a16:creationId xmlns:a16="http://schemas.microsoft.com/office/drawing/2014/main" id="{2C8C8E4B-59A7-4685-809A-C8D79B1495AA}"/>
              </a:ext>
            </a:extLst>
          </p:cNvPr>
          <p:cNvCxnSpPr>
            <a:cxnSpLocks/>
          </p:cNvCxnSpPr>
          <p:nvPr userDrawn="1"/>
        </p:nvCxnSpPr>
        <p:spPr>
          <a:xfrm>
            <a:off x="836678" y="4091552"/>
            <a:ext cx="0" cy="10641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F70D0F6A-E266-4346-A352-43A5BA0360B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Tree>
    <p:extLst>
      <p:ext uri="{BB962C8B-B14F-4D97-AF65-F5344CB8AC3E}">
        <p14:creationId xmlns:p14="http://schemas.microsoft.com/office/powerpoint/2010/main" val="418317876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SubHeading">
    <p:bg>
      <p:bgPr>
        <a:solidFill>
          <a:srgbClr val="007DB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9FC532-D1E9-42F1-8E4B-55C26E793767}"/>
              </a:ext>
            </a:extLst>
          </p:cNvPr>
          <p:cNvSpPr/>
          <p:nvPr/>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sp>
        <p:nvSpPr>
          <p:cNvPr id="5" name="Text Placeholder 4">
            <a:extLst>
              <a:ext uri="{FF2B5EF4-FFF2-40B4-BE49-F238E27FC236}">
                <a16:creationId xmlns:a16="http://schemas.microsoft.com/office/drawing/2014/main" id="{96249A1A-0AC3-4BF3-8DBC-5BBA4737BE09}"/>
              </a:ext>
            </a:extLst>
          </p:cNvPr>
          <p:cNvSpPr>
            <a:spLocks noGrp="1"/>
          </p:cNvSpPr>
          <p:nvPr>
            <p:ph type="body" sz="quarter" idx="12" hasCustomPrompt="1"/>
          </p:nvPr>
        </p:nvSpPr>
        <p:spPr>
          <a:xfrm>
            <a:off x="873564" y="2672999"/>
            <a:ext cx="6097052" cy="1512001"/>
          </a:xfrm>
        </p:spPr>
        <p:txBody>
          <a:bodyPr>
            <a:normAutofit/>
          </a:bodyPr>
          <a:lstStyle>
            <a:lvl1pPr marL="0" indent="0">
              <a:buNone/>
              <a:defRPr sz="5400" b="1">
                <a:solidFill>
                  <a:srgbClr val="F2F3F1"/>
                </a:solidFill>
                <a:latin typeface="VIC" panose="00000500000000000000" pitchFamily="2" charset="0"/>
              </a:defRPr>
            </a:lvl1pPr>
          </a:lstStyle>
          <a:p>
            <a:pPr lvl="0"/>
            <a:r>
              <a:rPr lang="en-US"/>
              <a:t>[A heading for this section]</a:t>
            </a:r>
            <a:endParaRPr lang="en-AU"/>
          </a:p>
        </p:txBody>
      </p:sp>
      <p:cxnSp>
        <p:nvCxnSpPr>
          <p:cNvPr id="9" name="Straight Connector 8">
            <a:extLst>
              <a:ext uri="{FF2B5EF4-FFF2-40B4-BE49-F238E27FC236}">
                <a16:creationId xmlns:a16="http://schemas.microsoft.com/office/drawing/2014/main" id="{4FAC9FEC-AD02-45AA-8A25-47B367C2A3A6}"/>
              </a:ext>
            </a:extLst>
          </p:cNvPr>
          <p:cNvCxnSpPr/>
          <p:nvPr/>
        </p:nvCxnSpPr>
        <p:spPr>
          <a:xfrm>
            <a:off x="936317" y="1658436"/>
            <a:ext cx="31781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9BB8E45-434A-4FE2-A8FF-AA9B8340B0A9}"/>
              </a:ext>
            </a:extLst>
          </p:cNvPr>
          <p:cNvPicPr>
            <a:picLocks noChangeAspect="1"/>
          </p:cNvPicPr>
          <p:nvPr/>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14" name="Picture 13">
            <a:extLst>
              <a:ext uri="{FF2B5EF4-FFF2-40B4-BE49-F238E27FC236}">
                <a16:creationId xmlns:a16="http://schemas.microsoft.com/office/drawing/2014/main" id="{FE04B327-918C-4988-AEDF-7478A48AC638}"/>
              </a:ext>
            </a:extLst>
          </p:cNvPr>
          <p:cNvPicPr>
            <a:picLocks noChangeAspect="1"/>
          </p:cNvPicPr>
          <p:nvPr/>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15" name="Isosceles Triangle 14">
            <a:extLst>
              <a:ext uri="{FF2B5EF4-FFF2-40B4-BE49-F238E27FC236}">
                <a16:creationId xmlns:a16="http://schemas.microsoft.com/office/drawing/2014/main" id="{534B50CB-466B-41A2-B1D5-9D92061970F9}"/>
              </a:ext>
            </a:extLst>
          </p:cNvPr>
          <p:cNvSpPr/>
          <p:nvPr/>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6" name="Picture 15">
            <a:extLst>
              <a:ext uri="{FF2B5EF4-FFF2-40B4-BE49-F238E27FC236}">
                <a16:creationId xmlns:a16="http://schemas.microsoft.com/office/drawing/2014/main" id="{F9B14170-A5DB-4D6A-A792-C7127F176E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17" name="Text Placeholder 6">
            <a:extLst>
              <a:ext uri="{FF2B5EF4-FFF2-40B4-BE49-F238E27FC236}">
                <a16:creationId xmlns:a16="http://schemas.microsoft.com/office/drawing/2014/main" id="{21580680-7F49-4DD6-A812-D18A8944B57C}"/>
              </a:ext>
            </a:extLst>
          </p:cNvPr>
          <p:cNvSpPr>
            <a:spLocks noGrp="1"/>
          </p:cNvSpPr>
          <p:nvPr>
            <p:ph type="body" sz="quarter" idx="13" hasCustomPrompt="1"/>
          </p:nvPr>
        </p:nvSpPr>
        <p:spPr>
          <a:xfrm>
            <a:off x="954789" y="842181"/>
            <a:ext cx="4448484" cy="807290"/>
          </a:xfrm>
        </p:spPr>
        <p:txBody>
          <a:bodyPr>
            <a:noAutofit/>
          </a:bodyPr>
          <a:lstStyle>
            <a:lvl1pPr marL="0" indent="0">
              <a:buNone/>
              <a:defRPr sz="2400">
                <a:solidFill>
                  <a:srgbClr val="F2F3F1"/>
                </a:solidFill>
                <a:latin typeface="VIC" panose="00000500000000000000" pitchFamily="2" charset="0"/>
              </a:defRPr>
            </a:lvl1pPr>
          </a:lstStyle>
          <a:p>
            <a:pPr lvl="0"/>
            <a:r>
              <a:rPr lang="en-US"/>
              <a:t>[The headline for this presentation]</a:t>
            </a:r>
            <a:endParaRPr lang="en-AU"/>
          </a:p>
        </p:txBody>
      </p:sp>
      <p:pic>
        <p:nvPicPr>
          <p:cNvPr id="19" name="Picture 18">
            <a:extLst>
              <a:ext uri="{FF2B5EF4-FFF2-40B4-BE49-F238E27FC236}">
                <a16:creationId xmlns:a16="http://schemas.microsoft.com/office/drawing/2014/main" id="{FC77C0B4-0384-46CA-89E9-E14AE56C31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
        <p:nvSpPr>
          <p:cNvPr id="13" name="Rectangle 12">
            <a:extLst>
              <a:ext uri="{FF2B5EF4-FFF2-40B4-BE49-F238E27FC236}">
                <a16:creationId xmlns:a16="http://schemas.microsoft.com/office/drawing/2014/main" id="{E0B30D32-6E8C-4663-A714-4F5A630045DD}"/>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cxnSp>
        <p:nvCxnSpPr>
          <p:cNvPr id="18" name="Straight Connector 17">
            <a:extLst>
              <a:ext uri="{FF2B5EF4-FFF2-40B4-BE49-F238E27FC236}">
                <a16:creationId xmlns:a16="http://schemas.microsoft.com/office/drawing/2014/main" id="{5DED0BC9-1F99-490A-BC9F-604860744067}"/>
              </a:ext>
            </a:extLst>
          </p:cNvPr>
          <p:cNvCxnSpPr/>
          <p:nvPr userDrawn="1"/>
        </p:nvCxnSpPr>
        <p:spPr>
          <a:xfrm>
            <a:off x="936317" y="1658436"/>
            <a:ext cx="31781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21D3D3D0-3BB6-49A1-93BB-692044084E4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21" name="Picture 20">
            <a:extLst>
              <a:ext uri="{FF2B5EF4-FFF2-40B4-BE49-F238E27FC236}">
                <a16:creationId xmlns:a16="http://schemas.microsoft.com/office/drawing/2014/main" id="{E80C9E0A-7125-4454-9FB4-4EBBA9D8FA7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2" name="Isosceles Triangle 21">
            <a:extLst>
              <a:ext uri="{FF2B5EF4-FFF2-40B4-BE49-F238E27FC236}">
                <a16:creationId xmlns:a16="http://schemas.microsoft.com/office/drawing/2014/main" id="{0F6FFB15-65A5-4229-8F1B-35142402011E}"/>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23" name="Picture 22">
            <a:extLst>
              <a:ext uri="{FF2B5EF4-FFF2-40B4-BE49-F238E27FC236}">
                <a16:creationId xmlns:a16="http://schemas.microsoft.com/office/drawing/2014/main" id="{1DA68166-76B0-4F38-9DD6-2992709EB34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pic>
        <p:nvPicPr>
          <p:cNvPr id="24" name="Picture 23">
            <a:extLst>
              <a:ext uri="{FF2B5EF4-FFF2-40B4-BE49-F238E27FC236}">
                <a16:creationId xmlns:a16="http://schemas.microsoft.com/office/drawing/2014/main" id="{786E599B-020D-436D-AE78-7FC6939E3BA2}"/>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Tree>
    <p:extLst>
      <p:ext uri="{BB962C8B-B14F-4D97-AF65-F5344CB8AC3E}">
        <p14:creationId xmlns:p14="http://schemas.microsoft.com/office/powerpoint/2010/main" val="7215543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SubHeading Object">
    <p:bg>
      <p:bgPr>
        <a:solidFill>
          <a:srgbClr val="007DB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9FC532-D1E9-42F1-8E4B-55C26E793767}"/>
              </a:ext>
            </a:extLst>
          </p:cNvPr>
          <p:cNvSpPr/>
          <p:nvPr/>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sp>
        <p:nvSpPr>
          <p:cNvPr id="7" name="Text Placeholder 6">
            <a:extLst>
              <a:ext uri="{FF2B5EF4-FFF2-40B4-BE49-F238E27FC236}">
                <a16:creationId xmlns:a16="http://schemas.microsoft.com/office/drawing/2014/main" id="{0EB28DEE-37CE-4213-B5BE-24C0566952FF}"/>
              </a:ext>
            </a:extLst>
          </p:cNvPr>
          <p:cNvSpPr>
            <a:spLocks noGrp="1"/>
          </p:cNvSpPr>
          <p:nvPr>
            <p:ph type="body" sz="quarter" idx="13" hasCustomPrompt="1"/>
          </p:nvPr>
        </p:nvSpPr>
        <p:spPr>
          <a:xfrm>
            <a:off x="954789" y="842181"/>
            <a:ext cx="4448484" cy="807290"/>
          </a:xfrm>
        </p:spPr>
        <p:txBody>
          <a:bodyPr>
            <a:noAutofit/>
          </a:bodyPr>
          <a:lstStyle>
            <a:lvl1pPr marL="0" indent="0">
              <a:buNone/>
              <a:defRPr sz="2400">
                <a:solidFill>
                  <a:srgbClr val="F2F3F1"/>
                </a:solidFill>
                <a:latin typeface="VIC" panose="00000500000000000000" pitchFamily="2" charset="0"/>
              </a:defRPr>
            </a:lvl1pPr>
          </a:lstStyle>
          <a:p>
            <a:pPr lvl="0"/>
            <a:r>
              <a:rPr lang="en-US"/>
              <a:t>[The headline for this presentation]</a:t>
            </a:r>
            <a:endParaRPr lang="en-AU"/>
          </a:p>
        </p:txBody>
      </p:sp>
      <p:cxnSp>
        <p:nvCxnSpPr>
          <p:cNvPr id="9" name="Straight Connector 8">
            <a:extLst>
              <a:ext uri="{FF2B5EF4-FFF2-40B4-BE49-F238E27FC236}">
                <a16:creationId xmlns:a16="http://schemas.microsoft.com/office/drawing/2014/main" id="{4FAC9FEC-AD02-45AA-8A25-47B367C2A3A6}"/>
              </a:ext>
            </a:extLst>
          </p:cNvPr>
          <p:cNvCxnSpPr/>
          <p:nvPr/>
        </p:nvCxnSpPr>
        <p:spPr>
          <a:xfrm>
            <a:off x="936317" y="1658436"/>
            <a:ext cx="31781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2FD2B2C6-B1F0-4715-BB7B-B3EE6E735BB1}"/>
              </a:ext>
            </a:extLst>
          </p:cNvPr>
          <p:cNvSpPr>
            <a:spLocks noGrp="1"/>
          </p:cNvSpPr>
          <p:nvPr>
            <p:ph sz="quarter" idx="11"/>
          </p:nvPr>
        </p:nvSpPr>
        <p:spPr>
          <a:xfrm>
            <a:off x="7718611" y="842181"/>
            <a:ext cx="3849996" cy="4115394"/>
          </a:xfrm>
        </p:spPr>
        <p:txBody>
          <a:bodyPr>
            <a:normAutofit/>
          </a:bodyPr>
          <a:lstStyle>
            <a:lvl1pPr marL="0" indent="0">
              <a:buNone/>
              <a:defRPr sz="3200" b="1">
                <a:solidFill>
                  <a:schemeClr val="bg1"/>
                </a:solidFill>
                <a:latin typeface="VIC" panose="00000500000000000000" pitchFamily="2" charset="0"/>
              </a:defRPr>
            </a:lvl1pPr>
          </a:lstStyle>
          <a:p>
            <a:pPr lvl="0"/>
            <a:r>
              <a:rPr lang="en-US"/>
              <a:t>Click to edit Master text styles</a:t>
            </a:r>
          </a:p>
        </p:txBody>
      </p:sp>
      <p:pic>
        <p:nvPicPr>
          <p:cNvPr id="14" name="Picture 13">
            <a:extLst>
              <a:ext uri="{FF2B5EF4-FFF2-40B4-BE49-F238E27FC236}">
                <a16:creationId xmlns:a16="http://schemas.microsoft.com/office/drawing/2014/main" id="{620D86CE-9CDE-42DA-952B-25416FE0365D}"/>
              </a:ext>
            </a:extLst>
          </p:cNvPr>
          <p:cNvPicPr>
            <a:picLocks noChangeAspect="1"/>
          </p:cNvPicPr>
          <p:nvPr/>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15" name="Picture 14">
            <a:extLst>
              <a:ext uri="{FF2B5EF4-FFF2-40B4-BE49-F238E27FC236}">
                <a16:creationId xmlns:a16="http://schemas.microsoft.com/office/drawing/2014/main" id="{5FB6F41A-E945-449E-8DA6-02985F3AE4F5}"/>
              </a:ext>
            </a:extLst>
          </p:cNvPr>
          <p:cNvPicPr>
            <a:picLocks noChangeAspect="1"/>
          </p:cNvPicPr>
          <p:nvPr/>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16" name="Isosceles Triangle 15">
            <a:extLst>
              <a:ext uri="{FF2B5EF4-FFF2-40B4-BE49-F238E27FC236}">
                <a16:creationId xmlns:a16="http://schemas.microsoft.com/office/drawing/2014/main" id="{7229EACE-C01F-4FEA-8DF5-B7BC9590BA4A}"/>
              </a:ext>
            </a:extLst>
          </p:cNvPr>
          <p:cNvSpPr/>
          <p:nvPr/>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7" name="Picture 16">
            <a:extLst>
              <a:ext uri="{FF2B5EF4-FFF2-40B4-BE49-F238E27FC236}">
                <a16:creationId xmlns:a16="http://schemas.microsoft.com/office/drawing/2014/main" id="{6EE9BDF0-BA09-4DDD-A073-A5CDE29160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18" name="Text Placeholder 4">
            <a:extLst>
              <a:ext uri="{FF2B5EF4-FFF2-40B4-BE49-F238E27FC236}">
                <a16:creationId xmlns:a16="http://schemas.microsoft.com/office/drawing/2014/main" id="{95780472-FD64-4C85-B5A2-BE2103EC2F98}"/>
              </a:ext>
            </a:extLst>
          </p:cNvPr>
          <p:cNvSpPr>
            <a:spLocks noGrp="1"/>
          </p:cNvSpPr>
          <p:nvPr>
            <p:ph type="body" sz="quarter" idx="12" hasCustomPrompt="1"/>
          </p:nvPr>
        </p:nvSpPr>
        <p:spPr>
          <a:xfrm>
            <a:off x="873564" y="2672999"/>
            <a:ext cx="6097052" cy="1512001"/>
          </a:xfrm>
        </p:spPr>
        <p:txBody>
          <a:bodyPr>
            <a:normAutofit/>
          </a:bodyPr>
          <a:lstStyle>
            <a:lvl1pPr marL="0" indent="0">
              <a:buNone/>
              <a:defRPr sz="5400" b="1">
                <a:solidFill>
                  <a:srgbClr val="F2F3F1"/>
                </a:solidFill>
                <a:latin typeface="VIC" panose="00000500000000000000" pitchFamily="2" charset="0"/>
              </a:defRPr>
            </a:lvl1pPr>
          </a:lstStyle>
          <a:p>
            <a:pPr lvl="0"/>
            <a:r>
              <a:rPr lang="en-US"/>
              <a:t>[A heading for this section]</a:t>
            </a:r>
            <a:endParaRPr lang="en-AU"/>
          </a:p>
        </p:txBody>
      </p:sp>
      <p:pic>
        <p:nvPicPr>
          <p:cNvPr id="20" name="Picture 19">
            <a:extLst>
              <a:ext uri="{FF2B5EF4-FFF2-40B4-BE49-F238E27FC236}">
                <a16:creationId xmlns:a16="http://schemas.microsoft.com/office/drawing/2014/main" id="{DBD264F5-E705-4A8F-A3AF-0627CB26F0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
        <p:nvSpPr>
          <p:cNvPr id="13" name="Rectangle 12">
            <a:extLst>
              <a:ext uri="{FF2B5EF4-FFF2-40B4-BE49-F238E27FC236}">
                <a16:creationId xmlns:a16="http://schemas.microsoft.com/office/drawing/2014/main" id="{9E6CB98F-6092-464B-B522-5EAD8F69F65A}"/>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cxnSp>
        <p:nvCxnSpPr>
          <p:cNvPr id="19" name="Straight Connector 18">
            <a:extLst>
              <a:ext uri="{FF2B5EF4-FFF2-40B4-BE49-F238E27FC236}">
                <a16:creationId xmlns:a16="http://schemas.microsoft.com/office/drawing/2014/main" id="{EFD986A0-A9FA-40AC-AA2C-A62E116DB334}"/>
              </a:ext>
            </a:extLst>
          </p:cNvPr>
          <p:cNvCxnSpPr/>
          <p:nvPr userDrawn="1"/>
        </p:nvCxnSpPr>
        <p:spPr>
          <a:xfrm>
            <a:off x="936317" y="1658436"/>
            <a:ext cx="31781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3FCE9366-2248-45DE-96CA-2A7C5F9DB2D6}"/>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22" name="Picture 21">
            <a:extLst>
              <a:ext uri="{FF2B5EF4-FFF2-40B4-BE49-F238E27FC236}">
                <a16:creationId xmlns:a16="http://schemas.microsoft.com/office/drawing/2014/main" id="{36E00627-AB84-4652-9787-B7875485F77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3" name="Isosceles Triangle 22">
            <a:extLst>
              <a:ext uri="{FF2B5EF4-FFF2-40B4-BE49-F238E27FC236}">
                <a16:creationId xmlns:a16="http://schemas.microsoft.com/office/drawing/2014/main" id="{C52BB2F2-CD8F-457D-AF63-AFDAE8F84A7B}"/>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24" name="Picture 23">
            <a:extLst>
              <a:ext uri="{FF2B5EF4-FFF2-40B4-BE49-F238E27FC236}">
                <a16:creationId xmlns:a16="http://schemas.microsoft.com/office/drawing/2014/main" id="{C85C1FD5-D686-4D80-AA9B-BC8A2443628A}"/>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pic>
        <p:nvPicPr>
          <p:cNvPr id="25" name="Picture 24">
            <a:extLst>
              <a:ext uri="{FF2B5EF4-FFF2-40B4-BE49-F238E27FC236}">
                <a16:creationId xmlns:a16="http://schemas.microsoft.com/office/drawing/2014/main" id="{6827EA33-259E-4A3C-B628-294286871518}"/>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Tree>
    <p:extLst>
      <p:ext uri="{BB962C8B-B14F-4D97-AF65-F5344CB8AC3E}">
        <p14:creationId xmlns:p14="http://schemas.microsoft.com/office/powerpoint/2010/main" val="33071949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4F1152-AE0D-48C2-B908-D01580E54BDF}"/>
              </a:ext>
            </a:extLst>
          </p:cNvPr>
          <p:cNvSpPr/>
          <p:nvPr/>
        </p:nvSpPr>
        <p:spPr>
          <a:xfrm>
            <a:off x="0" y="0"/>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7" name="Content Placeholder 11">
            <a:extLst>
              <a:ext uri="{FF2B5EF4-FFF2-40B4-BE49-F238E27FC236}">
                <a16:creationId xmlns:a16="http://schemas.microsoft.com/office/drawing/2014/main" id="{2137A3E2-9BE9-4709-B34E-8BE416FC1EE6}"/>
              </a:ext>
            </a:extLst>
          </p:cNvPr>
          <p:cNvSpPr>
            <a:spLocks noGrp="1"/>
          </p:cNvSpPr>
          <p:nvPr>
            <p:ph sz="quarter" idx="13"/>
          </p:nvPr>
        </p:nvSpPr>
        <p:spPr>
          <a:xfrm>
            <a:off x="838203" y="1353498"/>
            <a:ext cx="10045700" cy="4486586"/>
          </a:xfrm>
        </p:spPr>
        <p:txBody>
          <a:bodyPr wrap="square">
            <a:noAutofit/>
          </a:bodyPr>
          <a:lstStyle>
            <a:lvl1pPr marL="0" indent="0">
              <a:buNone/>
              <a:defRPr sz="2200" b="1">
                <a:latin typeface="+mn-lt"/>
                <a:cs typeface="Arial" panose="020B0604020202020204" pitchFamily="34" charset="0"/>
              </a:defRPr>
            </a:lvl1pPr>
            <a:lvl2pPr marL="0" indent="0">
              <a:buFontTx/>
              <a:buNone/>
              <a:defRPr sz="2200">
                <a:latin typeface="+mn-lt"/>
                <a:cs typeface="Arial" panose="020B0604020202020204" pitchFamily="34" charset="0"/>
              </a:defRPr>
            </a:lvl2pPr>
            <a:lvl3pPr marL="361950" indent="-361950">
              <a:defRPr sz="2200">
                <a:latin typeface="+mn-lt"/>
                <a:cs typeface="Arial" panose="020B0604020202020204" pitchFamily="34" charset="0"/>
              </a:defRPr>
            </a:lvl3pPr>
            <a:lvl4pPr marL="715963" indent="-354013">
              <a:defRPr sz="2200">
                <a:latin typeface="+mn-lt"/>
                <a:cs typeface="Arial" panose="020B0604020202020204" pitchFamily="34" charset="0"/>
              </a:defRPr>
            </a:lvl4pPr>
            <a:lvl5pPr marL="1077913" indent="-361950">
              <a:defRPr>
                <a:latin typeface="+mn-lt"/>
                <a:cs typeface="Arial" panose="020B0604020202020204" pitchFamily="34" charset="0"/>
              </a:defRPr>
            </a:lvl5pPr>
            <a:lvl6pPr marL="0" indent="0">
              <a:buNone/>
              <a:defRPr sz="1800">
                <a:latin typeface="Arial" panose="020B0604020202020204" pitchFamily="34" charset="0"/>
                <a:cs typeface="Arial" panose="020B0604020202020204" pitchFamily="34" charset="0"/>
              </a:defRPr>
            </a:lvl6pPr>
            <a:lvl7pPr marL="180975" indent="-180975">
              <a:defRPr sz="1800">
                <a:latin typeface="Arial" panose="020B0604020202020204" pitchFamily="34" charset="0"/>
                <a:cs typeface="Arial" panose="020B0604020202020204" pitchFamily="34" charset="0"/>
              </a:defRPr>
            </a:lvl7pPr>
            <a:lvl8pPr marL="0" indent="0">
              <a:buNone/>
              <a:defRPr sz="1800">
                <a:latin typeface="Arial" panose="020B0604020202020204" pitchFamily="34" charset="0"/>
                <a:cs typeface="Arial" panose="020B0604020202020204" pitchFamily="34" charset="0"/>
              </a:defRPr>
            </a:lvl8pPr>
            <a:lvl9pPr marL="0" indent="0">
              <a:buNone/>
              <a:defRPr sz="1600">
                <a:latin typeface="Arial" panose="020B0604020202020204" pitchFamily="34" charset="0"/>
                <a:cs typeface="Arial" panose="020B0604020202020204" pitchFamily="34" charset="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18" name="Slide Number Placeholder 3">
            <a:extLst>
              <a:ext uri="{FF2B5EF4-FFF2-40B4-BE49-F238E27FC236}">
                <a16:creationId xmlns:a16="http://schemas.microsoft.com/office/drawing/2014/main" id="{01B39681-DACC-41C6-85CC-707EEB8235D2}"/>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4" name="Text Placeholder 3">
            <a:extLst>
              <a:ext uri="{FF2B5EF4-FFF2-40B4-BE49-F238E27FC236}">
                <a16:creationId xmlns:a16="http://schemas.microsoft.com/office/drawing/2014/main" id="{66A8C663-96A6-4D4B-B770-56394968FE42}"/>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6" name="Rectangle 5">
            <a:extLst>
              <a:ext uri="{FF2B5EF4-FFF2-40B4-BE49-F238E27FC236}">
                <a16:creationId xmlns:a16="http://schemas.microsoft.com/office/drawing/2014/main" id="{F402EDFC-D64E-4D12-B4C8-F3D5BB191AA4}"/>
              </a:ext>
            </a:extLst>
          </p:cNvPr>
          <p:cNvSpPr/>
          <p:nvPr userDrawn="1"/>
        </p:nvSpPr>
        <p:spPr>
          <a:xfrm>
            <a:off x="0" y="0"/>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Tree>
    <p:extLst>
      <p:ext uri="{BB962C8B-B14F-4D97-AF65-F5344CB8AC3E}">
        <p14:creationId xmlns:p14="http://schemas.microsoft.com/office/powerpoint/2010/main" val="127994671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938D6E8-AB3D-47CB-A17F-A9E11F8A2725}"/>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2" name="Text Placeholder 22"/>
          <p:cNvSpPr>
            <a:spLocks noGrp="1"/>
          </p:cNvSpPr>
          <p:nvPr>
            <p:ph type="body" sz="quarter" idx="14" hasCustomPrompt="1"/>
          </p:nvPr>
        </p:nvSpPr>
        <p:spPr>
          <a:xfrm>
            <a:off x="9486005" y="2928085"/>
            <a:ext cx="1867799" cy="2915345"/>
          </a:xfrm>
        </p:spPr>
        <p:txBody>
          <a:bodyPr>
            <a:noAutofit/>
          </a:bodyPr>
          <a:lstStyle>
            <a:lvl1pPr marL="0" indent="0">
              <a:lnSpc>
                <a:spcPct val="97000"/>
              </a:lnSpc>
              <a:spcAft>
                <a:spcPts val="300"/>
              </a:spcAft>
              <a:buNone/>
              <a:defRPr sz="1200" b="1" spc="0">
                <a:solidFill>
                  <a:schemeClr val="tx1"/>
                </a:solidFill>
                <a:latin typeface="+mn-lt"/>
              </a:defRPr>
            </a:lvl1pPr>
            <a:lvl2pPr>
              <a:lnSpc>
                <a:spcPct val="97000"/>
              </a:lnSpc>
              <a:spcAft>
                <a:spcPts val="300"/>
              </a:spcAft>
              <a:defRPr sz="900" spc="0">
                <a:solidFill>
                  <a:schemeClr val="tx2"/>
                </a:solidFill>
              </a:defRPr>
            </a:lvl2pPr>
            <a:lvl3pPr marL="0" indent="0">
              <a:lnSpc>
                <a:spcPct val="97000"/>
              </a:lnSpc>
              <a:spcAft>
                <a:spcPts val="300"/>
              </a:spcAft>
              <a:buNone/>
              <a:defRPr sz="900" spc="0">
                <a:solidFill>
                  <a:schemeClr val="tx2"/>
                </a:solidFill>
              </a:defRPr>
            </a:lvl3pPr>
            <a:lvl4pPr marL="0" indent="0">
              <a:lnSpc>
                <a:spcPct val="97000"/>
              </a:lnSpc>
              <a:spcBef>
                <a:spcPts val="0"/>
              </a:spcBef>
              <a:spcAft>
                <a:spcPts val="300"/>
              </a:spcAft>
              <a:buNone/>
              <a:defRPr sz="900" spc="0">
                <a:solidFill>
                  <a:schemeClr val="tx2"/>
                </a:solidFill>
                <a:latin typeface="+mn-lt"/>
              </a:defRPr>
            </a:lvl4pPr>
            <a:lvl5pPr marL="0" indent="0">
              <a:lnSpc>
                <a:spcPct val="97000"/>
              </a:lnSpc>
              <a:spcAft>
                <a:spcPts val="300"/>
              </a:spcAft>
              <a:buNone/>
              <a:defRPr sz="900" spc="0">
                <a:solidFill>
                  <a:schemeClr val="tx2"/>
                </a:solidFill>
              </a:defRPr>
            </a:lvl5pPr>
            <a:lvl6pPr>
              <a:lnSpc>
                <a:spcPct val="97000"/>
              </a:lnSpc>
              <a:spcAft>
                <a:spcPts val="300"/>
              </a:spcAft>
              <a:defRPr sz="900" spc="0">
                <a:solidFill>
                  <a:schemeClr val="tx2"/>
                </a:solidFill>
                <a:latin typeface="+mn-lt"/>
              </a:defRPr>
            </a:lvl6pPr>
            <a:lvl7pPr>
              <a:lnSpc>
                <a:spcPct val="97000"/>
              </a:lnSpc>
              <a:spcAft>
                <a:spcPts val="300"/>
              </a:spcAft>
              <a:defRPr sz="900" spc="0">
                <a:solidFill>
                  <a:schemeClr val="tx2"/>
                </a:solidFill>
              </a:defRPr>
            </a:lvl7pPr>
            <a:lvl8pPr marL="0" indent="0">
              <a:lnSpc>
                <a:spcPct val="97000"/>
              </a:lnSpc>
              <a:spcAft>
                <a:spcPts val="300"/>
              </a:spcAft>
              <a:buNone/>
              <a:defRPr sz="900" spc="0">
                <a:solidFill>
                  <a:schemeClr val="tx2"/>
                </a:solidFill>
              </a:defRPr>
            </a:lvl8pPr>
            <a:lvl9pPr>
              <a:lnSpc>
                <a:spcPct val="97000"/>
              </a:lnSpc>
              <a:spcAft>
                <a:spcPts val="300"/>
              </a:spcAft>
              <a:defRPr sz="900" spc="0">
                <a:solidFill>
                  <a:schemeClr val="tx2"/>
                </a:solidFill>
              </a:defRPr>
            </a:lvl9pPr>
          </a:lstStyle>
          <a:p>
            <a:pPr lvl="0"/>
            <a:r>
              <a:rPr lang="en-US"/>
              <a:t>Pull-out Quote</a:t>
            </a:r>
            <a:endParaRPr lang="en-AU"/>
          </a:p>
        </p:txBody>
      </p:sp>
      <p:sp>
        <p:nvSpPr>
          <p:cNvPr id="17" name="Content Placeholder 11">
            <a:extLst>
              <a:ext uri="{FF2B5EF4-FFF2-40B4-BE49-F238E27FC236}">
                <a16:creationId xmlns:a16="http://schemas.microsoft.com/office/drawing/2014/main" id="{2755E664-4E21-4068-8F44-F2E4770E347F}"/>
              </a:ext>
            </a:extLst>
          </p:cNvPr>
          <p:cNvSpPr>
            <a:spLocks noGrp="1"/>
          </p:cNvSpPr>
          <p:nvPr>
            <p:ph sz="quarter" idx="13"/>
          </p:nvPr>
        </p:nvSpPr>
        <p:spPr>
          <a:xfrm>
            <a:off x="838201" y="1353499"/>
            <a:ext cx="7899400" cy="4489924"/>
          </a:xfrm>
        </p:spPr>
        <p:txBody>
          <a:bodyPr>
            <a:noAutofit/>
          </a:bodyPr>
          <a:lstStyle>
            <a:lvl1pPr marL="0" indent="0">
              <a:buNone/>
              <a:defRPr sz="2200" b="1">
                <a:latin typeface="+mn-lt"/>
                <a:cs typeface="Arial" panose="020B0604020202020204" pitchFamily="34" charset="0"/>
              </a:defRPr>
            </a:lvl1pPr>
            <a:lvl2pPr marL="0" indent="0">
              <a:buFontTx/>
              <a:buNone/>
              <a:defRPr sz="2200">
                <a:latin typeface="+mn-lt"/>
                <a:cs typeface="Arial" panose="020B0604020202020204" pitchFamily="34" charset="0"/>
              </a:defRPr>
            </a:lvl2pPr>
            <a:lvl3pPr marL="361950" indent="-361950">
              <a:defRPr sz="2200">
                <a:latin typeface="+mn-lt"/>
                <a:cs typeface="Arial" panose="020B0604020202020204" pitchFamily="34" charset="0"/>
              </a:defRPr>
            </a:lvl3pPr>
            <a:lvl4pPr marL="715963" indent="-354013">
              <a:defRPr sz="2200">
                <a:latin typeface="+mn-lt"/>
                <a:cs typeface="Arial" panose="020B0604020202020204" pitchFamily="34" charset="0"/>
              </a:defRPr>
            </a:lvl4pPr>
            <a:lvl5pPr marL="1077913" indent="-361950">
              <a:defRPr>
                <a:latin typeface="+mn-lt"/>
                <a:cs typeface="Arial" panose="020B0604020202020204" pitchFamily="34" charset="0"/>
              </a:defRPr>
            </a:lvl5pPr>
            <a:lvl6pPr marL="0" indent="0">
              <a:buNone/>
              <a:defRPr sz="1800">
                <a:latin typeface="Arial" panose="020B0604020202020204" pitchFamily="34" charset="0"/>
                <a:cs typeface="Arial" panose="020B0604020202020204" pitchFamily="34" charset="0"/>
              </a:defRPr>
            </a:lvl6pPr>
            <a:lvl7pPr marL="180975" indent="-180975">
              <a:defRPr sz="1800">
                <a:latin typeface="Arial" panose="020B0604020202020204" pitchFamily="34" charset="0"/>
                <a:cs typeface="Arial" panose="020B0604020202020204" pitchFamily="34" charset="0"/>
              </a:defRPr>
            </a:lvl7pPr>
            <a:lvl8pPr marL="0" indent="0">
              <a:buNone/>
              <a:defRPr sz="1800">
                <a:latin typeface="Arial" panose="020B0604020202020204" pitchFamily="34" charset="0"/>
                <a:cs typeface="Arial" panose="020B0604020202020204" pitchFamily="34" charset="0"/>
              </a:defRPr>
            </a:lvl8pPr>
            <a:lvl9pPr marL="0" indent="0">
              <a:buNone/>
              <a:defRPr sz="1600">
                <a:latin typeface="Arial" panose="020B0604020202020204" pitchFamily="34" charset="0"/>
                <a:cs typeface="Arial" panose="020B0604020202020204" pitchFamily="34" charset="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9" name="Slide Number Placeholder 3">
            <a:extLst>
              <a:ext uri="{FF2B5EF4-FFF2-40B4-BE49-F238E27FC236}">
                <a16:creationId xmlns:a16="http://schemas.microsoft.com/office/drawing/2014/main" id="{F7AC2FA3-5845-4D6A-B789-801DA83FBD9F}"/>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8" name="Text Placeholder 3">
            <a:extLst>
              <a:ext uri="{FF2B5EF4-FFF2-40B4-BE49-F238E27FC236}">
                <a16:creationId xmlns:a16="http://schemas.microsoft.com/office/drawing/2014/main" id="{ED1590BC-A4EC-486F-8718-7FE07F461B95}"/>
              </a:ext>
            </a:extLst>
          </p:cNvPr>
          <p:cNvSpPr>
            <a:spLocks noGrp="1"/>
          </p:cNvSpPr>
          <p:nvPr>
            <p:ph type="body" sz="quarter" idx="15"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7" name="Rectangle 6">
            <a:extLst>
              <a:ext uri="{FF2B5EF4-FFF2-40B4-BE49-F238E27FC236}">
                <a16:creationId xmlns:a16="http://schemas.microsoft.com/office/drawing/2014/main" id="{82399BEF-E0EB-4C94-BC39-4531B44AB3FC}"/>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249810283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6A8096D-0C5C-43E3-B315-F3ECDFD80097}"/>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2">
            <a:extLst>
              <a:ext uri="{FF2B5EF4-FFF2-40B4-BE49-F238E27FC236}">
                <a16:creationId xmlns:a16="http://schemas.microsoft.com/office/drawing/2014/main" id="{FBC4132F-8AC6-4BEE-9EF3-E2B7ABF0470E}"/>
              </a:ext>
            </a:extLst>
          </p:cNvPr>
          <p:cNvSpPr>
            <a:spLocks noGrp="1"/>
          </p:cNvSpPr>
          <p:nvPr>
            <p:ph type="body" idx="1"/>
          </p:nvPr>
        </p:nvSpPr>
        <p:spPr>
          <a:xfrm>
            <a:off x="562904" y="1297192"/>
            <a:ext cx="5386917" cy="885775"/>
          </a:xfrm>
          <a:prstGeom prst="rect">
            <a:avLst/>
          </a:prstGeom>
        </p:spPr>
        <p:txBody>
          <a:bodyPr anchor="b">
            <a:noAutofit/>
          </a:bodyPr>
          <a:lstStyle>
            <a:lvl1pPr marL="0" indent="0">
              <a:buNone/>
              <a:defRPr sz="2400" b="1">
                <a:solidFill>
                  <a:schemeClr val="tx1"/>
                </a:solidFill>
                <a:latin typeface="+mn-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1">
            <a:extLst>
              <a:ext uri="{FF2B5EF4-FFF2-40B4-BE49-F238E27FC236}">
                <a16:creationId xmlns:a16="http://schemas.microsoft.com/office/drawing/2014/main" id="{E1B26659-3037-4791-B0C0-1EFA7140F7FC}"/>
              </a:ext>
            </a:extLst>
          </p:cNvPr>
          <p:cNvSpPr>
            <a:spLocks noGrp="1"/>
          </p:cNvSpPr>
          <p:nvPr>
            <p:ph sz="quarter" idx="13" hasCustomPrompt="1"/>
          </p:nvPr>
        </p:nvSpPr>
        <p:spPr>
          <a:xfrm>
            <a:off x="562904" y="2182966"/>
            <a:ext cx="5376597" cy="3744416"/>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5" name="Text Placeholder 2">
            <a:extLst>
              <a:ext uri="{FF2B5EF4-FFF2-40B4-BE49-F238E27FC236}">
                <a16:creationId xmlns:a16="http://schemas.microsoft.com/office/drawing/2014/main" id="{DEE81C58-C14B-4DD4-AE54-499CCCB3FAAF}"/>
              </a:ext>
            </a:extLst>
          </p:cNvPr>
          <p:cNvSpPr>
            <a:spLocks noGrp="1"/>
          </p:cNvSpPr>
          <p:nvPr>
            <p:ph type="body" idx="14"/>
          </p:nvPr>
        </p:nvSpPr>
        <p:spPr>
          <a:xfrm>
            <a:off x="6195484" y="1297192"/>
            <a:ext cx="5386917" cy="885775"/>
          </a:xfrm>
          <a:prstGeom prst="rect">
            <a:avLst/>
          </a:prstGeom>
        </p:spPr>
        <p:txBody>
          <a:bodyPr anchor="b">
            <a:noAutofit/>
          </a:bodyPr>
          <a:lstStyle>
            <a:lvl1pPr marL="0" indent="0">
              <a:buNone/>
              <a:defRPr sz="2400" b="1">
                <a:solidFill>
                  <a:schemeClr val="tx1"/>
                </a:solidFill>
                <a:latin typeface="+mn-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11">
            <a:extLst>
              <a:ext uri="{FF2B5EF4-FFF2-40B4-BE49-F238E27FC236}">
                <a16:creationId xmlns:a16="http://schemas.microsoft.com/office/drawing/2014/main" id="{09EA1958-1070-4524-BB65-45F93D126530}"/>
              </a:ext>
            </a:extLst>
          </p:cNvPr>
          <p:cNvSpPr>
            <a:spLocks noGrp="1"/>
          </p:cNvSpPr>
          <p:nvPr>
            <p:ph sz="quarter" idx="15" hasCustomPrompt="1"/>
          </p:nvPr>
        </p:nvSpPr>
        <p:spPr>
          <a:xfrm>
            <a:off x="6195484" y="2182966"/>
            <a:ext cx="5376597" cy="3744416"/>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2" name="Slide Number Placeholder 3">
            <a:extLst>
              <a:ext uri="{FF2B5EF4-FFF2-40B4-BE49-F238E27FC236}">
                <a16:creationId xmlns:a16="http://schemas.microsoft.com/office/drawing/2014/main" id="{5B0A6545-4488-4206-86B3-743381827CFB}"/>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11" name="Text Placeholder 3">
            <a:extLst>
              <a:ext uri="{FF2B5EF4-FFF2-40B4-BE49-F238E27FC236}">
                <a16:creationId xmlns:a16="http://schemas.microsoft.com/office/drawing/2014/main" id="{DBB92B77-F721-439A-BFF1-30FC354E0F0D}"/>
              </a:ext>
            </a:extLst>
          </p:cNvPr>
          <p:cNvSpPr>
            <a:spLocks noGrp="1"/>
          </p:cNvSpPr>
          <p:nvPr>
            <p:ph type="body" sz="quarter" idx="16"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10" name="Rectangle 9">
            <a:extLst>
              <a:ext uri="{FF2B5EF4-FFF2-40B4-BE49-F238E27FC236}">
                <a16:creationId xmlns:a16="http://schemas.microsoft.com/office/drawing/2014/main" id="{57F04047-6697-4B95-B3F7-AF66C7CE7128}"/>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82573546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EA42A2-CDBC-4448-B503-F515E30500BC}"/>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Content Placeholder 11">
            <a:extLst>
              <a:ext uri="{FF2B5EF4-FFF2-40B4-BE49-F238E27FC236}">
                <a16:creationId xmlns:a16="http://schemas.microsoft.com/office/drawing/2014/main" id="{3E997EC8-4C66-4464-8EF8-9287EB5D564E}"/>
              </a:ext>
            </a:extLst>
          </p:cNvPr>
          <p:cNvSpPr>
            <a:spLocks noGrp="1"/>
          </p:cNvSpPr>
          <p:nvPr>
            <p:ph sz="quarter" idx="13" hasCustomPrompt="1"/>
          </p:nvPr>
        </p:nvSpPr>
        <p:spPr>
          <a:xfrm>
            <a:off x="562904" y="1319843"/>
            <a:ext cx="5376597" cy="4607540"/>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6" name="Content Placeholder 11">
            <a:extLst>
              <a:ext uri="{FF2B5EF4-FFF2-40B4-BE49-F238E27FC236}">
                <a16:creationId xmlns:a16="http://schemas.microsoft.com/office/drawing/2014/main" id="{BA5D90CE-8418-4D8C-956A-F856497BA2F7}"/>
              </a:ext>
            </a:extLst>
          </p:cNvPr>
          <p:cNvSpPr>
            <a:spLocks noGrp="1"/>
          </p:cNvSpPr>
          <p:nvPr>
            <p:ph sz="quarter" idx="15" hasCustomPrompt="1"/>
          </p:nvPr>
        </p:nvSpPr>
        <p:spPr>
          <a:xfrm>
            <a:off x="6195484" y="1319843"/>
            <a:ext cx="5376597" cy="4607540"/>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9" name="Slide Number Placeholder 3">
            <a:extLst>
              <a:ext uri="{FF2B5EF4-FFF2-40B4-BE49-F238E27FC236}">
                <a16:creationId xmlns:a16="http://schemas.microsoft.com/office/drawing/2014/main" id="{5E5FCC60-D604-4CDF-8477-12D77B2A5549}"/>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8" name="Text Placeholder 3">
            <a:extLst>
              <a:ext uri="{FF2B5EF4-FFF2-40B4-BE49-F238E27FC236}">
                <a16:creationId xmlns:a16="http://schemas.microsoft.com/office/drawing/2014/main" id="{4D881B0E-7DD5-4642-ABF9-52921CBEE832}"/>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7" name="Rectangle 6">
            <a:extLst>
              <a:ext uri="{FF2B5EF4-FFF2-40B4-BE49-F238E27FC236}">
                <a16:creationId xmlns:a16="http://schemas.microsoft.com/office/drawing/2014/main" id="{ABACB7E1-FB41-436C-8207-DB02BA25DA22}"/>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2773082894"/>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Image 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F4AC03E-2C8B-4DF2-83A9-0E4631B75524}"/>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6" name="Content Placeholder 11">
            <a:extLst>
              <a:ext uri="{FF2B5EF4-FFF2-40B4-BE49-F238E27FC236}">
                <a16:creationId xmlns:a16="http://schemas.microsoft.com/office/drawing/2014/main" id="{1FF62ACA-1DF3-4EB3-8A14-0E6FD021C712}"/>
              </a:ext>
            </a:extLst>
          </p:cNvPr>
          <p:cNvSpPr>
            <a:spLocks noGrp="1"/>
          </p:cNvSpPr>
          <p:nvPr>
            <p:ph sz="quarter" idx="13"/>
          </p:nvPr>
        </p:nvSpPr>
        <p:spPr>
          <a:xfrm>
            <a:off x="838205" y="3686909"/>
            <a:ext cx="10097807" cy="2429023"/>
          </a:xfrm>
        </p:spPr>
        <p:txBody>
          <a:bodyPr>
            <a:noAutofit/>
          </a:bodyPr>
          <a:lstStyle>
            <a:lvl1pPr marL="0" indent="0">
              <a:buNone/>
              <a:defRPr sz="2200" b="1">
                <a:latin typeface="+mn-lt"/>
                <a:cs typeface="Arial" panose="020B0604020202020204" pitchFamily="34" charset="0"/>
              </a:defRPr>
            </a:lvl1pPr>
            <a:lvl2pPr marL="0" indent="0">
              <a:buFontTx/>
              <a:buNone/>
              <a:defRPr sz="2200">
                <a:latin typeface="+mn-lt"/>
              </a:defRPr>
            </a:lvl2pPr>
            <a:lvl3pPr marL="361950" indent="-361950">
              <a:defRPr sz="2200">
                <a:latin typeface="+mn-lt"/>
              </a:defRPr>
            </a:lvl3pPr>
            <a:lvl4pPr marL="715963" indent="-354013">
              <a:defRPr sz="2200">
                <a:latin typeface="+mn-lt"/>
              </a:defRPr>
            </a:lvl4pPr>
            <a:lvl5pPr marL="1077913" indent="-361950">
              <a:defRPr>
                <a:latin typeface="+mn-lt"/>
              </a:defRPr>
            </a:lvl5pPr>
            <a:lvl6pPr marL="0" indent="0">
              <a:buNone/>
              <a:defRPr sz="1800"/>
            </a:lvl6pPr>
            <a:lvl7pPr marL="180975" indent="-180975">
              <a:defRPr sz="1800"/>
            </a:lvl7pPr>
            <a:lvl8pPr marL="0" indent="0">
              <a:buNone/>
              <a:defRPr sz="1800"/>
            </a:lvl8pPr>
            <a:lvl9pPr marL="0" indent="0">
              <a:buNone/>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9" name="Slide Number Placeholder 3">
            <a:extLst>
              <a:ext uri="{FF2B5EF4-FFF2-40B4-BE49-F238E27FC236}">
                <a16:creationId xmlns:a16="http://schemas.microsoft.com/office/drawing/2014/main" id="{628994C8-658A-4495-BE90-FF697811A3A7}"/>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pic>
        <p:nvPicPr>
          <p:cNvPr id="5" name="Picture 4">
            <a:extLst>
              <a:ext uri="{FF2B5EF4-FFF2-40B4-BE49-F238E27FC236}">
                <a16:creationId xmlns:a16="http://schemas.microsoft.com/office/drawing/2014/main" id="{9C16C596-7E3D-4294-A6B2-6F6A4220F552}"/>
              </a:ext>
            </a:extLst>
          </p:cNvPr>
          <p:cNvPicPr>
            <a:picLocks noChangeAspect="1"/>
          </p:cNvPicPr>
          <p:nvPr/>
        </p:nvPicPr>
        <p:blipFill rotWithShape="1">
          <a:blip r:embed="rId2">
            <a:extLst>
              <a:ext uri="{28A0092B-C50C-407E-A947-70E740481C1C}">
                <a14:useLocalDpi xmlns:a14="http://schemas.microsoft.com/office/drawing/2010/main" val="0"/>
              </a:ext>
            </a:extLst>
          </a:blip>
          <a:srcRect b="22231"/>
          <a:stretch/>
        </p:blipFill>
        <p:spPr>
          <a:xfrm>
            <a:off x="0" y="921458"/>
            <a:ext cx="12192000" cy="2577790"/>
          </a:xfrm>
          <a:prstGeom prst="rect">
            <a:avLst/>
          </a:prstGeom>
        </p:spPr>
      </p:pic>
      <p:sp>
        <p:nvSpPr>
          <p:cNvPr id="8" name="Text Placeholder 3">
            <a:extLst>
              <a:ext uri="{FF2B5EF4-FFF2-40B4-BE49-F238E27FC236}">
                <a16:creationId xmlns:a16="http://schemas.microsoft.com/office/drawing/2014/main" id="{5B3498A3-D6FD-4992-85B2-BBE79212CA4D}"/>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7" name="Rectangle 6">
            <a:extLst>
              <a:ext uri="{FF2B5EF4-FFF2-40B4-BE49-F238E27FC236}">
                <a16:creationId xmlns:a16="http://schemas.microsoft.com/office/drawing/2014/main" id="{FBA0B249-9AF1-444E-A271-58EED994E869}"/>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0" name="Picture 9">
            <a:extLst>
              <a:ext uri="{FF2B5EF4-FFF2-40B4-BE49-F238E27FC236}">
                <a16:creationId xmlns:a16="http://schemas.microsoft.com/office/drawing/2014/main" id="{AE23A0FF-1711-4767-A2A1-53EEE2D3B65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22231"/>
          <a:stretch/>
        </p:blipFill>
        <p:spPr>
          <a:xfrm>
            <a:off x="0" y="921458"/>
            <a:ext cx="12192000" cy="2577790"/>
          </a:xfrm>
          <a:prstGeom prst="rect">
            <a:avLst/>
          </a:prstGeom>
        </p:spPr>
      </p:pic>
    </p:spTree>
    <p:extLst>
      <p:ext uri="{BB962C8B-B14F-4D97-AF65-F5344CB8AC3E}">
        <p14:creationId xmlns:p14="http://schemas.microsoft.com/office/powerpoint/2010/main" val="161099101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1157790"/>
            <a:ext cx="3932237" cy="930423"/>
          </a:xfrm>
        </p:spPr>
        <p:txBody>
          <a:bodyPr anchor="b">
            <a:noAutofit/>
          </a:bodyPr>
          <a:lstStyle>
            <a:lvl1pPr>
              <a:defRPr sz="2400" b="1">
                <a:latin typeface="+mn-lt"/>
              </a:defRPr>
            </a:lvl1pPr>
          </a:lstStyle>
          <a:p>
            <a:pPr lvl="0"/>
            <a:r>
              <a:rPr lang="en-US"/>
              <a:t>Click to edit Master text styles</a:t>
            </a:r>
          </a:p>
        </p:txBody>
      </p:sp>
      <p:sp>
        <p:nvSpPr>
          <p:cNvPr id="4" name="Text Placeholder 3"/>
          <p:cNvSpPr>
            <a:spLocks noGrp="1"/>
          </p:cNvSpPr>
          <p:nvPr>
            <p:ph type="body" sz="half" idx="2"/>
          </p:nvPr>
        </p:nvSpPr>
        <p:spPr>
          <a:xfrm>
            <a:off x="839788" y="2264169"/>
            <a:ext cx="3932237" cy="3604819"/>
          </a:xfrm>
        </p:spPr>
        <p:txBody>
          <a:bodyPr>
            <a:noAutofit/>
          </a:bodyPr>
          <a:lstStyle>
            <a:lvl1pPr marL="0" indent="0">
              <a:buNone/>
              <a:defRPr sz="18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Rectangle 8">
            <a:extLst>
              <a:ext uri="{FF2B5EF4-FFF2-40B4-BE49-F238E27FC236}">
                <a16:creationId xmlns:a16="http://schemas.microsoft.com/office/drawing/2014/main" id="{FA923D3B-664F-4641-92F8-3ED3E4ED85AE}"/>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Content Placeholder 11">
            <a:extLst>
              <a:ext uri="{FF2B5EF4-FFF2-40B4-BE49-F238E27FC236}">
                <a16:creationId xmlns:a16="http://schemas.microsoft.com/office/drawing/2014/main" id="{FE82312A-6247-483D-94DC-1E6D1801D649}"/>
              </a:ext>
            </a:extLst>
          </p:cNvPr>
          <p:cNvSpPr>
            <a:spLocks noGrp="1"/>
          </p:cNvSpPr>
          <p:nvPr>
            <p:ph sz="quarter" idx="13" hasCustomPrompt="1"/>
          </p:nvPr>
        </p:nvSpPr>
        <p:spPr>
          <a:xfrm>
            <a:off x="5507306" y="1157783"/>
            <a:ext cx="6075097" cy="4711204"/>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0" name="Slide Number Placeholder 3">
            <a:extLst>
              <a:ext uri="{FF2B5EF4-FFF2-40B4-BE49-F238E27FC236}">
                <a16:creationId xmlns:a16="http://schemas.microsoft.com/office/drawing/2014/main" id="{432B68C6-AFDA-412D-85D8-4062CACCE7AB}"/>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11" name="Text Placeholder 3">
            <a:extLst>
              <a:ext uri="{FF2B5EF4-FFF2-40B4-BE49-F238E27FC236}">
                <a16:creationId xmlns:a16="http://schemas.microsoft.com/office/drawing/2014/main" id="{2E86133F-A8E6-48EE-BA8E-83EA1F223CD6}"/>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8" name="Rectangle 7">
            <a:extLst>
              <a:ext uri="{FF2B5EF4-FFF2-40B4-BE49-F238E27FC236}">
                <a16:creationId xmlns:a16="http://schemas.microsoft.com/office/drawing/2014/main" id="{F570B512-8A05-4ED0-BE9B-BC024F70868E}"/>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89638717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Title 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793D36-3361-4856-9CFA-DA80EBC9297F}"/>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9" name="Slide Number Placeholder 3">
            <a:extLst>
              <a:ext uri="{FF2B5EF4-FFF2-40B4-BE49-F238E27FC236}">
                <a16:creationId xmlns:a16="http://schemas.microsoft.com/office/drawing/2014/main" id="{6E6B27B6-51F6-4C35-A2EE-0F16C4836884}"/>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11" name="Table Placeholder 10">
            <a:extLst>
              <a:ext uri="{FF2B5EF4-FFF2-40B4-BE49-F238E27FC236}">
                <a16:creationId xmlns:a16="http://schemas.microsoft.com/office/drawing/2014/main" id="{608C2904-F093-4389-883E-5ED09C0E32D0}"/>
              </a:ext>
            </a:extLst>
          </p:cNvPr>
          <p:cNvSpPr>
            <a:spLocks noGrp="1"/>
          </p:cNvSpPr>
          <p:nvPr>
            <p:ph type="tbl" sz="quarter" idx="15"/>
          </p:nvPr>
        </p:nvSpPr>
        <p:spPr>
          <a:xfrm>
            <a:off x="1447800" y="1536700"/>
            <a:ext cx="9296400" cy="3784600"/>
          </a:xfrm>
        </p:spPr>
        <p:txBody>
          <a:bodyPr>
            <a:noAutofit/>
          </a:bodyPr>
          <a:lstStyle>
            <a:lvl1pPr>
              <a:defRPr>
                <a:latin typeface="+mn-lt"/>
              </a:defRPr>
            </a:lvl1pPr>
          </a:lstStyle>
          <a:p>
            <a:r>
              <a:rPr lang="en-US"/>
              <a:t>Click icon to add table</a:t>
            </a:r>
            <a:endParaRPr lang="en-AU"/>
          </a:p>
        </p:txBody>
      </p:sp>
      <p:sp>
        <p:nvSpPr>
          <p:cNvPr id="8" name="Text Placeholder 3">
            <a:extLst>
              <a:ext uri="{FF2B5EF4-FFF2-40B4-BE49-F238E27FC236}">
                <a16:creationId xmlns:a16="http://schemas.microsoft.com/office/drawing/2014/main" id="{2487A779-DCF4-4539-BE30-07C292FE0599}"/>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6" name="Rectangle 5">
            <a:extLst>
              <a:ext uri="{FF2B5EF4-FFF2-40B4-BE49-F238E27FC236}">
                <a16:creationId xmlns:a16="http://schemas.microsoft.com/office/drawing/2014/main" id="{665EEC4D-ECEC-4137-B486-4A76BEA84554}"/>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024130311"/>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1_Title 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793D36-3361-4856-9CFA-DA80EBC9297F}"/>
              </a:ext>
            </a:extLst>
          </p:cNvPr>
          <p:cNvSpPr/>
          <p:nvPr/>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9" name="Slide Number Placeholder 3">
            <a:extLst>
              <a:ext uri="{FF2B5EF4-FFF2-40B4-BE49-F238E27FC236}">
                <a16:creationId xmlns:a16="http://schemas.microsoft.com/office/drawing/2014/main" id="{6E6B27B6-51F6-4C35-A2EE-0F16C4836884}"/>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6" name="Text Placeholder 3">
            <a:extLst>
              <a:ext uri="{FF2B5EF4-FFF2-40B4-BE49-F238E27FC236}">
                <a16:creationId xmlns:a16="http://schemas.microsoft.com/office/drawing/2014/main" id="{0612FE77-0B76-42B5-B6AE-42A445FB6C4B}"/>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
        <p:nvSpPr>
          <p:cNvPr id="5" name="Rectangle 4">
            <a:extLst>
              <a:ext uri="{FF2B5EF4-FFF2-40B4-BE49-F238E27FC236}">
                <a16:creationId xmlns:a16="http://schemas.microsoft.com/office/drawing/2014/main" id="{F7154DAC-8B9D-4A49-AF4D-ACD22178130A}"/>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566867826"/>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A11A90B3-60BA-467C-AEF1-A6BF0B837A35}"/>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Tree>
    <p:extLst>
      <p:ext uri="{BB962C8B-B14F-4D97-AF65-F5344CB8AC3E}">
        <p14:creationId xmlns:p14="http://schemas.microsoft.com/office/powerpoint/2010/main" val="3516325552"/>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rgbClr val="007DB9"/>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C9D144-ACC3-4DEB-BCFB-09DC2D063E9E}"/>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pic>
        <p:nvPicPr>
          <p:cNvPr id="15" name="Picture 14">
            <a:extLst>
              <a:ext uri="{FF2B5EF4-FFF2-40B4-BE49-F238E27FC236}">
                <a16:creationId xmlns:a16="http://schemas.microsoft.com/office/drawing/2014/main" id="{DFE38C61-573E-4BA8-8985-7DCDBE13F68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
        <p:nvSpPr>
          <p:cNvPr id="16" name="Rectangle 15">
            <a:extLst>
              <a:ext uri="{FF2B5EF4-FFF2-40B4-BE49-F238E27FC236}">
                <a16:creationId xmlns:a16="http://schemas.microsoft.com/office/drawing/2014/main" id="{ED1AF772-CB0D-4E01-9F63-48F4D51442E5}"/>
              </a:ext>
            </a:extLst>
          </p:cNvPr>
          <p:cNvSpPr/>
          <p:nvPr userDrawn="1"/>
        </p:nvSpPr>
        <p:spPr>
          <a:xfrm>
            <a:off x="0" y="5346000"/>
            <a:ext cx="4300800" cy="1512000"/>
          </a:xfrm>
          <a:prstGeom prst="rect">
            <a:avLst/>
          </a:prstGeom>
          <a:solidFill>
            <a:srgbClr val="F2F3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cxnSp>
        <p:nvCxnSpPr>
          <p:cNvPr id="47" name="Straight Connector 46">
            <a:extLst>
              <a:ext uri="{FF2B5EF4-FFF2-40B4-BE49-F238E27FC236}">
                <a16:creationId xmlns:a16="http://schemas.microsoft.com/office/drawing/2014/main" id="{B8DF8CA1-A50E-4171-970A-4AC3D79544A3}"/>
              </a:ext>
            </a:extLst>
          </p:cNvPr>
          <p:cNvCxnSpPr>
            <a:cxnSpLocks/>
          </p:cNvCxnSpPr>
          <p:nvPr userDrawn="1"/>
        </p:nvCxnSpPr>
        <p:spPr>
          <a:xfrm>
            <a:off x="836678" y="4091552"/>
            <a:ext cx="0" cy="10641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4FD4B37C-2D2E-4007-B8DC-CF32AB3D7A0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3" name="Text Placeholder 2">
            <a:extLst>
              <a:ext uri="{FF2B5EF4-FFF2-40B4-BE49-F238E27FC236}">
                <a16:creationId xmlns:a16="http://schemas.microsoft.com/office/drawing/2014/main" id="{1364CF24-5832-4A49-84C2-CD2559B421DD}"/>
              </a:ext>
            </a:extLst>
          </p:cNvPr>
          <p:cNvSpPr>
            <a:spLocks noGrp="1"/>
          </p:cNvSpPr>
          <p:nvPr>
            <p:ph type="body" sz="quarter" idx="10" hasCustomPrompt="1"/>
          </p:nvPr>
        </p:nvSpPr>
        <p:spPr>
          <a:xfrm>
            <a:off x="936316" y="1285816"/>
            <a:ext cx="8115319" cy="2390258"/>
          </a:xfrm>
        </p:spPr>
        <p:txBody>
          <a:bodyPr>
            <a:noAutofit/>
          </a:bodyPr>
          <a:lstStyle>
            <a:lvl1pPr marL="0" indent="0">
              <a:buNone/>
              <a:defRPr sz="6600" b="1">
                <a:solidFill>
                  <a:schemeClr val="bg1"/>
                </a:solidFill>
                <a:latin typeface="VIC" panose="00000500000000000000" pitchFamily="2" charset="0"/>
              </a:defRPr>
            </a:lvl1pPr>
            <a:lvl2pPr>
              <a:defRPr sz="6600" b="1">
                <a:solidFill>
                  <a:schemeClr val="bg1"/>
                </a:solidFill>
                <a:latin typeface="VIC" panose="00000500000000000000" pitchFamily="2" charset="0"/>
              </a:defRPr>
            </a:lvl2pPr>
            <a:lvl3pPr>
              <a:defRPr sz="6600" b="1">
                <a:solidFill>
                  <a:schemeClr val="bg1"/>
                </a:solidFill>
                <a:latin typeface="VIC" panose="00000500000000000000" pitchFamily="2" charset="0"/>
              </a:defRPr>
            </a:lvl3pPr>
            <a:lvl4pPr>
              <a:defRPr sz="6600" b="1">
                <a:solidFill>
                  <a:schemeClr val="bg1"/>
                </a:solidFill>
                <a:latin typeface="VIC" panose="00000500000000000000" pitchFamily="2" charset="0"/>
              </a:defRPr>
            </a:lvl4pPr>
            <a:lvl5pPr>
              <a:defRPr sz="6600" b="1">
                <a:solidFill>
                  <a:schemeClr val="bg1"/>
                </a:solidFill>
                <a:latin typeface="VIC" panose="00000500000000000000" pitchFamily="2" charset="0"/>
              </a:defRPr>
            </a:lvl5pPr>
          </a:lstStyle>
          <a:p>
            <a:pPr lvl="0"/>
            <a:r>
              <a:rPr lang="en-AU" sz="6600" b="1">
                <a:solidFill>
                  <a:schemeClr val="bg1"/>
                </a:solidFill>
                <a:latin typeface="VIC" panose="00000500000000000000" pitchFamily="2" charset="0"/>
              </a:rPr>
              <a:t>[A headline for your presentation]</a:t>
            </a:r>
            <a:endParaRPr lang="en-AU"/>
          </a:p>
        </p:txBody>
      </p:sp>
      <p:sp>
        <p:nvSpPr>
          <p:cNvPr id="5" name="Text Placeholder 4">
            <a:extLst>
              <a:ext uri="{FF2B5EF4-FFF2-40B4-BE49-F238E27FC236}">
                <a16:creationId xmlns:a16="http://schemas.microsoft.com/office/drawing/2014/main" id="{2EFA7054-9650-4F2B-A000-8D15659D2470}"/>
              </a:ext>
            </a:extLst>
          </p:cNvPr>
          <p:cNvSpPr>
            <a:spLocks noGrp="1"/>
          </p:cNvSpPr>
          <p:nvPr>
            <p:ph type="body" sz="quarter" idx="11" hasCustomPrompt="1"/>
          </p:nvPr>
        </p:nvSpPr>
        <p:spPr>
          <a:xfrm>
            <a:off x="936316" y="4091552"/>
            <a:ext cx="5990952" cy="776684"/>
          </a:xfrm>
        </p:spPr>
        <p:txBody>
          <a:bodyPr>
            <a:noAutofit/>
          </a:bodyPr>
          <a:lstStyle>
            <a:lvl1pPr marL="0" indent="0">
              <a:buNone/>
              <a:defRPr sz="2000" b="1">
                <a:solidFill>
                  <a:schemeClr val="bg1"/>
                </a:solidFill>
                <a:latin typeface="VIC" panose="00000500000000000000" pitchFamily="2" charset="0"/>
              </a:defRPr>
            </a:lvl1pPr>
          </a:lstStyle>
          <a:p>
            <a:pPr lvl="0"/>
            <a:r>
              <a:rPr lang="en-US"/>
              <a:t>[Presenters Name]</a:t>
            </a:r>
          </a:p>
          <a:p>
            <a:pPr lvl="0"/>
            <a:r>
              <a:rPr lang="en-US"/>
              <a:t>[Role]</a:t>
            </a:r>
            <a:endParaRPr lang="en-AU"/>
          </a:p>
        </p:txBody>
      </p:sp>
      <p:sp>
        <p:nvSpPr>
          <p:cNvPr id="19" name="Text Placeholder 4">
            <a:extLst>
              <a:ext uri="{FF2B5EF4-FFF2-40B4-BE49-F238E27FC236}">
                <a16:creationId xmlns:a16="http://schemas.microsoft.com/office/drawing/2014/main" id="{3B708A9E-B394-4989-8BFE-1716760E5A15}"/>
              </a:ext>
            </a:extLst>
          </p:cNvPr>
          <p:cNvSpPr>
            <a:spLocks noGrp="1"/>
          </p:cNvSpPr>
          <p:nvPr>
            <p:ph type="body" sz="quarter" idx="12" hasCustomPrompt="1"/>
          </p:nvPr>
        </p:nvSpPr>
        <p:spPr>
          <a:xfrm>
            <a:off x="924404" y="4868616"/>
            <a:ext cx="3112963" cy="287050"/>
          </a:xfrm>
        </p:spPr>
        <p:txBody>
          <a:bodyPr>
            <a:noAutofit/>
          </a:bodyPr>
          <a:lstStyle>
            <a:lvl1pPr marL="0" indent="0">
              <a:buNone/>
              <a:defRPr sz="1800">
                <a:solidFill>
                  <a:schemeClr val="bg1"/>
                </a:solidFill>
                <a:latin typeface="VIC" panose="00000500000000000000" pitchFamily="2" charset="0"/>
              </a:defRPr>
            </a:lvl1pPr>
          </a:lstStyle>
          <a:p>
            <a:pPr lvl="0"/>
            <a:r>
              <a:rPr lang="en-US"/>
              <a:t>[Month Year]</a:t>
            </a:r>
            <a:endParaRPr lang="en-AU"/>
          </a:p>
        </p:txBody>
      </p:sp>
      <p:pic>
        <p:nvPicPr>
          <p:cNvPr id="13" name="Picture 12">
            <a:extLst>
              <a:ext uri="{FF2B5EF4-FFF2-40B4-BE49-F238E27FC236}">
                <a16:creationId xmlns:a16="http://schemas.microsoft.com/office/drawing/2014/main" id="{DDDC15AD-CF4B-4180-A57D-07472CE2C1E2}"/>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18" name="Picture 17">
            <a:extLst>
              <a:ext uri="{FF2B5EF4-FFF2-40B4-BE49-F238E27FC236}">
                <a16:creationId xmlns:a16="http://schemas.microsoft.com/office/drawing/2014/main" id="{0CB35681-96B2-4A65-874D-A3F54DFA81DF}"/>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0" name="Isosceles Triangle 19">
            <a:extLst>
              <a:ext uri="{FF2B5EF4-FFF2-40B4-BE49-F238E27FC236}">
                <a16:creationId xmlns:a16="http://schemas.microsoft.com/office/drawing/2014/main" id="{3BE3D10B-C5BB-47D7-88AB-E5BCEAF0DDDE}"/>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56239641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1_Heading Object">
    <p:bg>
      <p:bgPr>
        <a:solidFill>
          <a:srgbClr val="007DB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9FC532-D1E9-42F1-8E4B-55C26E793767}"/>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pic>
        <p:nvPicPr>
          <p:cNvPr id="17" name="Picture 16">
            <a:extLst>
              <a:ext uri="{FF2B5EF4-FFF2-40B4-BE49-F238E27FC236}">
                <a16:creationId xmlns:a16="http://schemas.microsoft.com/office/drawing/2014/main" id="{746FC2B3-3251-4C0D-880A-435ABA51CD6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sp>
        <p:nvSpPr>
          <p:cNvPr id="12" name="Content Placeholder 2">
            <a:extLst>
              <a:ext uri="{FF2B5EF4-FFF2-40B4-BE49-F238E27FC236}">
                <a16:creationId xmlns:a16="http://schemas.microsoft.com/office/drawing/2014/main" id="{575A4763-83BA-49AB-8F8B-C9D0E0618014}"/>
              </a:ext>
            </a:extLst>
          </p:cNvPr>
          <p:cNvSpPr>
            <a:spLocks noGrp="1"/>
          </p:cNvSpPr>
          <p:nvPr>
            <p:ph sz="quarter" idx="11"/>
          </p:nvPr>
        </p:nvSpPr>
        <p:spPr>
          <a:xfrm>
            <a:off x="7718611" y="842181"/>
            <a:ext cx="3849996" cy="4115394"/>
          </a:xfrm>
        </p:spPr>
        <p:txBody>
          <a:bodyPr>
            <a:normAutofit/>
          </a:bodyPr>
          <a:lstStyle>
            <a:lvl1pPr marL="0" indent="0">
              <a:buNone/>
              <a:defRPr sz="3200" b="1">
                <a:solidFill>
                  <a:schemeClr val="bg1"/>
                </a:solidFill>
                <a:latin typeface="VIC" panose="00000500000000000000" pitchFamily="2" charset="0"/>
              </a:defRPr>
            </a:lvl1pPr>
          </a:lstStyle>
          <a:p>
            <a:pPr lvl="0"/>
            <a:r>
              <a:rPr lang="en-US"/>
              <a:t>Click to edit Master text styles</a:t>
            </a:r>
          </a:p>
        </p:txBody>
      </p:sp>
      <p:pic>
        <p:nvPicPr>
          <p:cNvPr id="14" name="Picture 13">
            <a:extLst>
              <a:ext uri="{FF2B5EF4-FFF2-40B4-BE49-F238E27FC236}">
                <a16:creationId xmlns:a16="http://schemas.microsoft.com/office/drawing/2014/main" id="{1E6D0A88-D1E2-4920-82EE-0197A3384C0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20" name="Isosceles Triangle 19">
            <a:extLst>
              <a:ext uri="{FF2B5EF4-FFF2-40B4-BE49-F238E27FC236}">
                <a16:creationId xmlns:a16="http://schemas.microsoft.com/office/drawing/2014/main" id="{B13C61E3-6684-4075-8D6F-CF2C7A74D394}"/>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5" name="Picture 14">
            <a:extLst>
              <a:ext uri="{FF2B5EF4-FFF2-40B4-BE49-F238E27FC236}">
                <a16:creationId xmlns:a16="http://schemas.microsoft.com/office/drawing/2014/main" id="{DE67E09C-2904-4912-AB8A-544C1D049CB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16" name="Text Placeholder 2">
            <a:extLst>
              <a:ext uri="{FF2B5EF4-FFF2-40B4-BE49-F238E27FC236}">
                <a16:creationId xmlns:a16="http://schemas.microsoft.com/office/drawing/2014/main" id="{FB1CDF2B-44F3-41C3-9F4A-483B7BC1A8AE}"/>
              </a:ext>
            </a:extLst>
          </p:cNvPr>
          <p:cNvSpPr>
            <a:spLocks noGrp="1"/>
          </p:cNvSpPr>
          <p:nvPr>
            <p:ph type="body" sz="quarter" idx="10" hasCustomPrompt="1"/>
          </p:nvPr>
        </p:nvSpPr>
        <p:spPr>
          <a:xfrm>
            <a:off x="936317" y="860949"/>
            <a:ext cx="5990952" cy="2805356"/>
          </a:xfrm>
        </p:spPr>
        <p:txBody>
          <a:bodyPr>
            <a:noAutofit/>
          </a:bodyPr>
          <a:lstStyle>
            <a:lvl1pPr marL="0" indent="0">
              <a:buNone/>
              <a:defRPr sz="6600" b="1">
                <a:solidFill>
                  <a:schemeClr val="bg1"/>
                </a:solidFill>
                <a:latin typeface="VIC" panose="00000500000000000000" pitchFamily="2" charset="0"/>
              </a:defRPr>
            </a:lvl1pPr>
            <a:lvl2pPr>
              <a:defRPr sz="6600" b="1">
                <a:solidFill>
                  <a:schemeClr val="bg1"/>
                </a:solidFill>
                <a:latin typeface="VIC" panose="00000500000000000000" pitchFamily="2" charset="0"/>
              </a:defRPr>
            </a:lvl2pPr>
            <a:lvl3pPr>
              <a:defRPr sz="6600" b="1">
                <a:solidFill>
                  <a:schemeClr val="bg1"/>
                </a:solidFill>
                <a:latin typeface="VIC" panose="00000500000000000000" pitchFamily="2" charset="0"/>
              </a:defRPr>
            </a:lvl3pPr>
            <a:lvl4pPr>
              <a:defRPr sz="6600" b="1">
                <a:solidFill>
                  <a:schemeClr val="bg1"/>
                </a:solidFill>
                <a:latin typeface="VIC" panose="00000500000000000000" pitchFamily="2" charset="0"/>
              </a:defRPr>
            </a:lvl4pPr>
            <a:lvl5pPr>
              <a:defRPr sz="6600" b="1">
                <a:solidFill>
                  <a:schemeClr val="bg1"/>
                </a:solidFill>
                <a:latin typeface="VIC" panose="00000500000000000000" pitchFamily="2" charset="0"/>
              </a:defRPr>
            </a:lvl5pPr>
          </a:lstStyle>
          <a:p>
            <a:pPr lvl="0"/>
            <a:r>
              <a:rPr lang="en-AU" sz="6600" b="1">
                <a:solidFill>
                  <a:schemeClr val="bg1"/>
                </a:solidFill>
                <a:latin typeface="VIC" panose="00000500000000000000" pitchFamily="2" charset="0"/>
              </a:rPr>
              <a:t>[A headline for your presentation]</a:t>
            </a:r>
            <a:endParaRPr lang="en-AU"/>
          </a:p>
        </p:txBody>
      </p:sp>
      <p:sp>
        <p:nvSpPr>
          <p:cNvPr id="18" name="Text Placeholder 4">
            <a:extLst>
              <a:ext uri="{FF2B5EF4-FFF2-40B4-BE49-F238E27FC236}">
                <a16:creationId xmlns:a16="http://schemas.microsoft.com/office/drawing/2014/main" id="{372117A1-3EBF-4E5E-BD14-06690A7D52F4}"/>
              </a:ext>
            </a:extLst>
          </p:cNvPr>
          <p:cNvSpPr>
            <a:spLocks noGrp="1"/>
          </p:cNvSpPr>
          <p:nvPr>
            <p:ph type="body" sz="quarter" idx="12" hasCustomPrompt="1"/>
          </p:nvPr>
        </p:nvSpPr>
        <p:spPr>
          <a:xfrm>
            <a:off x="936316" y="4091552"/>
            <a:ext cx="5990952" cy="776684"/>
          </a:xfrm>
        </p:spPr>
        <p:txBody>
          <a:bodyPr>
            <a:noAutofit/>
          </a:bodyPr>
          <a:lstStyle>
            <a:lvl1pPr marL="0" indent="0">
              <a:buNone/>
              <a:defRPr sz="2000" b="1">
                <a:solidFill>
                  <a:schemeClr val="bg1"/>
                </a:solidFill>
                <a:latin typeface="VIC" panose="00000500000000000000" pitchFamily="2" charset="0"/>
              </a:defRPr>
            </a:lvl1pPr>
          </a:lstStyle>
          <a:p>
            <a:pPr lvl="0"/>
            <a:r>
              <a:rPr lang="en-US"/>
              <a:t>[Presenters Name]</a:t>
            </a:r>
          </a:p>
          <a:p>
            <a:pPr lvl="0"/>
            <a:r>
              <a:rPr lang="en-US"/>
              <a:t>[Role]</a:t>
            </a:r>
            <a:endParaRPr lang="en-AU"/>
          </a:p>
        </p:txBody>
      </p:sp>
      <p:sp>
        <p:nvSpPr>
          <p:cNvPr id="19" name="Text Placeholder 4">
            <a:extLst>
              <a:ext uri="{FF2B5EF4-FFF2-40B4-BE49-F238E27FC236}">
                <a16:creationId xmlns:a16="http://schemas.microsoft.com/office/drawing/2014/main" id="{CFB097E6-A93D-4A45-8431-7C8B973BEED2}"/>
              </a:ext>
            </a:extLst>
          </p:cNvPr>
          <p:cNvSpPr>
            <a:spLocks noGrp="1"/>
          </p:cNvSpPr>
          <p:nvPr>
            <p:ph type="body" sz="quarter" idx="13" hasCustomPrompt="1"/>
          </p:nvPr>
        </p:nvSpPr>
        <p:spPr>
          <a:xfrm>
            <a:off x="924404" y="4868616"/>
            <a:ext cx="3112963" cy="287050"/>
          </a:xfrm>
        </p:spPr>
        <p:txBody>
          <a:bodyPr>
            <a:noAutofit/>
          </a:bodyPr>
          <a:lstStyle>
            <a:lvl1pPr marL="0" indent="0">
              <a:buNone/>
              <a:defRPr sz="1800">
                <a:solidFill>
                  <a:schemeClr val="bg1"/>
                </a:solidFill>
                <a:latin typeface="VIC" panose="00000500000000000000" pitchFamily="2" charset="0"/>
              </a:defRPr>
            </a:lvl1pPr>
          </a:lstStyle>
          <a:p>
            <a:pPr lvl="0"/>
            <a:r>
              <a:rPr lang="en-US"/>
              <a:t>[Month Year]</a:t>
            </a:r>
            <a:endParaRPr lang="en-AU"/>
          </a:p>
        </p:txBody>
      </p:sp>
      <p:cxnSp>
        <p:nvCxnSpPr>
          <p:cNvPr id="21" name="Straight Connector 20">
            <a:extLst>
              <a:ext uri="{FF2B5EF4-FFF2-40B4-BE49-F238E27FC236}">
                <a16:creationId xmlns:a16="http://schemas.microsoft.com/office/drawing/2014/main" id="{4596F5C5-24D1-467F-AEB3-CE4F5B15B80B}"/>
              </a:ext>
            </a:extLst>
          </p:cNvPr>
          <p:cNvCxnSpPr>
            <a:cxnSpLocks/>
          </p:cNvCxnSpPr>
          <p:nvPr userDrawn="1"/>
        </p:nvCxnSpPr>
        <p:spPr>
          <a:xfrm>
            <a:off x="836678" y="4091552"/>
            <a:ext cx="0" cy="10641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19E597F2-FA5F-4DE1-9D52-57CACCC27E1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Tree>
    <p:extLst>
      <p:ext uri="{BB962C8B-B14F-4D97-AF65-F5344CB8AC3E}">
        <p14:creationId xmlns:p14="http://schemas.microsoft.com/office/powerpoint/2010/main" val="57592797"/>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1_SubHeading">
    <p:bg>
      <p:bgPr>
        <a:solidFill>
          <a:srgbClr val="007DB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9FC532-D1E9-42F1-8E4B-55C26E793767}"/>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sp>
        <p:nvSpPr>
          <p:cNvPr id="5" name="Text Placeholder 4">
            <a:extLst>
              <a:ext uri="{FF2B5EF4-FFF2-40B4-BE49-F238E27FC236}">
                <a16:creationId xmlns:a16="http://schemas.microsoft.com/office/drawing/2014/main" id="{96249A1A-0AC3-4BF3-8DBC-5BBA4737BE09}"/>
              </a:ext>
            </a:extLst>
          </p:cNvPr>
          <p:cNvSpPr>
            <a:spLocks noGrp="1"/>
          </p:cNvSpPr>
          <p:nvPr>
            <p:ph type="body" sz="quarter" idx="12" hasCustomPrompt="1"/>
          </p:nvPr>
        </p:nvSpPr>
        <p:spPr>
          <a:xfrm>
            <a:off x="873564" y="2672999"/>
            <a:ext cx="6097052" cy="1512001"/>
          </a:xfrm>
        </p:spPr>
        <p:txBody>
          <a:bodyPr>
            <a:normAutofit/>
          </a:bodyPr>
          <a:lstStyle>
            <a:lvl1pPr marL="0" indent="0">
              <a:buNone/>
              <a:defRPr sz="5400" b="1">
                <a:solidFill>
                  <a:srgbClr val="F2F3F1"/>
                </a:solidFill>
                <a:latin typeface="VIC" panose="00000500000000000000" pitchFamily="2" charset="0"/>
              </a:defRPr>
            </a:lvl1pPr>
          </a:lstStyle>
          <a:p>
            <a:pPr lvl="0"/>
            <a:r>
              <a:rPr lang="en-US"/>
              <a:t>[A heading for this section]</a:t>
            </a:r>
            <a:endParaRPr lang="en-AU"/>
          </a:p>
        </p:txBody>
      </p:sp>
      <p:cxnSp>
        <p:nvCxnSpPr>
          <p:cNvPr id="9" name="Straight Connector 8">
            <a:extLst>
              <a:ext uri="{FF2B5EF4-FFF2-40B4-BE49-F238E27FC236}">
                <a16:creationId xmlns:a16="http://schemas.microsoft.com/office/drawing/2014/main" id="{4FAC9FEC-AD02-45AA-8A25-47B367C2A3A6}"/>
              </a:ext>
            </a:extLst>
          </p:cNvPr>
          <p:cNvCxnSpPr/>
          <p:nvPr userDrawn="1"/>
        </p:nvCxnSpPr>
        <p:spPr>
          <a:xfrm>
            <a:off x="936317" y="1658436"/>
            <a:ext cx="31781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9BB8E45-434A-4FE2-A8FF-AA9B8340B0A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14" name="Picture 13">
            <a:extLst>
              <a:ext uri="{FF2B5EF4-FFF2-40B4-BE49-F238E27FC236}">
                <a16:creationId xmlns:a16="http://schemas.microsoft.com/office/drawing/2014/main" id="{FE04B327-918C-4988-AEDF-7478A48AC638}"/>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15" name="Isosceles Triangle 14">
            <a:extLst>
              <a:ext uri="{FF2B5EF4-FFF2-40B4-BE49-F238E27FC236}">
                <a16:creationId xmlns:a16="http://schemas.microsoft.com/office/drawing/2014/main" id="{534B50CB-466B-41A2-B1D5-9D92061970F9}"/>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6" name="Picture 15">
            <a:extLst>
              <a:ext uri="{FF2B5EF4-FFF2-40B4-BE49-F238E27FC236}">
                <a16:creationId xmlns:a16="http://schemas.microsoft.com/office/drawing/2014/main" id="{F9B14170-A5DB-4D6A-A792-C7127F176E7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17" name="Text Placeholder 6">
            <a:extLst>
              <a:ext uri="{FF2B5EF4-FFF2-40B4-BE49-F238E27FC236}">
                <a16:creationId xmlns:a16="http://schemas.microsoft.com/office/drawing/2014/main" id="{21580680-7F49-4DD6-A812-D18A8944B57C}"/>
              </a:ext>
            </a:extLst>
          </p:cNvPr>
          <p:cNvSpPr>
            <a:spLocks noGrp="1"/>
          </p:cNvSpPr>
          <p:nvPr>
            <p:ph type="body" sz="quarter" idx="13" hasCustomPrompt="1"/>
          </p:nvPr>
        </p:nvSpPr>
        <p:spPr>
          <a:xfrm>
            <a:off x="954789" y="842181"/>
            <a:ext cx="4448484" cy="807290"/>
          </a:xfrm>
        </p:spPr>
        <p:txBody>
          <a:bodyPr>
            <a:noAutofit/>
          </a:bodyPr>
          <a:lstStyle>
            <a:lvl1pPr marL="0" indent="0">
              <a:buNone/>
              <a:defRPr sz="2400">
                <a:solidFill>
                  <a:srgbClr val="F2F3F1"/>
                </a:solidFill>
                <a:latin typeface="VIC" panose="00000500000000000000" pitchFamily="2" charset="0"/>
              </a:defRPr>
            </a:lvl1pPr>
          </a:lstStyle>
          <a:p>
            <a:pPr lvl="0"/>
            <a:r>
              <a:rPr lang="en-US"/>
              <a:t>[The headline for this presentation]</a:t>
            </a:r>
            <a:endParaRPr lang="en-AU"/>
          </a:p>
        </p:txBody>
      </p:sp>
      <p:pic>
        <p:nvPicPr>
          <p:cNvPr id="19" name="Picture 18">
            <a:extLst>
              <a:ext uri="{FF2B5EF4-FFF2-40B4-BE49-F238E27FC236}">
                <a16:creationId xmlns:a16="http://schemas.microsoft.com/office/drawing/2014/main" id="{FC77C0B4-0384-46CA-89E9-E14AE56C31E8}"/>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Tree>
    <p:extLst>
      <p:ext uri="{BB962C8B-B14F-4D97-AF65-F5344CB8AC3E}">
        <p14:creationId xmlns:p14="http://schemas.microsoft.com/office/powerpoint/2010/main" val="2168087233"/>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1_SubHeading Object">
    <p:bg>
      <p:bgPr>
        <a:solidFill>
          <a:srgbClr val="007DB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9FC532-D1E9-42F1-8E4B-55C26E793767}"/>
              </a:ext>
            </a:extLst>
          </p:cNvPr>
          <p:cNvSpPr/>
          <p:nvPr userDrawn="1"/>
        </p:nvSpPr>
        <p:spPr>
          <a:xfrm>
            <a:off x="0" y="5346000"/>
            <a:ext cx="12192000" cy="1512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noFill/>
              </a:ln>
              <a:solidFill>
                <a:schemeClr val="accent1"/>
              </a:solidFill>
              <a:effectLst/>
            </a:endParaRPr>
          </a:p>
          <a:p>
            <a:pPr algn="ctr"/>
            <a:endParaRPr lang="en-US" sz="1800">
              <a:ln>
                <a:noFill/>
              </a:ln>
              <a:solidFill>
                <a:schemeClr val="accent1"/>
              </a:solidFill>
              <a:effectLst/>
            </a:endParaRPr>
          </a:p>
        </p:txBody>
      </p:sp>
      <p:sp>
        <p:nvSpPr>
          <p:cNvPr id="7" name="Text Placeholder 6">
            <a:extLst>
              <a:ext uri="{FF2B5EF4-FFF2-40B4-BE49-F238E27FC236}">
                <a16:creationId xmlns:a16="http://schemas.microsoft.com/office/drawing/2014/main" id="{0EB28DEE-37CE-4213-B5BE-24C0566952FF}"/>
              </a:ext>
            </a:extLst>
          </p:cNvPr>
          <p:cNvSpPr>
            <a:spLocks noGrp="1"/>
          </p:cNvSpPr>
          <p:nvPr>
            <p:ph type="body" sz="quarter" idx="13" hasCustomPrompt="1"/>
          </p:nvPr>
        </p:nvSpPr>
        <p:spPr>
          <a:xfrm>
            <a:off x="954789" y="842181"/>
            <a:ext cx="4448484" cy="807290"/>
          </a:xfrm>
        </p:spPr>
        <p:txBody>
          <a:bodyPr>
            <a:noAutofit/>
          </a:bodyPr>
          <a:lstStyle>
            <a:lvl1pPr marL="0" indent="0">
              <a:buNone/>
              <a:defRPr sz="2400">
                <a:solidFill>
                  <a:srgbClr val="F2F3F1"/>
                </a:solidFill>
                <a:latin typeface="VIC" panose="00000500000000000000" pitchFamily="2" charset="0"/>
              </a:defRPr>
            </a:lvl1pPr>
          </a:lstStyle>
          <a:p>
            <a:pPr lvl="0"/>
            <a:r>
              <a:rPr lang="en-US"/>
              <a:t>[The headline for this presentation]</a:t>
            </a:r>
            <a:endParaRPr lang="en-AU"/>
          </a:p>
        </p:txBody>
      </p:sp>
      <p:cxnSp>
        <p:nvCxnSpPr>
          <p:cNvPr id="9" name="Straight Connector 8">
            <a:extLst>
              <a:ext uri="{FF2B5EF4-FFF2-40B4-BE49-F238E27FC236}">
                <a16:creationId xmlns:a16="http://schemas.microsoft.com/office/drawing/2014/main" id="{4FAC9FEC-AD02-45AA-8A25-47B367C2A3A6}"/>
              </a:ext>
            </a:extLst>
          </p:cNvPr>
          <p:cNvCxnSpPr/>
          <p:nvPr userDrawn="1"/>
        </p:nvCxnSpPr>
        <p:spPr>
          <a:xfrm>
            <a:off x="936317" y="1658436"/>
            <a:ext cx="317817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2FD2B2C6-B1F0-4715-BB7B-B3EE6E735BB1}"/>
              </a:ext>
            </a:extLst>
          </p:cNvPr>
          <p:cNvSpPr>
            <a:spLocks noGrp="1"/>
          </p:cNvSpPr>
          <p:nvPr>
            <p:ph sz="quarter" idx="11"/>
          </p:nvPr>
        </p:nvSpPr>
        <p:spPr>
          <a:xfrm>
            <a:off x="7718611" y="842181"/>
            <a:ext cx="3849996" cy="4115394"/>
          </a:xfrm>
        </p:spPr>
        <p:txBody>
          <a:bodyPr>
            <a:normAutofit/>
          </a:bodyPr>
          <a:lstStyle>
            <a:lvl1pPr marL="0" indent="0">
              <a:buNone/>
              <a:defRPr sz="3200" b="1">
                <a:solidFill>
                  <a:schemeClr val="bg1"/>
                </a:solidFill>
                <a:latin typeface="VIC" panose="00000500000000000000" pitchFamily="2" charset="0"/>
              </a:defRPr>
            </a:lvl1pPr>
          </a:lstStyle>
          <a:p>
            <a:pPr lvl="0"/>
            <a:r>
              <a:rPr lang="en-US"/>
              <a:t>Click to edit Master text styles</a:t>
            </a:r>
          </a:p>
        </p:txBody>
      </p:sp>
      <p:pic>
        <p:nvPicPr>
          <p:cNvPr id="14" name="Picture 13">
            <a:extLst>
              <a:ext uri="{FF2B5EF4-FFF2-40B4-BE49-F238E27FC236}">
                <a16:creationId xmlns:a16="http://schemas.microsoft.com/office/drawing/2014/main" id="{620D86CE-9CDE-42DA-952B-25416FE0365D}"/>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93977"/>
          <a:stretch/>
        </p:blipFill>
        <p:spPr>
          <a:xfrm rot="10800000">
            <a:off x="5333999" y="5345426"/>
            <a:ext cx="446612" cy="1512001"/>
          </a:xfrm>
          <a:prstGeom prst="rect">
            <a:avLst/>
          </a:prstGeom>
        </p:spPr>
      </p:pic>
      <p:pic>
        <p:nvPicPr>
          <p:cNvPr id="15" name="Picture 14">
            <a:extLst>
              <a:ext uri="{FF2B5EF4-FFF2-40B4-BE49-F238E27FC236}">
                <a16:creationId xmlns:a16="http://schemas.microsoft.com/office/drawing/2014/main" id="{5FB6F41A-E945-449E-8DA6-02985F3AE4F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289"/>
          <a:stretch/>
        </p:blipFill>
        <p:spPr>
          <a:xfrm>
            <a:off x="2" y="5346003"/>
            <a:ext cx="5489663" cy="1512001"/>
          </a:xfrm>
          <a:prstGeom prst="rect">
            <a:avLst/>
          </a:prstGeom>
        </p:spPr>
      </p:pic>
      <p:sp>
        <p:nvSpPr>
          <p:cNvPr id="16" name="Isosceles Triangle 15">
            <a:extLst>
              <a:ext uri="{FF2B5EF4-FFF2-40B4-BE49-F238E27FC236}">
                <a16:creationId xmlns:a16="http://schemas.microsoft.com/office/drawing/2014/main" id="{7229EACE-C01F-4FEA-8DF5-B7BC9590BA4A}"/>
              </a:ext>
            </a:extLst>
          </p:cNvPr>
          <p:cNvSpPr/>
          <p:nvPr userDrawn="1"/>
        </p:nvSpPr>
        <p:spPr>
          <a:xfrm rot="10800000">
            <a:off x="5004972" y="5336653"/>
            <a:ext cx="1574071" cy="1521154"/>
          </a:xfrm>
          <a:prstGeom prst="triangle">
            <a:avLst/>
          </a:prstGeom>
          <a:solidFill>
            <a:schemeClr val="bg1">
              <a:lumMod val="85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7" name="Picture 16">
            <a:extLst>
              <a:ext uri="{FF2B5EF4-FFF2-40B4-BE49-F238E27FC236}">
                <a16:creationId xmlns:a16="http://schemas.microsoft.com/office/drawing/2014/main" id="{6EE9BDF0-BA09-4DDD-A073-A5CDE291603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65626" y="284556"/>
            <a:ext cx="1219200" cy="355600"/>
          </a:xfrm>
          <a:prstGeom prst="rect">
            <a:avLst/>
          </a:prstGeom>
        </p:spPr>
      </p:pic>
      <p:sp>
        <p:nvSpPr>
          <p:cNvPr id="18" name="Text Placeholder 4">
            <a:extLst>
              <a:ext uri="{FF2B5EF4-FFF2-40B4-BE49-F238E27FC236}">
                <a16:creationId xmlns:a16="http://schemas.microsoft.com/office/drawing/2014/main" id="{95780472-FD64-4C85-B5A2-BE2103EC2F98}"/>
              </a:ext>
            </a:extLst>
          </p:cNvPr>
          <p:cNvSpPr>
            <a:spLocks noGrp="1"/>
          </p:cNvSpPr>
          <p:nvPr>
            <p:ph type="body" sz="quarter" idx="12" hasCustomPrompt="1"/>
          </p:nvPr>
        </p:nvSpPr>
        <p:spPr>
          <a:xfrm>
            <a:off x="873564" y="2672999"/>
            <a:ext cx="6097052" cy="1512001"/>
          </a:xfrm>
        </p:spPr>
        <p:txBody>
          <a:bodyPr>
            <a:normAutofit/>
          </a:bodyPr>
          <a:lstStyle>
            <a:lvl1pPr marL="0" indent="0">
              <a:buNone/>
              <a:defRPr sz="5400" b="1">
                <a:solidFill>
                  <a:srgbClr val="F2F3F1"/>
                </a:solidFill>
                <a:latin typeface="VIC" panose="00000500000000000000" pitchFamily="2" charset="0"/>
              </a:defRPr>
            </a:lvl1pPr>
          </a:lstStyle>
          <a:p>
            <a:pPr lvl="0"/>
            <a:r>
              <a:rPr lang="en-US"/>
              <a:t>[A heading for this section]</a:t>
            </a:r>
            <a:endParaRPr lang="en-AU"/>
          </a:p>
        </p:txBody>
      </p:sp>
      <p:pic>
        <p:nvPicPr>
          <p:cNvPr id="20" name="Picture 19">
            <a:extLst>
              <a:ext uri="{FF2B5EF4-FFF2-40B4-BE49-F238E27FC236}">
                <a16:creationId xmlns:a16="http://schemas.microsoft.com/office/drawing/2014/main" id="{DBD264F5-E705-4A8F-A3AF-0627CB26F00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774576" y="5826680"/>
            <a:ext cx="1877760" cy="541100"/>
          </a:xfrm>
          <a:prstGeom prst="rect">
            <a:avLst/>
          </a:prstGeom>
        </p:spPr>
      </p:pic>
    </p:spTree>
    <p:extLst>
      <p:ext uri="{BB962C8B-B14F-4D97-AF65-F5344CB8AC3E}">
        <p14:creationId xmlns:p14="http://schemas.microsoft.com/office/powerpoint/2010/main" val="3471407892"/>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4F1152-AE0D-48C2-B908-D01580E54BDF}"/>
              </a:ext>
            </a:extLst>
          </p:cNvPr>
          <p:cNvSpPr/>
          <p:nvPr userDrawn="1"/>
        </p:nvSpPr>
        <p:spPr>
          <a:xfrm>
            <a:off x="0" y="0"/>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7" name="Content Placeholder 11">
            <a:extLst>
              <a:ext uri="{FF2B5EF4-FFF2-40B4-BE49-F238E27FC236}">
                <a16:creationId xmlns:a16="http://schemas.microsoft.com/office/drawing/2014/main" id="{2137A3E2-9BE9-4709-B34E-8BE416FC1EE6}"/>
              </a:ext>
            </a:extLst>
          </p:cNvPr>
          <p:cNvSpPr>
            <a:spLocks noGrp="1"/>
          </p:cNvSpPr>
          <p:nvPr>
            <p:ph sz="quarter" idx="13"/>
          </p:nvPr>
        </p:nvSpPr>
        <p:spPr>
          <a:xfrm>
            <a:off x="838203" y="1353498"/>
            <a:ext cx="10045700" cy="4486586"/>
          </a:xfrm>
        </p:spPr>
        <p:txBody>
          <a:bodyPr wrap="square">
            <a:noAutofit/>
          </a:bodyPr>
          <a:lstStyle>
            <a:lvl1pPr marL="0" indent="0">
              <a:buNone/>
              <a:defRPr sz="2200" b="1">
                <a:latin typeface="+mn-lt"/>
                <a:cs typeface="Arial" panose="020B0604020202020204" pitchFamily="34" charset="0"/>
              </a:defRPr>
            </a:lvl1pPr>
            <a:lvl2pPr marL="0" indent="0">
              <a:buFontTx/>
              <a:buNone/>
              <a:defRPr sz="2200">
                <a:latin typeface="+mn-lt"/>
                <a:cs typeface="Arial" panose="020B0604020202020204" pitchFamily="34" charset="0"/>
              </a:defRPr>
            </a:lvl2pPr>
            <a:lvl3pPr marL="361950" indent="-361950">
              <a:defRPr sz="2200">
                <a:latin typeface="+mn-lt"/>
                <a:cs typeface="Arial" panose="020B0604020202020204" pitchFamily="34" charset="0"/>
              </a:defRPr>
            </a:lvl3pPr>
            <a:lvl4pPr marL="715963" indent="-354013">
              <a:defRPr sz="2200">
                <a:latin typeface="+mn-lt"/>
                <a:cs typeface="Arial" panose="020B0604020202020204" pitchFamily="34" charset="0"/>
              </a:defRPr>
            </a:lvl4pPr>
            <a:lvl5pPr marL="1077913" indent="-361950">
              <a:defRPr>
                <a:latin typeface="+mn-lt"/>
                <a:cs typeface="Arial" panose="020B0604020202020204" pitchFamily="34" charset="0"/>
              </a:defRPr>
            </a:lvl5pPr>
            <a:lvl6pPr marL="0" indent="0">
              <a:buNone/>
              <a:defRPr sz="1800">
                <a:latin typeface="Arial" panose="020B0604020202020204" pitchFamily="34" charset="0"/>
                <a:cs typeface="Arial" panose="020B0604020202020204" pitchFamily="34" charset="0"/>
              </a:defRPr>
            </a:lvl6pPr>
            <a:lvl7pPr marL="180975" indent="-180975">
              <a:defRPr sz="1800">
                <a:latin typeface="Arial" panose="020B0604020202020204" pitchFamily="34" charset="0"/>
                <a:cs typeface="Arial" panose="020B0604020202020204" pitchFamily="34" charset="0"/>
              </a:defRPr>
            </a:lvl7pPr>
            <a:lvl8pPr marL="0" indent="0">
              <a:buNone/>
              <a:defRPr sz="1800">
                <a:latin typeface="Arial" panose="020B0604020202020204" pitchFamily="34" charset="0"/>
                <a:cs typeface="Arial" panose="020B0604020202020204" pitchFamily="34" charset="0"/>
              </a:defRPr>
            </a:lvl8pPr>
            <a:lvl9pPr marL="0" indent="0">
              <a:buNone/>
              <a:defRPr sz="1600">
                <a:latin typeface="Arial" panose="020B0604020202020204" pitchFamily="34" charset="0"/>
                <a:cs typeface="Arial" panose="020B0604020202020204" pitchFamily="34" charset="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18" name="Slide Number Placeholder 3">
            <a:extLst>
              <a:ext uri="{FF2B5EF4-FFF2-40B4-BE49-F238E27FC236}">
                <a16:creationId xmlns:a16="http://schemas.microsoft.com/office/drawing/2014/main" id="{01B39681-DACC-41C6-85CC-707EEB8235D2}"/>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4" name="Text Placeholder 3">
            <a:extLst>
              <a:ext uri="{FF2B5EF4-FFF2-40B4-BE49-F238E27FC236}">
                <a16:creationId xmlns:a16="http://schemas.microsoft.com/office/drawing/2014/main" id="{66A8C663-96A6-4D4B-B770-56394968FE42}"/>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65269521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938D6E8-AB3D-47CB-A17F-A9E11F8A2725}"/>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2" name="Text Placeholder 22"/>
          <p:cNvSpPr>
            <a:spLocks noGrp="1"/>
          </p:cNvSpPr>
          <p:nvPr>
            <p:ph type="body" sz="quarter" idx="14" hasCustomPrompt="1"/>
          </p:nvPr>
        </p:nvSpPr>
        <p:spPr>
          <a:xfrm>
            <a:off x="9486005" y="2928085"/>
            <a:ext cx="1867799" cy="2915345"/>
          </a:xfrm>
        </p:spPr>
        <p:txBody>
          <a:bodyPr>
            <a:noAutofit/>
          </a:bodyPr>
          <a:lstStyle>
            <a:lvl1pPr marL="0" indent="0">
              <a:lnSpc>
                <a:spcPct val="97000"/>
              </a:lnSpc>
              <a:spcAft>
                <a:spcPts val="300"/>
              </a:spcAft>
              <a:buNone/>
              <a:defRPr sz="1200" b="1" spc="0">
                <a:solidFill>
                  <a:schemeClr val="tx1"/>
                </a:solidFill>
                <a:latin typeface="+mn-lt"/>
              </a:defRPr>
            </a:lvl1pPr>
            <a:lvl2pPr>
              <a:lnSpc>
                <a:spcPct val="97000"/>
              </a:lnSpc>
              <a:spcAft>
                <a:spcPts val="300"/>
              </a:spcAft>
              <a:defRPr sz="900" spc="0">
                <a:solidFill>
                  <a:schemeClr val="tx2"/>
                </a:solidFill>
              </a:defRPr>
            </a:lvl2pPr>
            <a:lvl3pPr marL="0" indent="0">
              <a:lnSpc>
                <a:spcPct val="97000"/>
              </a:lnSpc>
              <a:spcAft>
                <a:spcPts val="300"/>
              </a:spcAft>
              <a:buNone/>
              <a:defRPr sz="900" spc="0">
                <a:solidFill>
                  <a:schemeClr val="tx2"/>
                </a:solidFill>
              </a:defRPr>
            </a:lvl3pPr>
            <a:lvl4pPr marL="0" indent="0">
              <a:lnSpc>
                <a:spcPct val="97000"/>
              </a:lnSpc>
              <a:spcBef>
                <a:spcPts val="0"/>
              </a:spcBef>
              <a:spcAft>
                <a:spcPts val="300"/>
              </a:spcAft>
              <a:buNone/>
              <a:defRPr sz="900" spc="0">
                <a:solidFill>
                  <a:schemeClr val="tx2"/>
                </a:solidFill>
                <a:latin typeface="+mn-lt"/>
              </a:defRPr>
            </a:lvl4pPr>
            <a:lvl5pPr marL="0" indent="0">
              <a:lnSpc>
                <a:spcPct val="97000"/>
              </a:lnSpc>
              <a:spcAft>
                <a:spcPts val="300"/>
              </a:spcAft>
              <a:buNone/>
              <a:defRPr sz="900" spc="0">
                <a:solidFill>
                  <a:schemeClr val="tx2"/>
                </a:solidFill>
              </a:defRPr>
            </a:lvl5pPr>
            <a:lvl6pPr>
              <a:lnSpc>
                <a:spcPct val="97000"/>
              </a:lnSpc>
              <a:spcAft>
                <a:spcPts val="300"/>
              </a:spcAft>
              <a:defRPr sz="900" spc="0">
                <a:solidFill>
                  <a:schemeClr val="tx2"/>
                </a:solidFill>
                <a:latin typeface="+mn-lt"/>
              </a:defRPr>
            </a:lvl6pPr>
            <a:lvl7pPr>
              <a:lnSpc>
                <a:spcPct val="97000"/>
              </a:lnSpc>
              <a:spcAft>
                <a:spcPts val="300"/>
              </a:spcAft>
              <a:defRPr sz="900" spc="0">
                <a:solidFill>
                  <a:schemeClr val="tx2"/>
                </a:solidFill>
              </a:defRPr>
            </a:lvl7pPr>
            <a:lvl8pPr marL="0" indent="0">
              <a:lnSpc>
                <a:spcPct val="97000"/>
              </a:lnSpc>
              <a:spcAft>
                <a:spcPts val="300"/>
              </a:spcAft>
              <a:buNone/>
              <a:defRPr sz="900" spc="0">
                <a:solidFill>
                  <a:schemeClr val="tx2"/>
                </a:solidFill>
              </a:defRPr>
            </a:lvl8pPr>
            <a:lvl9pPr>
              <a:lnSpc>
                <a:spcPct val="97000"/>
              </a:lnSpc>
              <a:spcAft>
                <a:spcPts val="300"/>
              </a:spcAft>
              <a:defRPr sz="900" spc="0">
                <a:solidFill>
                  <a:schemeClr val="tx2"/>
                </a:solidFill>
              </a:defRPr>
            </a:lvl9pPr>
          </a:lstStyle>
          <a:p>
            <a:pPr lvl="0"/>
            <a:r>
              <a:rPr lang="en-US"/>
              <a:t>Pull-out Quote</a:t>
            </a:r>
            <a:endParaRPr lang="en-AU"/>
          </a:p>
        </p:txBody>
      </p:sp>
      <p:sp>
        <p:nvSpPr>
          <p:cNvPr id="17" name="Content Placeholder 11">
            <a:extLst>
              <a:ext uri="{FF2B5EF4-FFF2-40B4-BE49-F238E27FC236}">
                <a16:creationId xmlns:a16="http://schemas.microsoft.com/office/drawing/2014/main" id="{2755E664-4E21-4068-8F44-F2E4770E347F}"/>
              </a:ext>
            </a:extLst>
          </p:cNvPr>
          <p:cNvSpPr>
            <a:spLocks noGrp="1"/>
          </p:cNvSpPr>
          <p:nvPr>
            <p:ph sz="quarter" idx="13"/>
          </p:nvPr>
        </p:nvSpPr>
        <p:spPr>
          <a:xfrm>
            <a:off x="838201" y="1353499"/>
            <a:ext cx="7899400" cy="4489924"/>
          </a:xfrm>
        </p:spPr>
        <p:txBody>
          <a:bodyPr>
            <a:noAutofit/>
          </a:bodyPr>
          <a:lstStyle>
            <a:lvl1pPr marL="0" indent="0">
              <a:buNone/>
              <a:defRPr sz="2200" b="1">
                <a:latin typeface="+mn-lt"/>
                <a:cs typeface="Arial" panose="020B0604020202020204" pitchFamily="34" charset="0"/>
              </a:defRPr>
            </a:lvl1pPr>
            <a:lvl2pPr marL="0" indent="0">
              <a:buFontTx/>
              <a:buNone/>
              <a:defRPr sz="2200">
                <a:latin typeface="+mn-lt"/>
                <a:cs typeface="Arial" panose="020B0604020202020204" pitchFamily="34" charset="0"/>
              </a:defRPr>
            </a:lvl2pPr>
            <a:lvl3pPr marL="361950" indent="-361950">
              <a:defRPr sz="2200">
                <a:latin typeface="+mn-lt"/>
                <a:cs typeface="Arial" panose="020B0604020202020204" pitchFamily="34" charset="0"/>
              </a:defRPr>
            </a:lvl3pPr>
            <a:lvl4pPr marL="715963" indent="-354013">
              <a:defRPr sz="2200">
                <a:latin typeface="+mn-lt"/>
                <a:cs typeface="Arial" panose="020B0604020202020204" pitchFamily="34" charset="0"/>
              </a:defRPr>
            </a:lvl4pPr>
            <a:lvl5pPr marL="1077913" indent="-361950">
              <a:defRPr>
                <a:latin typeface="+mn-lt"/>
                <a:cs typeface="Arial" panose="020B0604020202020204" pitchFamily="34" charset="0"/>
              </a:defRPr>
            </a:lvl5pPr>
            <a:lvl6pPr marL="0" indent="0">
              <a:buNone/>
              <a:defRPr sz="1800">
                <a:latin typeface="Arial" panose="020B0604020202020204" pitchFamily="34" charset="0"/>
                <a:cs typeface="Arial" panose="020B0604020202020204" pitchFamily="34" charset="0"/>
              </a:defRPr>
            </a:lvl6pPr>
            <a:lvl7pPr marL="180975" indent="-180975">
              <a:defRPr sz="1800">
                <a:latin typeface="Arial" panose="020B0604020202020204" pitchFamily="34" charset="0"/>
                <a:cs typeface="Arial" panose="020B0604020202020204" pitchFamily="34" charset="0"/>
              </a:defRPr>
            </a:lvl7pPr>
            <a:lvl8pPr marL="0" indent="0">
              <a:buNone/>
              <a:defRPr sz="1800">
                <a:latin typeface="Arial" panose="020B0604020202020204" pitchFamily="34" charset="0"/>
                <a:cs typeface="Arial" panose="020B0604020202020204" pitchFamily="34" charset="0"/>
              </a:defRPr>
            </a:lvl8pPr>
            <a:lvl9pPr marL="0" indent="0">
              <a:buNone/>
              <a:defRPr sz="1600">
                <a:latin typeface="Arial" panose="020B0604020202020204" pitchFamily="34" charset="0"/>
                <a:cs typeface="Arial" panose="020B0604020202020204" pitchFamily="34" charset="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9" name="Slide Number Placeholder 3">
            <a:extLst>
              <a:ext uri="{FF2B5EF4-FFF2-40B4-BE49-F238E27FC236}">
                <a16:creationId xmlns:a16="http://schemas.microsoft.com/office/drawing/2014/main" id="{F7AC2FA3-5845-4D6A-B789-801DA83FBD9F}"/>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8" name="Text Placeholder 3">
            <a:extLst>
              <a:ext uri="{FF2B5EF4-FFF2-40B4-BE49-F238E27FC236}">
                <a16:creationId xmlns:a16="http://schemas.microsoft.com/office/drawing/2014/main" id="{ED1590BC-A4EC-486F-8718-7FE07F461B95}"/>
              </a:ext>
            </a:extLst>
          </p:cNvPr>
          <p:cNvSpPr>
            <a:spLocks noGrp="1"/>
          </p:cNvSpPr>
          <p:nvPr>
            <p:ph type="body" sz="quarter" idx="15"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2706878700"/>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6A8096D-0C5C-43E3-B315-F3ECDFD80097}"/>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2">
            <a:extLst>
              <a:ext uri="{FF2B5EF4-FFF2-40B4-BE49-F238E27FC236}">
                <a16:creationId xmlns:a16="http://schemas.microsoft.com/office/drawing/2014/main" id="{FBC4132F-8AC6-4BEE-9EF3-E2B7ABF0470E}"/>
              </a:ext>
            </a:extLst>
          </p:cNvPr>
          <p:cNvSpPr>
            <a:spLocks noGrp="1"/>
          </p:cNvSpPr>
          <p:nvPr>
            <p:ph type="body" idx="1"/>
          </p:nvPr>
        </p:nvSpPr>
        <p:spPr>
          <a:xfrm>
            <a:off x="562904" y="1297192"/>
            <a:ext cx="5386917" cy="885775"/>
          </a:xfrm>
          <a:prstGeom prst="rect">
            <a:avLst/>
          </a:prstGeom>
        </p:spPr>
        <p:txBody>
          <a:bodyPr anchor="b">
            <a:noAutofit/>
          </a:bodyPr>
          <a:lstStyle>
            <a:lvl1pPr marL="0" indent="0">
              <a:buNone/>
              <a:defRPr sz="2400" b="1">
                <a:solidFill>
                  <a:schemeClr val="tx1"/>
                </a:solidFill>
                <a:latin typeface="+mn-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1">
            <a:extLst>
              <a:ext uri="{FF2B5EF4-FFF2-40B4-BE49-F238E27FC236}">
                <a16:creationId xmlns:a16="http://schemas.microsoft.com/office/drawing/2014/main" id="{E1B26659-3037-4791-B0C0-1EFA7140F7FC}"/>
              </a:ext>
            </a:extLst>
          </p:cNvPr>
          <p:cNvSpPr>
            <a:spLocks noGrp="1"/>
          </p:cNvSpPr>
          <p:nvPr>
            <p:ph sz="quarter" idx="13" hasCustomPrompt="1"/>
          </p:nvPr>
        </p:nvSpPr>
        <p:spPr>
          <a:xfrm>
            <a:off x="562904" y="2182966"/>
            <a:ext cx="5376597" cy="3744416"/>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5" name="Text Placeholder 2">
            <a:extLst>
              <a:ext uri="{FF2B5EF4-FFF2-40B4-BE49-F238E27FC236}">
                <a16:creationId xmlns:a16="http://schemas.microsoft.com/office/drawing/2014/main" id="{DEE81C58-C14B-4DD4-AE54-499CCCB3FAAF}"/>
              </a:ext>
            </a:extLst>
          </p:cNvPr>
          <p:cNvSpPr>
            <a:spLocks noGrp="1"/>
          </p:cNvSpPr>
          <p:nvPr>
            <p:ph type="body" idx="14"/>
          </p:nvPr>
        </p:nvSpPr>
        <p:spPr>
          <a:xfrm>
            <a:off x="6195484" y="1297192"/>
            <a:ext cx="5386917" cy="885775"/>
          </a:xfrm>
          <a:prstGeom prst="rect">
            <a:avLst/>
          </a:prstGeom>
        </p:spPr>
        <p:txBody>
          <a:bodyPr anchor="b">
            <a:noAutofit/>
          </a:bodyPr>
          <a:lstStyle>
            <a:lvl1pPr marL="0" indent="0">
              <a:buNone/>
              <a:defRPr sz="2400" b="1">
                <a:solidFill>
                  <a:schemeClr val="tx1"/>
                </a:solidFill>
                <a:latin typeface="+mn-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11">
            <a:extLst>
              <a:ext uri="{FF2B5EF4-FFF2-40B4-BE49-F238E27FC236}">
                <a16:creationId xmlns:a16="http://schemas.microsoft.com/office/drawing/2014/main" id="{09EA1958-1070-4524-BB65-45F93D126530}"/>
              </a:ext>
            </a:extLst>
          </p:cNvPr>
          <p:cNvSpPr>
            <a:spLocks noGrp="1"/>
          </p:cNvSpPr>
          <p:nvPr>
            <p:ph sz="quarter" idx="15" hasCustomPrompt="1"/>
          </p:nvPr>
        </p:nvSpPr>
        <p:spPr>
          <a:xfrm>
            <a:off x="6195484" y="2182966"/>
            <a:ext cx="5376597" cy="3744416"/>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2" name="Slide Number Placeholder 3">
            <a:extLst>
              <a:ext uri="{FF2B5EF4-FFF2-40B4-BE49-F238E27FC236}">
                <a16:creationId xmlns:a16="http://schemas.microsoft.com/office/drawing/2014/main" id="{5B0A6545-4488-4206-86B3-743381827CFB}"/>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11" name="Text Placeholder 3">
            <a:extLst>
              <a:ext uri="{FF2B5EF4-FFF2-40B4-BE49-F238E27FC236}">
                <a16:creationId xmlns:a16="http://schemas.microsoft.com/office/drawing/2014/main" id="{DBB92B77-F721-439A-BFF1-30FC354E0F0D}"/>
              </a:ext>
            </a:extLst>
          </p:cNvPr>
          <p:cNvSpPr>
            <a:spLocks noGrp="1"/>
          </p:cNvSpPr>
          <p:nvPr>
            <p:ph type="body" sz="quarter" idx="16"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354861318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EA42A2-CDBC-4448-B503-F515E30500BC}"/>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Content Placeholder 11">
            <a:extLst>
              <a:ext uri="{FF2B5EF4-FFF2-40B4-BE49-F238E27FC236}">
                <a16:creationId xmlns:a16="http://schemas.microsoft.com/office/drawing/2014/main" id="{3E997EC8-4C66-4464-8EF8-9287EB5D564E}"/>
              </a:ext>
            </a:extLst>
          </p:cNvPr>
          <p:cNvSpPr>
            <a:spLocks noGrp="1"/>
          </p:cNvSpPr>
          <p:nvPr>
            <p:ph sz="quarter" idx="13" hasCustomPrompt="1"/>
          </p:nvPr>
        </p:nvSpPr>
        <p:spPr>
          <a:xfrm>
            <a:off x="562904" y="1319843"/>
            <a:ext cx="5376597" cy="4607540"/>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6" name="Content Placeholder 11">
            <a:extLst>
              <a:ext uri="{FF2B5EF4-FFF2-40B4-BE49-F238E27FC236}">
                <a16:creationId xmlns:a16="http://schemas.microsoft.com/office/drawing/2014/main" id="{BA5D90CE-8418-4D8C-956A-F856497BA2F7}"/>
              </a:ext>
            </a:extLst>
          </p:cNvPr>
          <p:cNvSpPr>
            <a:spLocks noGrp="1"/>
          </p:cNvSpPr>
          <p:nvPr>
            <p:ph sz="quarter" idx="15" hasCustomPrompt="1"/>
          </p:nvPr>
        </p:nvSpPr>
        <p:spPr>
          <a:xfrm>
            <a:off x="6195484" y="1319843"/>
            <a:ext cx="5376597" cy="4607540"/>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9" name="Slide Number Placeholder 3">
            <a:extLst>
              <a:ext uri="{FF2B5EF4-FFF2-40B4-BE49-F238E27FC236}">
                <a16:creationId xmlns:a16="http://schemas.microsoft.com/office/drawing/2014/main" id="{5E5FCC60-D604-4CDF-8477-12D77B2A5549}"/>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8" name="Text Placeholder 3">
            <a:extLst>
              <a:ext uri="{FF2B5EF4-FFF2-40B4-BE49-F238E27FC236}">
                <a16:creationId xmlns:a16="http://schemas.microsoft.com/office/drawing/2014/main" id="{4D881B0E-7DD5-4642-ABF9-52921CBEE832}"/>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2445020744"/>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1_Image 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F4AC03E-2C8B-4DF2-83A9-0E4631B75524}"/>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6" name="Content Placeholder 11">
            <a:extLst>
              <a:ext uri="{FF2B5EF4-FFF2-40B4-BE49-F238E27FC236}">
                <a16:creationId xmlns:a16="http://schemas.microsoft.com/office/drawing/2014/main" id="{1FF62ACA-1DF3-4EB3-8A14-0E6FD021C712}"/>
              </a:ext>
            </a:extLst>
          </p:cNvPr>
          <p:cNvSpPr>
            <a:spLocks noGrp="1"/>
          </p:cNvSpPr>
          <p:nvPr>
            <p:ph sz="quarter" idx="13"/>
          </p:nvPr>
        </p:nvSpPr>
        <p:spPr>
          <a:xfrm>
            <a:off x="838205" y="3686909"/>
            <a:ext cx="10097807" cy="2429023"/>
          </a:xfrm>
        </p:spPr>
        <p:txBody>
          <a:bodyPr>
            <a:noAutofit/>
          </a:bodyPr>
          <a:lstStyle>
            <a:lvl1pPr marL="0" indent="0">
              <a:buNone/>
              <a:defRPr sz="2200" b="1">
                <a:latin typeface="+mn-lt"/>
                <a:cs typeface="Arial" panose="020B0604020202020204" pitchFamily="34" charset="0"/>
              </a:defRPr>
            </a:lvl1pPr>
            <a:lvl2pPr marL="0" indent="0">
              <a:buFontTx/>
              <a:buNone/>
              <a:defRPr sz="2200">
                <a:latin typeface="+mn-lt"/>
              </a:defRPr>
            </a:lvl2pPr>
            <a:lvl3pPr marL="361950" indent="-361950">
              <a:defRPr sz="2200">
                <a:latin typeface="+mn-lt"/>
              </a:defRPr>
            </a:lvl3pPr>
            <a:lvl4pPr marL="715963" indent="-354013">
              <a:defRPr sz="2200">
                <a:latin typeface="+mn-lt"/>
              </a:defRPr>
            </a:lvl4pPr>
            <a:lvl5pPr marL="1077913" indent="-361950">
              <a:defRPr>
                <a:latin typeface="+mn-lt"/>
              </a:defRPr>
            </a:lvl5pPr>
            <a:lvl6pPr marL="0" indent="0">
              <a:buNone/>
              <a:defRPr sz="1800"/>
            </a:lvl6pPr>
            <a:lvl7pPr marL="180975" indent="-180975">
              <a:defRPr sz="1800"/>
            </a:lvl7pPr>
            <a:lvl8pPr marL="0" indent="0">
              <a:buNone/>
              <a:defRPr sz="1800"/>
            </a:lvl8pPr>
            <a:lvl9pPr marL="0" indent="0">
              <a:buNone/>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9" name="Slide Number Placeholder 3">
            <a:extLst>
              <a:ext uri="{FF2B5EF4-FFF2-40B4-BE49-F238E27FC236}">
                <a16:creationId xmlns:a16="http://schemas.microsoft.com/office/drawing/2014/main" id="{628994C8-658A-4495-BE90-FF697811A3A7}"/>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pic>
        <p:nvPicPr>
          <p:cNvPr id="5" name="Picture 4">
            <a:extLst>
              <a:ext uri="{FF2B5EF4-FFF2-40B4-BE49-F238E27FC236}">
                <a16:creationId xmlns:a16="http://schemas.microsoft.com/office/drawing/2014/main" id="{9C16C596-7E3D-4294-A6B2-6F6A4220F55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22231"/>
          <a:stretch/>
        </p:blipFill>
        <p:spPr>
          <a:xfrm>
            <a:off x="0" y="921458"/>
            <a:ext cx="12192000" cy="2577790"/>
          </a:xfrm>
          <a:prstGeom prst="rect">
            <a:avLst/>
          </a:prstGeom>
        </p:spPr>
      </p:pic>
      <p:sp>
        <p:nvSpPr>
          <p:cNvPr id="8" name="Text Placeholder 3">
            <a:extLst>
              <a:ext uri="{FF2B5EF4-FFF2-40B4-BE49-F238E27FC236}">
                <a16:creationId xmlns:a16="http://schemas.microsoft.com/office/drawing/2014/main" id="{5B3498A3-D6FD-4992-85B2-BBE79212CA4D}"/>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1437640045"/>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1157790"/>
            <a:ext cx="3932237" cy="930423"/>
          </a:xfrm>
        </p:spPr>
        <p:txBody>
          <a:bodyPr anchor="b">
            <a:noAutofit/>
          </a:bodyPr>
          <a:lstStyle>
            <a:lvl1pPr>
              <a:defRPr sz="2400" b="1">
                <a:latin typeface="+mn-lt"/>
              </a:defRPr>
            </a:lvl1pPr>
          </a:lstStyle>
          <a:p>
            <a:pPr lvl="0"/>
            <a:r>
              <a:rPr lang="en-US"/>
              <a:t>Click to edit Master text styles</a:t>
            </a:r>
          </a:p>
        </p:txBody>
      </p:sp>
      <p:sp>
        <p:nvSpPr>
          <p:cNvPr id="4" name="Text Placeholder 3"/>
          <p:cNvSpPr>
            <a:spLocks noGrp="1"/>
          </p:cNvSpPr>
          <p:nvPr>
            <p:ph type="body" sz="half" idx="2"/>
          </p:nvPr>
        </p:nvSpPr>
        <p:spPr>
          <a:xfrm>
            <a:off x="839788" y="2264169"/>
            <a:ext cx="3932237" cy="3604819"/>
          </a:xfrm>
        </p:spPr>
        <p:txBody>
          <a:bodyPr>
            <a:noAutofit/>
          </a:bodyPr>
          <a:lstStyle>
            <a:lvl1pPr marL="0" indent="0">
              <a:buNone/>
              <a:defRPr sz="18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Rectangle 8">
            <a:extLst>
              <a:ext uri="{FF2B5EF4-FFF2-40B4-BE49-F238E27FC236}">
                <a16:creationId xmlns:a16="http://schemas.microsoft.com/office/drawing/2014/main" id="{FA923D3B-664F-4641-92F8-3ED3E4ED85AE}"/>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Content Placeholder 11">
            <a:extLst>
              <a:ext uri="{FF2B5EF4-FFF2-40B4-BE49-F238E27FC236}">
                <a16:creationId xmlns:a16="http://schemas.microsoft.com/office/drawing/2014/main" id="{FE82312A-6247-483D-94DC-1E6D1801D649}"/>
              </a:ext>
            </a:extLst>
          </p:cNvPr>
          <p:cNvSpPr>
            <a:spLocks noGrp="1"/>
          </p:cNvSpPr>
          <p:nvPr>
            <p:ph sz="quarter" idx="13" hasCustomPrompt="1"/>
          </p:nvPr>
        </p:nvSpPr>
        <p:spPr>
          <a:xfrm>
            <a:off x="5507306" y="1157783"/>
            <a:ext cx="6075097" cy="4711204"/>
          </a:xfrm>
        </p:spPr>
        <p:txBody>
          <a:bodyPr>
            <a:noAutofit/>
          </a:bodyPr>
          <a:lstStyle>
            <a:lvl1pPr marL="0" indent="0">
              <a:buNone/>
              <a:defRPr sz="2200" b="1">
                <a:latin typeface="+mj-lt"/>
              </a:defRPr>
            </a:lvl1pPr>
            <a:lvl2pPr marL="0" indent="0">
              <a:buFontTx/>
              <a:buNone/>
              <a:defRPr sz="2000">
                <a:latin typeface="+mn-lt"/>
                <a:cs typeface="Arial" panose="020B0604020202020204" pitchFamily="34" charset="0"/>
              </a:defRPr>
            </a:lvl2pPr>
            <a:lvl3pPr marL="361950" indent="-361950">
              <a:defRPr sz="2000">
                <a:latin typeface="+mn-lt"/>
                <a:cs typeface="Arial" panose="020B0604020202020204" pitchFamily="34" charset="0"/>
              </a:defRPr>
            </a:lvl3pPr>
            <a:lvl4pPr marL="715963" indent="-354013">
              <a:defRPr sz="2000">
                <a:latin typeface="+mn-lt"/>
                <a:cs typeface="Arial" panose="020B0604020202020204" pitchFamily="34" charset="0"/>
              </a:defRPr>
            </a:lvl4pPr>
            <a:lvl5pPr marL="1077913" indent="-361950">
              <a:defRPr sz="2000">
                <a:latin typeface="+mn-lt"/>
                <a:cs typeface="Arial" panose="020B0604020202020204" pitchFamily="34" charset="0"/>
              </a:defRPr>
            </a:lvl5pPr>
            <a:lvl6pPr marL="0" indent="0">
              <a:buNone/>
              <a:defRPr sz="1800">
                <a:latin typeface="+mn-lt"/>
                <a:cs typeface="Arial" panose="020B0604020202020204" pitchFamily="34" charset="0"/>
              </a:defRPr>
            </a:lvl6pPr>
            <a:lvl7pPr marL="180975" indent="-180975">
              <a:defRPr sz="1800">
                <a:latin typeface="+mn-lt"/>
                <a:cs typeface="Arial" panose="020B0604020202020204" pitchFamily="34" charset="0"/>
              </a:defRPr>
            </a:lvl7pPr>
            <a:lvl8pPr marL="0" indent="0">
              <a:buNone/>
              <a:defRPr sz="1800">
                <a:latin typeface="+mn-lt"/>
                <a:cs typeface="Arial" panose="020B0604020202020204" pitchFamily="34" charset="0"/>
              </a:defRPr>
            </a:lvl8pPr>
            <a:lvl9pPr marL="0" indent="0">
              <a:buNone/>
              <a:defRPr sz="1600">
                <a:latin typeface="+mn-lt"/>
                <a:cs typeface="Arial" panose="020B0604020202020204" pitchFamily="34" charset="0"/>
              </a:defRPr>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0" name="Slide Number Placeholder 3">
            <a:extLst>
              <a:ext uri="{FF2B5EF4-FFF2-40B4-BE49-F238E27FC236}">
                <a16:creationId xmlns:a16="http://schemas.microsoft.com/office/drawing/2014/main" id="{432B68C6-AFDA-412D-85D8-4062CACCE7AB}"/>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11" name="Text Placeholder 3">
            <a:extLst>
              <a:ext uri="{FF2B5EF4-FFF2-40B4-BE49-F238E27FC236}">
                <a16:creationId xmlns:a16="http://schemas.microsoft.com/office/drawing/2014/main" id="{2E86133F-A8E6-48EE-BA8E-83EA1F223CD6}"/>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143617737"/>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2_Title 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793D36-3361-4856-9CFA-DA80EBC9297F}"/>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9" name="Slide Number Placeholder 3">
            <a:extLst>
              <a:ext uri="{FF2B5EF4-FFF2-40B4-BE49-F238E27FC236}">
                <a16:creationId xmlns:a16="http://schemas.microsoft.com/office/drawing/2014/main" id="{6E6B27B6-51F6-4C35-A2EE-0F16C4836884}"/>
              </a:ext>
            </a:extLst>
          </p:cNvPr>
          <p:cNvSpPr>
            <a:spLocks noGrp="1"/>
          </p:cNvSpPr>
          <p:nvPr>
            <p:ph type="sldNum" sz="quarter" idx="12"/>
          </p:nvPr>
        </p:nvSpPr>
        <p:spPr>
          <a:xfrm>
            <a:off x="8737600" y="6356357"/>
            <a:ext cx="2844800" cy="365125"/>
          </a:xfrm>
          <a:prstGeom prst="rect">
            <a:avLst/>
          </a:prstGeom>
        </p:spPr>
        <p:txBody>
          <a:bodyPr/>
          <a:lstStyle>
            <a:lvl1pPr>
              <a:defRPr b="1">
                <a:solidFill>
                  <a:schemeClr val="tx1"/>
                </a:solidFill>
              </a:defRPr>
            </a:lvl1pPr>
          </a:lstStyle>
          <a:p>
            <a:fld id="{7F601525-E5AC-46A5-B428-4CA4F4FED46C}" type="slidenum">
              <a:rPr lang="en-AU" smtClean="0"/>
              <a:pPr/>
              <a:t>‹#›</a:t>
            </a:fld>
            <a:endParaRPr lang="en-AU"/>
          </a:p>
        </p:txBody>
      </p:sp>
      <p:sp>
        <p:nvSpPr>
          <p:cNvPr id="11" name="Table Placeholder 10">
            <a:extLst>
              <a:ext uri="{FF2B5EF4-FFF2-40B4-BE49-F238E27FC236}">
                <a16:creationId xmlns:a16="http://schemas.microsoft.com/office/drawing/2014/main" id="{608C2904-F093-4389-883E-5ED09C0E32D0}"/>
              </a:ext>
            </a:extLst>
          </p:cNvPr>
          <p:cNvSpPr>
            <a:spLocks noGrp="1"/>
          </p:cNvSpPr>
          <p:nvPr>
            <p:ph type="tbl" sz="quarter" idx="15"/>
          </p:nvPr>
        </p:nvSpPr>
        <p:spPr>
          <a:xfrm>
            <a:off x="1447800" y="1536700"/>
            <a:ext cx="9296400" cy="3784600"/>
          </a:xfrm>
        </p:spPr>
        <p:txBody>
          <a:bodyPr>
            <a:noAutofit/>
          </a:bodyPr>
          <a:lstStyle>
            <a:lvl1pPr>
              <a:defRPr>
                <a:latin typeface="+mn-lt"/>
              </a:defRPr>
            </a:lvl1pPr>
          </a:lstStyle>
          <a:p>
            <a:r>
              <a:rPr lang="en-US"/>
              <a:t>Click icon to add table</a:t>
            </a:r>
            <a:endParaRPr lang="en-AU"/>
          </a:p>
        </p:txBody>
      </p:sp>
      <p:sp>
        <p:nvSpPr>
          <p:cNvPr id="8" name="Text Placeholder 3">
            <a:extLst>
              <a:ext uri="{FF2B5EF4-FFF2-40B4-BE49-F238E27FC236}">
                <a16:creationId xmlns:a16="http://schemas.microsoft.com/office/drawing/2014/main" id="{2487A779-DCF4-4539-BE30-07C292FE0599}"/>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7502373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3_Title 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793D36-3361-4856-9CFA-DA80EBC9297F}"/>
              </a:ext>
            </a:extLst>
          </p:cNvPr>
          <p:cNvSpPr/>
          <p:nvPr userDrawn="1"/>
        </p:nvSpPr>
        <p:spPr>
          <a:xfrm>
            <a:off x="0" y="-8965"/>
            <a:ext cx="12192000" cy="930423"/>
          </a:xfrm>
          <a:prstGeom prst="rect">
            <a:avLst/>
          </a:prstGeom>
          <a:solidFill>
            <a:srgbClr val="007DB9"/>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3">
            <a:extLst>
              <a:ext uri="{FF2B5EF4-FFF2-40B4-BE49-F238E27FC236}">
                <a16:creationId xmlns:a16="http://schemas.microsoft.com/office/drawing/2014/main" id="{0612FE77-0B76-42B5-B6AE-42A445FB6C4B}"/>
              </a:ext>
            </a:extLst>
          </p:cNvPr>
          <p:cNvSpPr>
            <a:spLocks noGrp="1"/>
          </p:cNvSpPr>
          <p:nvPr>
            <p:ph type="body" sz="quarter" idx="14" hasCustomPrompt="1"/>
          </p:nvPr>
        </p:nvSpPr>
        <p:spPr>
          <a:xfrm>
            <a:off x="0" y="0"/>
            <a:ext cx="12192000" cy="930422"/>
          </a:xfrm>
          <a:solidFill>
            <a:schemeClr val="accent1"/>
          </a:solidFill>
        </p:spPr>
        <p:txBody>
          <a:bodyPr wrap="none" lIns="864000" rIns="7200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baseline="0">
                <a:solidFill>
                  <a:schemeClr val="bg2"/>
                </a:solidFill>
                <a:latin typeface="VIC SemiBold" panose="00000700000000000000" pitchFamily="2" charset="0"/>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VIC" panose="00000500000000000000" pitchFamily="2" charset="0"/>
                <a:ea typeface="+mn-ea"/>
                <a:cs typeface="+mn-cs"/>
              </a:rPr>
              <a:t>Click to edit Master title style</a:t>
            </a:r>
            <a:endParaRPr kumimoji="0" lang="en-AU" sz="2800" b="1" i="0" u="none" strike="noStrike" kern="1200" cap="none" spc="0" normalizeH="0" baseline="0" noProof="0">
              <a:ln>
                <a:noFill/>
              </a:ln>
              <a:solidFill>
                <a:prstClr val="white"/>
              </a:solidFill>
              <a:effectLst/>
              <a:uLnTx/>
              <a:uFillTx/>
              <a:latin typeface="VIC" panose="00000500000000000000" pitchFamily="2" charset="0"/>
              <a:ea typeface="+mn-ea"/>
              <a:cs typeface="+mn-cs"/>
            </a:endParaRPr>
          </a:p>
        </p:txBody>
      </p:sp>
    </p:spTree>
    <p:extLst>
      <p:ext uri="{BB962C8B-B14F-4D97-AF65-F5344CB8AC3E}">
        <p14:creationId xmlns:p14="http://schemas.microsoft.com/office/powerpoint/2010/main" val="73104938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453463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6" name="Rectangle 5"/>
          <p:cNvSpPr/>
          <p:nvPr userDrawn="1"/>
        </p:nvSpPr>
        <p:spPr>
          <a:xfrm>
            <a:off x="0" y="-1"/>
            <a:ext cx="12192000" cy="710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itle 1"/>
          <p:cNvSpPr>
            <a:spLocks noGrp="1"/>
          </p:cNvSpPr>
          <p:nvPr>
            <p:ph type="title"/>
          </p:nvPr>
        </p:nvSpPr>
        <p:spPr>
          <a:xfrm>
            <a:off x="1583499" y="1"/>
            <a:ext cx="9998901" cy="710125"/>
          </a:xfrm>
          <a:prstGeom prst="rect">
            <a:avLst/>
          </a:prstGeom>
        </p:spPr>
        <p:txBody>
          <a:bodyPr anchor="ctr" anchorCtr="0">
            <a:noAutofit/>
          </a:bodyPr>
          <a:lstStyle>
            <a:lvl1pPr algn="r">
              <a:defRPr sz="2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AU"/>
          </a:p>
        </p:txBody>
      </p:sp>
      <p:grpSp>
        <p:nvGrpSpPr>
          <p:cNvPr id="18" name="Group 17"/>
          <p:cNvGrpSpPr/>
          <p:nvPr userDrawn="1"/>
        </p:nvGrpSpPr>
        <p:grpSpPr>
          <a:xfrm>
            <a:off x="1008" y="-2"/>
            <a:ext cx="1342473" cy="1420251"/>
            <a:chOff x="755" y="-2"/>
            <a:chExt cx="1006855" cy="1420251"/>
          </a:xfrm>
        </p:grpSpPr>
        <p:sp>
          <p:nvSpPr>
            <p:cNvPr id="9" name="Isosceles Triangle 8"/>
            <p:cNvSpPr/>
            <p:nvPr userDrawn="1"/>
          </p:nvSpPr>
          <p:spPr>
            <a:xfrm flipV="1">
              <a:off x="755" y="0"/>
              <a:ext cx="671237" cy="71012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0" name="Isosceles Triangle 9"/>
            <p:cNvSpPr/>
            <p:nvPr userDrawn="1"/>
          </p:nvSpPr>
          <p:spPr>
            <a:xfrm flipV="1">
              <a:off x="336373" y="710124"/>
              <a:ext cx="671237" cy="710125"/>
            </a:xfrm>
            <a:prstGeom prst="triangle">
              <a:avLst/>
            </a:prstGeom>
            <a:solidFill>
              <a:srgbClr val="E1A9A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1" name="Isosceles Triangle 10"/>
            <p:cNvSpPr/>
            <p:nvPr userDrawn="1"/>
          </p:nvSpPr>
          <p:spPr>
            <a:xfrm rot="10800000" flipV="1">
              <a:off x="336372" y="-2"/>
              <a:ext cx="671237" cy="71012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12" name="Slide Number Placeholder 5"/>
          <p:cNvSpPr>
            <a:spLocks noGrp="1"/>
          </p:cNvSpPr>
          <p:nvPr userDrawn="1">
            <p:ph type="sldNum" sz="quarter" idx="12"/>
          </p:nvPr>
        </p:nvSpPr>
        <p:spPr>
          <a:xfrm>
            <a:off x="8737600" y="6356349"/>
            <a:ext cx="2844800" cy="365125"/>
          </a:xfrm>
          <a:prstGeom prst="rect">
            <a:avLst/>
          </a:prstGeom>
        </p:spPr>
        <p:txBody>
          <a:bodyPr/>
          <a:lstStyle>
            <a:lvl1pPr>
              <a:defRPr>
                <a:latin typeface="Arial" panose="020B0604020202020204" pitchFamily="34" charset="0"/>
                <a:cs typeface="Arial" panose="020B0604020202020204" pitchFamily="34" charset="0"/>
              </a:defRPr>
            </a:lvl1pPr>
          </a:lstStyle>
          <a:p>
            <a:fld id="{7F601525-E5AC-46A5-B428-4CA4F4FED46C}" type="slidenum">
              <a:rPr lang="en-AU" smtClean="0"/>
              <a:pPr/>
              <a:t>‹#›</a:t>
            </a:fld>
            <a:endParaRPr lang="en-AU"/>
          </a:p>
        </p:txBody>
      </p:sp>
      <p:sp>
        <p:nvSpPr>
          <p:cNvPr id="13" name="Slide Number Placeholder 5"/>
          <p:cNvSpPr txBox="1">
            <a:spLocks/>
          </p:cNvSpPr>
          <p:nvPr userDrawn="1"/>
        </p:nvSpPr>
        <p:spPr>
          <a:xfrm>
            <a:off x="8723808" y="6376244"/>
            <a:ext cx="2844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601525-E5AC-46A5-B428-4CA4F4FED46C}" type="slidenum">
              <a:rPr lang="en-AU" sz="1200" smtClean="0"/>
              <a:pPr/>
              <a:t>‹#›</a:t>
            </a:fld>
            <a:endParaRPr lang="en-AU" sz="1200"/>
          </a:p>
        </p:txBody>
      </p:sp>
      <p:sp>
        <p:nvSpPr>
          <p:cNvPr id="14" name="Text Placeholder 2"/>
          <p:cNvSpPr>
            <a:spLocks noGrp="1"/>
          </p:cNvSpPr>
          <p:nvPr userDrawn="1">
            <p:ph type="body" idx="1"/>
          </p:nvPr>
        </p:nvSpPr>
        <p:spPr>
          <a:xfrm>
            <a:off x="609600" y="1535113"/>
            <a:ext cx="5386917" cy="885775"/>
          </a:xfrm>
          <a:prstGeom prst="rect">
            <a:avLst/>
          </a:prstGeom>
        </p:spPr>
        <p:txBody>
          <a:bodyPr anchor="b">
            <a:noAutofit/>
          </a:bodyPr>
          <a:lstStyle>
            <a:lvl1pPr marL="0" indent="0">
              <a:buNone/>
              <a:defRPr sz="2400" b="1">
                <a:solidFill>
                  <a:schemeClr val="accent1"/>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11"/>
          <p:cNvSpPr>
            <a:spLocks noGrp="1"/>
          </p:cNvSpPr>
          <p:nvPr userDrawn="1">
            <p:ph sz="quarter" idx="13" hasCustomPrompt="1"/>
          </p:nvPr>
        </p:nvSpPr>
        <p:spPr>
          <a:xfrm>
            <a:off x="609600" y="2420888"/>
            <a:ext cx="5376597" cy="3744416"/>
          </a:xfrm>
        </p:spPr>
        <p:txBody>
          <a:bodyPr/>
          <a:lstStyle>
            <a:lvl1pPr marL="0" indent="0">
              <a:buNone/>
              <a:defRPr sz="2200" b="1">
                <a:latin typeface="+mj-lt"/>
              </a:defRPr>
            </a:lvl1pPr>
            <a:lvl2pPr marL="0" indent="0">
              <a:buFontTx/>
              <a:buNone/>
              <a:defRPr sz="2000"/>
            </a:lvl2pPr>
            <a:lvl3pPr marL="361950" indent="-361950">
              <a:defRPr sz="2000"/>
            </a:lvl3pPr>
            <a:lvl4pPr marL="715963" indent="-354013">
              <a:defRPr sz="2000"/>
            </a:lvl4pPr>
            <a:lvl5pPr marL="1077913" indent="-361950">
              <a:defRPr sz="2000"/>
            </a:lvl5pPr>
            <a:lvl6pPr marL="0" indent="0">
              <a:buNone/>
              <a:defRPr sz="1800"/>
            </a:lvl6pPr>
            <a:lvl7pPr marL="180975" indent="-180975">
              <a:defRPr sz="1800"/>
            </a:lvl7pPr>
            <a:lvl8pPr marL="0" indent="0">
              <a:buNone/>
              <a:defRPr sz="1800"/>
            </a:lvl8pPr>
            <a:lvl9pPr marL="0" indent="0">
              <a:buNone/>
              <a:defRPr sz="1600"/>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
        <p:nvSpPr>
          <p:cNvPr id="16" name="Text Placeholder 2"/>
          <p:cNvSpPr>
            <a:spLocks noGrp="1"/>
          </p:cNvSpPr>
          <p:nvPr userDrawn="1">
            <p:ph type="body" idx="14"/>
          </p:nvPr>
        </p:nvSpPr>
        <p:spPr>
          <a:xfrm>
            <a:off x="6242182" y="1535113"/>
            <a:ext cx="5386917" cy="885775"/>
          </a:xfrm>
          <a:prstGeom prst="rect">
            <a:avLst/>
          </a:prstGeom>
        </p:spPr>
        <p:txBody>
          <a:bodyPr anchor="b">
            <a:noAutofit/>
          </a:bodyPr>
          <a:lstStyle>
            <a:lvl1pPr marL="0" indent="0">
              <a:buNone/>
              <a:defRPr sz="2400" b="1">
                <a:solidFill>
                  <a:schemeClr val="accent1"/>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11"/>
          <p:cNvSpPr>
            <a:spLocks noGrp="1"/>
          </p:cNvSpPr>
          <p:nvPr userDrawn="1">
            <p:ph sz="quarter" idx="15" hasCustomPrompt="1"/>
          </p:nvPr>
        </p:nvSpPr>
        <p:spPr>
          <a:xfrm>
            <a:off x="6242182" y="2420888"/>
            <a:ext cx="5376597" cy="3744416"/>
          </a:xfrm>
        </p:spPr>
        <p:txBody>
          <a:bodyPr/>
          <a:lstStyle>
            <a:lvl1pPr marL="0" indent="0">
              <a:buNone/>
              <a:defRPr sz="2200" b="1">
                <a:latin typeface="+mj-lt"/>
              </a:defRPr>
            </a:lvl1pPr>
            <a:lvl2pPr marL="0" indent="0">
              <a:buFontTx/>
              <a:buNone/>
              <a:defRPr sz="2000"/>
            </a:lvl2pPr>
            <a:lvl3pPr marL="361950" indent="-361950">
              <a:defRPr sz="2000"/>
            </a:lvl3pPr>
            <a:lvl4pPr marL="715963" indent="-354013">
              <a:defRPr sz="2000"/>
            </a:lvl4pPr>
            <a:lvl5pPr marL="1077913" indent="-361950">
              <a:defRPr sz="2000"/>
            </a:lvl5pPr>
            <a:lvl6pPr marL="0" indent="0">
              <a:buNone/>
              <a:defRPr sz="1800"/>
            </a:lvl6pPr>
            <a:lvl7pPr marL="180975" indent="-180975">
              <a:defRPr sz="1800"/>
            </a:lvl7pPr>
            <a:lvl8pPr marL="0" indent="0">
              <a:buNone/>
              <a:defRPr sz="1800"/>
            </a:lvl8pPr>
            <a:lvl9pPr marL="0" indent="0">
              <a:buNone/>
              <a:defRPr sz="1600"/>
            </a:lvl9pPr>
          </a:lstStyle>
          <a:p>
            <a:pPr lvl="1"/>
            <a:r>
              <a:rPr lang="en-US"/>
              <a:t>Second level</a:t>
            </a:r>
          </a:p>
          <a:p>
            <a:pPr lvl="2"/>
            <a:r>
              <a:rPr lang="en-US"/>
              <a:t>Third level</a:t>
            </a:r>
          </a:p>
          <a:p>
            <a:pPr lvl="3"/>
            <a:r>
              <a:rPr lang="en-US"/>
              <a:t>Fourth level</a:t>
            </a:r>
          </a:p>
          <a:p>
            <a:pPr lvl="4"/>
            <a:r>
              <a:rPr lang="en-US"/>
              <a:t>Fifth level</a:t>
            </a:r>
          </a:p>
          <a:p>
            <a:pPr lvl="5"/>
            <a:r>
              <a:rPr lang="en-AU"/>
              <a:t>Level Six</a:t>
            </a:r>
          </a:p>
          <a:p>
            <a:pPr lvl="6"/>
            <a:r>
              <a:rPr lang="en-AU"/>
              <a:t>Level Seven</a:t>
            </a:r>
          </a:p>
          <a:p>
            <a:pPr lvl="7"/>
            <a:r>
              <a:rPr lang="en-AU"/>
              <a:t>Level Eight</a:t>
            </a:r>
          </a:p>
          <a:p>
            <a:pPr lvl="8"/>
            <a:r>
              <a:rPr lang="en-AU"/>
              <a:t>Level Nine</a:t>
            </a:r>
          </a:p>
        </p:txBody>
      </p:sp>
    </p:spTree>
    <p:extLst>
      <p:ext uri="{BB962C8B-B14F-4D97-AF65-F5344CB8AC3E}">
        <p14:creationId xmlns:p14="http://schemas.microsoft.com/office/powerpoint/2010/main" val="3691437418"/>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cSld name="Top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159788-E89B-BE49-9623-3F93BE3CEB17}"/>
              </a:ext>
            </a:extLst>
          </p:cNvPr>
          <p:cNvSpPr/>
          <p:nvPr/>
        </p:nvSpPr>
        <p:spPr>
          <a:xfrm>
            <a:off x="-755" y="-4001"/>
            <a:ext cx="12192000" cy="718654"/>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sz="1800">
              <a:latin typeface="Arial" panose="020B0604020202020204" pitchFamily="34" charset="0"/>
            </a:endParaRPr>
          </a:p>
        </p:txBody>
      </p:sp>
      <p:sp>
        <p:nvSpPr>
          <p:cNvPr id="5" name="Title 1">
            <a:extLst>
              <a:ext uri="{FF2B5EF4-FFF2-40B4-BE49-F238E27FC236}">
                <a16:creationId xmlns:a16="http://schemas.microsoft.com/office/drawing/2014/main" id="{8A159803-94EC-1142-9123-F49E9F3DC165}"/>
              </a:ext>
            </a:extLst>
          </p:cNvPr>
          <p:cNvSpPr>
            <a:spLocks noGrp="1"/>
          </p:cNvSpPr>
          <p:nvPr>
            <p:ph type="title"/>
          </p:nvPr>
        </p:nvSpPr>
        <p:spPr>
          <a:xfrm>
            <a:off x="676273" y="4528"/>
            <a:ext cx="11514971" cy="710125"/>
          </a:xfrm>
          <a:prstGeom prst="rect">
            <a:avLst/>
          </a:prstGeom>
        </p:spPr>
        <p:txBody>
          <a:bodyPr anchor="ctr" anchorCtr="0">
            <a:noAutofit/>
          </a:bodyPr>
          <a:lstStyle>
            <a:lvl1pPr algn="l">
              <a:defRPr sz="3000">
                <a:solidFill>
                  <a:schemeClr val="bg1"/>
                </a:solidFill>
                <a:latin typeface="VIC" panose="00000500000000000000" pitchFamily="2" charset="0"/>
                <a:cs typeface="Arial" panose="020B0604020202020204" pitchFamily="34" charset="0"/>
              </a:defRPr>
            </a:lvl1pPr>
          </a:lstStyle>
          <a:p>
            <a:r>
              <a:rPr lang="en-US"/>
              <a:t>Click to edit Master title style</a:t>
            </a:r>
            <a:endParaRPr lang="en-AU"/>
          </a:p>
        </p:txBody>
      </p:sp>
      <p:sp>
        <p:nvSpPr>
          <p:cNvPr id="7" name="Isosceles Triangle 6">
            <a:extLst>
              <a:ext uri="{FF2B5EF4-FFF2-40B4-BE49-F238E27FC236}">
                <a16:creationId xmlns:a16="http://schemas.microsoft.com/office/drawing/2014/main" id="{5814DFE2-6ECB-40D4-87B7-13747C6F16BE}"/>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F3432E67-1240-4A3A-AF17-3D2D8568521E}"/>
              </a:ext>
            </a:extLst>
          </p:cNvPr>
          <p:cNvSpPr>
            <a:spLocks noGrp="1"/>
          </p:cNvSpPr>
          <p:nvPr>
            <p:ph sz="quarter" idx="11"/>
          </p:nvPr>
        </p:nvSpPr>
        <p:spPr>
          <a:xfrm>
            <a:off x="676273" y="952500"/>
            <a:ext cx="10953752" cy="5390693"/>
          </a:xfrm>
        </p:spPr>
        <p:txBody>
          <a:bodyPr/>
          <a:lstStyle>
            <a:lvl1pPr>
              <a:defRPr>
                <a:latin typeface="VIC" panose="00000500000000000000" pitchFamily="2" charset="0"/>
              </a:defRPr>
            </a:lvl1pPr>
            <a:lvl2pPr>
              <a:defRPr>
                <a:latin typeface="VIC" panose="00000500000000000000" pitchFamily="2" charset="0"/>
              </a:defRPr>
            </a:lvl2pPr>
            <a:lvl3pPr>
              <a:defRPr>
                <a:latin typeface="VIC" panose="00000500000000000000" pitchFamily="2" charset="0"/>
              </a:defRPr>
            </a:lvl3pPr>
            <a:lvl4pPr>
              <a:defRPr>
                <a:latin typeface="VIC" panose="00000500000000000000" pitchFamily="2" charset="0"/>
              </a:defRPr>
            </a:lvl4pPr>
            <a:lvl5pPr>
              <a:defRPr>
                <a:latin typeface="VIC" panose="00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2178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vmlDrawing" Target="../drawings/vmlDrawing1.vml"/><Relationship Id="rId7" Type="http://schemas.openxmlformats.org/officeDocument/2006/relationships/image" Target="../media/image18.emf"/><Relationship Id="rId2" Type="http://schemas.openxmlformats.org/officeDocument/2006/relationships/theme" Target="../theme/theme4.xml"/><Relationship Id="rId1" Type="http://schemas.openxmlformats.org/officeDocument/2006/relationships/slideLayout" Target="../slideLayouts/slideLayout30.xml"/><Relationship Id="rId6" Type="http://schemas.openxmlformats.org/officeDocument/2006/relationships/oleObject" Target="../embeddings/oleObject1.bin"/><Relationship Id="rId5" Type="http://schemas.openxmlformats.org/officeDocument/2006/relationships/tags" Target="../tags/tag2.xml"/><Relationship Id="rId4" Type="http://schemas.openxmlformats.org/officeDocument/2006/relationships/tags" Target="../tags/tag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5.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theme" Target="../theme/theme6.xml"/><Relationship Id="rId5" Type="http://schemas.openxmlformats.org/officeDocument/2006/relationships/slideLayout" Target="../slideLayouts/slideLayout40.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8.xml.rels><?xml version="1.0" encoding="UTF-8" standalone="yes"?>
<Relationships xmlns="http://schemas.openxmlformats.org/package/2006/relationships"><Relationship Id="rId8" Type="http://schemas.openxmlformats.org/officeDocument/2006/relationships/tags" Target="../tags/tag3.xml"/><Relationship Id="rId3" Type="http://schemas.openxmlformats.org/officeDocument/2006/relationships/slideLayout" Target="../slideLayouts/slideLayout55.xml"/><Relationship Id="rId7" Type="http://schemas.openxmlformats.org/officeDocument/2006/relationships/vmlDrawing" Target="../drawings/vmlDrawing2.v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theme" Target="../theme/theme8.xml"/><Relationship Id="rId11" Type="http://schemas.openxmlformats.org/officeDocument/2006/relationships/image" Target="../media/image18.emf"/><Relationship Id="rId5" Type="http://schemas.openxmlformats.org/officeDocument/2006/relationships/slideLayout" Target="../slideLayouts/slideLayout57.xml"/><Relationship Id="rId10" Type="http://schemas.openxmlformats.org/officeDocument/2006/relationships/oleObject" Target="../embeddings/oleObject2.bin"/><Relationship Id="rId4" Type="http://schemas.openxmlformats.org/officeDocument/2006/relationships/slideLayout" Target="../slideLayouts/slideLayout56.xml"/><Relationship Id="rId9" Type="http://schemas.openxmlformats.org/officeDocument/2006/relationships/tags" Target="../tags/tag4.xml"/></Relationships>
</file>

<file path=ppt/slideMasters/_rels/slideMaster9.xml.rels><?xml version="1.0" encoding="UTF-8" standalone="yes"?>
<Relationships xmlns="http://schemas.openxmlformats.org/package/2006/relationships"><Relationship Id="rId8" Type="http://schemas.openxmlformats.org/officeDocument/2006/relationships/tags" Target="../tags/tag6.xml"/><Relationship Id="rId3" Type="http://schemas.openxmlformats.org/officeDocument/2006/relationships/slideLayout" Target="../slideLayouts/slideLayout60.xml"/><Relationship Id="rId7" Type="http://schemas.openxmlformats.org/officeDocument/2006/relationships/tags" Target="../tags/tag5.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vmlDrawing" Target="../drawings/vmlDrawing3.vml"/><Relationship Id="rId5" Type="http://schemas.openxmlformats.org/officeDocument/2006/relationships/theme" Target="../theme/theme9.xml"/><Relationship Id="rId10" Type="http://schemas.openxmlformats.org/officeDocument/2006/relationships/image" Target="../media/image18.emf"/><Relationship Id="rId4" Type="http://schemas.openxmlformats.org/officeDocument/2006/relationships/slideLayout" Target="../slideLayouts/slideLayout61.xml"/><Relationship Id="rId9" Type="http://schemas.openxmlformats.org/officeDocument/2006/relationships/oleObject" Target="../embeddings/oleObject3.bin"/></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theme" Target="../theme/theme10.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9.xml"/><Relationship Id="rId3" Type="http://schemas.openxmlformats.org/officeDocument/2006/relationships/slideLayout" Target="../slideLayouts/slideLayout74.xml"/><Relationship Id="rId7" Type="http://schemas.openxmlformats.org/officeDocument/2006/relationships/slideLayout" Target="../slideLayouts/slideLayout78.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5" Type="http://schemas.openxmlformats.org/officeDocument/2006/relationships/slideLayout" Target="../slideLayouts/slideLayout76.xml"/><Relationship Id="rId4" Type="http://schemas.openxmlformats.org/officeDocument/2006/relationships/slideLayout" Target="../slideLayouts/slideLayout75.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theme" Target="../theme/theme12.xml"/><Relationship Id="rId3" Type="http://schemas.openxmlformats.org/officeDocument/2006/relationships/slideLayout" Target="../slideLayouts/slideLayout82.xml"/><Relationship Id="rId7" Type="http://schemas.openxmlformats.org/officeDocument/2006/relationships/slideLayout" Target="../slideLayouts/slideLayout86.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5" Type="http://schemas.openxmlformats.org/officeDocument/2006/relationships/slideLayout" Target="../slideLayouts/slideLayout84.xml"/><Relationship Id="rId4" Type="http://schemas.openxmlformats.org/officeDocument/2006/relationships/slideLayout" Target="../slideLayouts/slideLayout8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94.xml"/><Relationship Id="rId3" Type="http://schemas.openxmlformats.org/officeDocument/2006/relationships/slideLayout" Target="../slideLayouts/slideLayout89.xml"/><Relationship Id="rId7" Type="http://schemas.openxmlformats.org/officeDocument/2006/relationships/slideLayout" Target="../slideLayouts/slideLayout93.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5" Type="http://schemas.openxmlformats.org/officeDocument/2006/relationships/slideLayout" Target="../slideLayouts/slideLayout91.xml"/><Relationship Id="rId4" Type="http://schemas.openxmlformats.org/officeDocument/2006/relationships/slideLayout" Target="../slideLayouts/slideLayout90.xml"/><Relationship Id="rId9"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95.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9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theme" Target="../theme/theme16.xml"/><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slideLayout" Target="../slideLayouts/slideLayout108.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s>
</file>

<file path=ppt/slideMasters/_rels/slideMaster17.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slideLayout" Target="../slideLayouts/slideLayout111.xml"/><Relationship Id="rId7" Type="http://schemas.openxmlformats.org/officeDocument/2006/relationships/tags" Target="../tags/tag8.xml"/><Relationship Id="rId2" Type="http://schemas.openxmlformats.org/officeDocument/2006/relationships/slideLayout" Target="../slideLayouts/slideLayout110.xml"/><Relationship Id="rId1" Type="http://schemas.openxmlformats.org/officeDocument/2006/relationships/slideLayout" Target="../slideLayouts/slideLayout109.xml"/><Relationship Id="rId6" Type="http://schemas.openxmlformats.org/officeDocument/2006/relationships/tags" Target="../tags/tag7.xml"/><Relationship Id="rId5" Type="http://schemas.openxmlformats.org/officeDocument/2006/relationships/vmlDrawing" Target="../drawings/vmlDrawing4.vml"/><Relationship Id="rId4" Type="http://schemas.openxmlformats.org/officeDocument/2006/relationships/theme" Target="../theme/theme17.xml"/><Relationship Id="rId9" Type="http://schemas.openxmlformats.org/officeDocument/2006/relationships/image" Target="../media/image18.emf"/></Relationships>
</file>

<file path=ppt/slideMasters/_rels/slideMaster18.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slideLayout" Target="../slideLayouts/slideLayout114.xml"/><Relationship Id="rId7" Type="http://schemas.openxmlformats.org/officeDocument/2006/relationships/tags" Target="../tags/tag10.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tags" Target="../tags/tag9.xml"/><Relationship Id="rId5" Type="http://schemas.openxmlformats.org/officeDocument/2006/relationships/vmlDrawing" Target="../drawings/vmlDrawing5.vml"/><Relationship Id="rId4" Type="http://schemas.openxmlformats.org/officeDocument/2006/relationships/theme" Target="../theme/theme18.xml"/><Relationship Id="rId9" Type="http://schemas.openxmlformats.org/officeDocument/2006/relationships/image" Target="../media/image18.emf"/></Relationships>
</file>

<file path=ppt/slideMasters/_rels/slideMaster19.xml.rels><?xml version="1.0" encoding="UTF-8" standalone="yes"?>
<Relationships xmlns="http://schemas.openxmlformats.org/package/2006/relationships"><Relationship Id="rId8" Type="http://schemas.openxmlformats.org/officeDocument/2006/relationships/theme" Target="../theme/theme19.xml"/><Relationship Id="rId3" Type="http://schemas.openxmlformats.org/officeDocument/2006/relationships/slideLayout" Target="../slideLayouts/slideLayout117.xml"/><Relationship Id="rId7" Type="http://schemas.openxmlformats.org/officeDocument/2006/relationships/slideLayout" Target="../slideLayouts/slideLayout121.xml"/><Relationship Id="rId2" Type="http://schemas.openxmlformats.org/officeDocument/2006/relationships/slideLayout" Target="../slideLayouts/slideLayout116.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5" Type="http://schemas.openxmlformats.org/officeDocument/2006/relationships/slideLayout" Target="../slideLayouts/slideLayout119.xml"/><Relationship Id="rId4" Type="http://schemas.openxmlformats.org/officeDocument/2006/relationships/slideLayout" Target="../slideLayouts/slideLayout118.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124.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5" Type="http://schemas.openxmlformats.org/officeDocument/2006/relationships/theme" Target="../theme/theme20.xml"/><Relationship Id="rId4" Type="http://schemas.openxmlformats.org/officeDocument/2006/relationships/slideLayout" Target="../slideLayouts/slideLayout125.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133.xml"/><Relationship Id="rId13" Type="http://schemas.openxmlformats.org/officeDocument/2006/relationships/slideLayout" Target="../slideLayouts/slideLayout138.xml"/><Relationship Id="rId18" Type="http://schemas.openxmlformats.org/officeDocument/2006/relationships/slideLayout" Target="../slideLayouts/slideLayout143.xml"/><Relationship Id="rId26" Type="http://schemas.openxmlformats.org/officeDocument/2006/relationships/slideLayout" Target="../slideLayouts/slideLayout151.xml"/><Relationship Id="rId3" Type="http://schemas.openxmlformats.org/officeDocument/2006/relationships/slideLayout" Target="../slideLayouts/slideLayout128.xml"/><Relationship Id="rId21" Type="http://schemas.openxmlformats.org/officeDocument/2006/relationships/slideLayout" Target="../slideLayouts/slideLayout146.xml"/><Relationship Id="rId7" Type="http://schemas.openxmlformats.org/officeDocument/2006/relationships/slideLayout" Target="../slideLayouts/slideLayout132.xml"/><Relationship Id="rId12" Type="http://schemas.openxmlformats.org/officeDocument/2006/relationships/slideLayout" Target="../slideLayouts/slideLayout137.xml"/><Relationship Id="rId17" Type="http://schemas.openxmlformats.org/officeDocument/2006/relationships/slideLayout" Target="../slideLayouts/slideLayout142.xml"/><Relationship Id="rId25" Type="http://schemas.openxmlformats.org/officeDocument/2006/relationships/slideLayout" Target="../slideLayouts/slideLayout150.xml"/><Relationship Id="rId2" Type="http://schemas.openxmlformats.org/officeDocument/2006/relationships/slideLayout" Target="../slideLayouts/slideLayout127.xml"/><Relationship Id="rId16" Type="http://schemas.openxmlformats.org/officeDocument/2006/relationships/slideLayout" Target="../slideLayouts/slideLayout141.xml"/><Relationship Id="rId20" Type="http://schemas.openxmlformats.org/officeDocument/2006/relationships/slideLayout" Target="../slideLayouts/slideLayout145.xml"/><Relationship Id="rId29" Type="http://schemas.openxmlformats.org/officeDocument/2006/relationships/theme" Target="../theme/theme21.xml"/><Relationship Id="rId1" Type="http://schemas.openxmlformats.org/officeDocument/2006/relationships/slideLayout" Target="../slideLayouts/slideLayout126.xml"/><Relationship Id="rId6" Type="http://schemas.openxmlformats.org/officeDocument/2006/relationships/slideLayout" Target="../slideLayouts/slideLayout131.xml"/><Relationship Id="rId11" Type="http://schemas.openxmlformats.org/officeDocument/2006/relationships/slideLayout" Target="../slideLayouts/slideLayout136.xml"/><Relationship Id="rId24" Type="http://schemas.openxmlformats.org/officeDocument/2006/relationships/slideLayout" Target="../slideLayouts/slideLayout149.xml"/><Relationship Id="rId5" Type="http://schemas.openxmlformats.org/officeDocument/2006/relationships/slideLayout" Target="../slideLayouts/slideLayout130.xml"/><Relationship Id="rId15" Type="http://schemas.openxmlformats.org/officeDocument/2006/relationships/slideLayout" Target="../slideLayouts/slideLayout140.xml"/><Relationship Id="rId23" Type="http://schemas.openxmlformats.org/officeDocument/2006/relationships/slideLayout" Target="../slideLayouts/slideLayout148.xml"/><Relationship Id="rId28" Type="http://schemas.openxmlformats.org/officeDocument/2006/relationships/slideLayout" Target="../slideLayouts/slideLayout153.xml"/><Relationship Id="rId10" Type="http://schemas.openxmlformats.org/officeDocument/2006/relationships/slideLayout" Target="../slideLayouts/slideLayout135.xml"/><Relationship Id="rId19" Type="http://schemas.openxmlformats.org/officeDocument/2006/relationships/slideLayout" Target="../slideLayouts/slideLayout144.xml"/><Relationship Id="rId4" Type="http://schemas.openxmlformats.org/officeDocument/2006/relationships/slideLayout" Target="../slideLayouts/slideLayout129.xml"/><Relationship Id="rId9" Type="http://schemas.openxmlformats.org/officeDocument/2006/relationships/slideLayout" Target="../slideLayouts/slideLayout134.xml"/><Relationship Id="rId14" Type="http://schemas.openxmlformats.org/officeDocument/2006/relationships/slideLayout" Target="../slideLayouts/slideLayout139.xml"/><Relationship Id="rId22" Type="http://schemas.openxmlformats.org/officeDocument/2006/relationships/slideLayout" Target="../slideLayouts/slideLayout147.xml"/><Relationship Id="rId27" Type="http://schemas.openxmlformats.org/officeDocument/2006/relationships/slideLayout" Target="../slideLayouts/slideLayout1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9215FBF3-3CC0-4FB5-B099-D1C666C49E97}" type="datetimeFigureOut">
              <a:rPr lang="en-AU" smtClean="0"/>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E02B9724-DA4D-4BE2-BED0-3EB758E8F842}" type="slidenum">
              <a:rPr lang="en-AU" smtClean="0"/>
              <a:t>‹#›</a:t>
            </a:fld>
            <a:endParaRPr lang="en-AU"/>
          </a:p>
        </p:txBody>
      </p:sp>
      <p:sp>
        <p:nvSpPr>
          <p:cNvPr id="7"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6E4287B0-A041-40C1-BF63-84755FED211E}"/>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714213890"/>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10" r:id="rId4"/>
    <p:sldLayoutId id="2147483811" r:id="rId5"/>
    <p:sldLayoutId id="2147483812" r:id="rId6"/>
    <p:sldLayoutId id="2147483691" r:id="rId7"/>
    <p:sldLayoutId id="2147483946" r:id="rId8"/>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2F254A12-7932-4F01-A248-2374BDB67182}" type="datetimeFigureOut">
              <a:rPr lang="en-AU" smtClean="0"/>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F81F8B51-5544-4CB0-B41C-F4B0BB7A5F25}" type="slidenum">
              <a:rPr lang="en-AU" smtClean="0"/>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88037751-2C6D-442B-9C0A-A4A64725F819}"/>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491968265"/>
      </p:ext>
    </p:extLst>
  </p:cSld>
  <p:clrMap bg1="lt1" tx1="dk1" bg2="lt2" tx2="dk2" accent1="accent1" accent2="accent2" accent3="accent3" accent4="accent4" accent5="accent5" accent6="accent6" hlink="hlink" folHlink="folHlink"/>
  <p:sldLayoutIdLst>
    <p:sldLayoutId id="2147483670" r:id="rId1"/>
    <p:sldLayoutId id="2147483814" r:id="rId2"/>
    <p:sldLayoutId id="2147483815" r:id="rId3"/>
    <p:sldLayoutId id="2147483804" r:id="rId4"/>
    <p:sldLayoutId id="2147483805" r:id="rId5"/>
    <p:sldLayoutId id="2147483862" r:id="rId6"/>
    <p:sldLayoutId id="2147483863" r:id="rId7"/>
    <p:sldLayoutId id="2147483947" r:id="rId8"/>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40FDC3FE-B3FC-B343-89D2-5F20617FEF4A}" type="datetimeFigureOut">
              <a:rPr lang="en-AU" smtClean="0"/>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70EDD230-8398-964F-9D3D-849268A6B776}" type="slidenum">
              <a:rPr lang="en-AU" smtClean="0"/>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D20FA7A7-C389-43BE-A639-3208B9926801}"/>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2168425633"/>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778420B7-0186-41A4-8E90-8F80C46A38A5}"/>
              </a:ext>
            </a:extLst>
          </p:cNvPr>
          <p:cNvGraphicFramePr>
            <a:graphicFrameLocks noChangeAspect="1"/>
          </p:cNvGraphicFramePr>
          <p:nvPr>
            <p:custDataLst>
              <p:tags r:id="rId4"/>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3793" name="think-cell Slide" r:id="rId6" imgW="416" imgH="416" progId="TCLayout.ActiveDocument.1">
                  <p:embed/>
                </p:oleObj>
              </mc:Choice>
              <mc:Fallback>
                <p:oleObj name="think-cell Slide" r:id="rId6" imgW="416" imgH="416" progId="TCLayout.ActiveDocument.1">
                  <p:embed/>
                  <p:pic>
                    <p:nvPicPr>
                      <p:cNvPr id="8" name="Object 7" hidden="1">
                        <a:extLst>
                          <a:ext uri="{FF2B5EF4-FFF2-40B4-BE49-F238E27FC236}">
                            <a16:creationId xmlns:a16="http://schemas.microsoft.com/office/drawing/2014/main" id="{778420B7-0186-41A4-8E90-8F80C46A38A5}"/>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68278269-FF96-4493-9608-DEBCADAE87EB}"/>
              </a:ext>
            </a:extLst>
          </p:cNvPr>
          <p:cNvSpPr/>
          <p:nvPr>
            <p:custDataLst>
              <p:tags r:id="rId5"/>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4400" b="0" i="0" baseline="0">
              <a:latin typeface="VIC" panose="020B0604020202020204" charset="0"/>
              <a:ea typeface="+mj-ea"/>
              <a:cs typeface="Arial" panose="020B0604020202020204" pitchFamily="34" charset="0"/>
              <a:sym typeface="VIC" panose="020B0604020202020204" charset="0"/>
            </a:endParaRPr>
          </a:p>
        </p:txBody>
      </p:sp>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VIC" panose="00000500000000000000" pitchFamily="2" charset="0"/>
                <a:cs typeface="Arial" panose="020B0604020202020204" pitchFamily="34" charset="0"/>
              </a:defRPr>
            </a:lvl1pPr>
          </a:lstStyle>
          <a:p>
            <a:fld id="{B8C3FEDD-573B-3743-82F1-6D97EC5718C0}" type="datetimeFigureOut">
              <a:rPr lang="en-US" smtClean="0"/>
              <a:pPr/>
              <a:t>10/24/2022</a:t>
            </a:fld>
            <a:endParaRPr lang="en-US"/>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VIC" panose="00000500000000000000" pitchFamily="2"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10"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2D8B65B7-8585-4C78-B908-23204FAF4A4D}"/>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178837080"/>
      </p:ext>
    </p:extLst>
  </p:cSld>
  <p:clrMap bg1="lt1" tx1="dk1" bg2="lt2" tx2="dk2" accent1="accent1" accent2="accent2" accent3="accent3" accent4="accent4" accent5="accent5" accent6="accent6" hlink="hlink" folHlink="folHlink"/>
  <p:sldLayoutIdLst>
    <p:sldLayoutId id="2147483827" r:id="rId1"/>
  </p:sldLayoutIdLst>
  <p:txStyles>
    <p:titleStyle>
      <a:lvl1pPr algn="l" defTabSz="914400" rtl="0" eaLnBrk="1" latinLnBrk="0" hangingPunct="1">
        <a:lnSpc>
          <a:spcPct val="90000"/>
        </a:lnSpc>
        <a:spcBef>
          <a:spcPct val="0"/>
        </a:spcBef>
        <a:buNone/>
        <a:defRPr sz="4400" b="0" i="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F2EA130A-375B-45BC-8466-AC991E7AEF14}" type="datetimeFigureOut">
              <a:rPr lang="en-AU" smtClean="0"/>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639F2330-AC45-40AF-971A-920E0085ADA7}" type="slidenum">
              <a:rPr lang="en-AU" smtClean="0"/>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2092D4B9-FE03-4639-AF1A-008D3A2E5AD7}"/>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47339422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2F254A12-7932-4F01-A248-2374BDB67182}"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F81F8B51-5544-4CB0-B41C-F4B0BB7A5F25}" type="slidenum">
              <a:rPr lang="en-AU" smtClean="0"/>
              <a:pPr/>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D788B66D-A31F-4987-BBEF-F2D43E7F799F}"/>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2801529111"/>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40FDC3FE-B3FC-B343-89D2-5F20617FEF4A}"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70EDD230-8398-964F-9D3D-849268A6B776}" type="slidenum">
              <a:rPr lang="en-AU" smtClean="0"/>
              <a:pPr/>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89539956-BB04-49F8-9F7A-B13991A72583}"/>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20232007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7" r:id="rId11"/>
    <p:sldLayoutId id="2147483948" r:id="rId1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778420B7-0186-41A4-8E90-8F80C46A38A5}"/>
              </a:ext>
            </a:extLst>
          </p:cNvPr>
          <p:cNvGraphicFramePr>
            <a:graphicFrameLocks noChangeAspect="1"/>
          </p:cNvGraphicFramePr>
          <p:nvPr userDrawn="1">
            <p:custDataLst>
              <p:tags r:id="rId8"/>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1441" name="think-cell Slide" r:id="rId10" imgW="416" imgH="416" progId="TCLayout.ActiveDocument.1">
                  <p:embed/>
                </p:oleObj>
              </mc:Choice>
              <mc:Fallback>
                <p:oleObj name="think-cell Slide" r:id="rId10" imgW="416" imgH="416" progId="TCLayout.ActiveDocument.1">
                  <p:embed/>
                  <p:pic>
                    <p:nvPicPr>
                      <p:cNvPr id="8" name="Object 7" hidden="1">
                        <a:extLst>
                          <a:ext uri="{FF2B5EF4-FFF2-40B4-BE49-F238E27FC236}">
                            <a16:creationId xmlns:a16="http://schemas.microsoft.com/office/drawing/2014/main" id="{778420B7-0186-41A4-8E90-8F80C46A38A5}"/>
                          </a:ext>
                        </a:extLst>
                      </p:cNvPr>
                      <p:cNvPicPr/>
                      <p:nvPr/>
                    </p:nvPicPr>
                    <p:blipFill>
                      <a:blip r:embed="rId11"/>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68278269-FF96-4493-9608-DEBCADAE87EB}"/>
              </a:ext>
            </a:extLst>
          </p:cNvPr>
          <p:cNvSpPr/>
          <p:nvPr userDrawn="1">
            <p:custDataLst>
              <p:tags r:id="rId9"/>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4400" b="0" i="0" baseline="0">
              <a:latin typeface="Arial" panose="020B0604020202020204" pitchFamily="34" charset="0"/>
              <a:ea typeface="+mj-ea"/>
              <a:cs typeface="Arial" panose="020B0604020202020204" pitchFamily="34" charset="0"/>
              <a:sym typeface="VIC" panose="020B0604020202020204" charset="0"/>
            </a:endParaRPr>
          </a:p>
        </p:txBody>
      </p:sp>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rial" panose="020B0604020202020204" pitchFamily="34" charset="0"/>
                <a:cs typeface="Arial" panose="020B0604020202020204" pitchFamily="34" charset="0"/>
              </a:defRPr>
            </a:lvl1pPr>
          </a:lstStyle>
          <a:p>
            <a:fld id="{B8C3FEDD-573B-3743-82F1-6D97EC5718C0}" type="datetimeFigureOut">
              <a:rPr lang="en-US" smtClean="0"/>
              <a:pPr/>
              <a:t>10/24/2022</a:t>
            </a:fld>
            <a:endParaRPr lang="en-US"/>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rial" panose="020B0604020202020204" pitchFamily="34"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rial" panose="020B0604020202020204" pitchFamily="34"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2609861740"/>
      </p:ext>
    </p:extLst>
  </p:cSld>
  <p:clrMap bg1="lt1" tx1="dk1" bg2="lt2" tx2="dk2" accent1="accent1" accent2="accent2" accent3="accent3" accent4="accent4" accent5="accent5" accent6="accent6" hlink="hlink" folHlink="folHlink"/>
  <p:sldLayoutIdLst>
    <p:sldLayoutId id="2147483816" r:id="rId1"/>
    <p:sldLayoutId id="2147483720" r:id="rId2"/>
    <p:sldLayoutId id="2147483721" r:id="rId3"/>
    <p:sldLayoutId id="2147483722" r:id="rId4"/>
    <p:sldLayoutId id="2147483723" r:id="rId5"/>
  </p:sldLayoutIdLst>
  <p:txStyles>
    <p:titleStyle>
      <a:lvl1pPr algn="l" defTabSz="914400" rtl="0" eaLnBrk="1" latinLnBrk="0" hangingPunct="1">
        <a:lnSpc>
          <a:spcPct val="90000"/>
        </a:lnSpc>
        <a:spcBef>
          <a:spcPct val="0"/>
        </a:spcBef>
        <a:buNone/>
        <a:defRPr sz="4400" b="0"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778420B7-0186-41A4-8E90-8F80C46A38A5}"/>
              </a:ext>
            </a:extLst>
          </p:cNvPr>
          <p:cNvGraphicFramePr>
            <a:graphicFrameLocks noChangeAspect="1"/>
          </p:cNvGraphicFramePr>
          <p:nvPr userDrawn="1">
            <p:custDataLst>
              <p:tags r:id="rId7"/>
            </p:custDataLst>
            <p:extLst>
              <p:ext uri="{D42A27DB-BD31-4B8C-83A1-F6EECF244321}">
                <p14:modId xmlns:p14="http://schemas.microsoft.com/office/powerpoint/2010/main" val="35097348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7585" name="think-cell Slide" r:id="rId9" imgW="416" imgH="416" progId="TCLayout.ActiveDocument.1">
                  <p:embed/>
                </p:oleObj>
              </mc:Choice>
              <mc:Fallback>
                <p:oleObj name="think-cell Slide" r:id="rId9" imgW="416" imgH="416" progId="TCLayout.ActiveDocument.1">
                  <p:embed/>
                  <p:pic>
                    <p:nvPicPr>
                      <p:cNvPr id="8" name="Object 7" hidden="1">
                        <a:extLst>
                          <a:ext uri="{FF2B5EF4-FFF2-40B4-BE49-F238E27FC236}">
                            <a16:creationId xmlns:a16="http://schemas.microsoft.com/office/drawing/2014/main" id="{778420B7-0186-41A4-8E90-8F80C46A38A5}"/>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68278269-FF96-4493-9608-DEBCADAE87EB}"/>
              </a:ext>
            </a:extLst>
          </p:cNvPr>
          <p:cNvSpPr/>
          <p:nvPr userDrawn="1">
            <p:custDataLst>
              <p:tags r:id="rId8"/>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4400" b="0" i="0" baseline="0">
              <a:latin typeface="Arial" panose="020B0604020202020204" pitchFamily="34" charset="0"/>
              <a:ea typeface="+mj-ea"/>
              <a:cs typeface="Arial" panose="020B0604020202020204" pitchFamily="34" charset="0"/>
              <a:sym typeface="VIC" panose="020B0604020202020204" charset="0"/>
            </a:endParaRPr>
          </a:p>
        </p:txBody>
      </p:sp>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rial" panose="020B0604020202020204" pitchFamily="34" charset="0"/>
                <a:cs typeface="Arial" panose="020B0604020202020204" pitchFamily="34" charset="0"/>
              </a:defRPr>
            </a:lvl1pPr>
          </a:lstStyle>
          <a:p>
            <a:fld id="{B8C3FEDD-573B-3743-82F1-6D97EC5718C0}" type="datetimeFigureOut">
              <a:rPr lang="en-US" smtClean="0"/>
              <a:pPr/>
              <a:t>10/24/2022</a:t>
            </a:fld>
            <a:endParaRPr lang="en-US"/>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rial" panose="020B0604020202020204" pitchFamily="34"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rial" panose="020B0604020202020204" pitchFamily="34" charset="0"/>
                <a:cs typeface="Arial" panose="020B0604020202020204" pitchFamily="34" charset="0"/>
              </a:defRPr>
            </a:lvl1pPr>
          </a:lstStyle>
          <a:p>
            <a:fld id="{0B9DBF24-5B6F-B849-A544-190EE1508C83}" type="slidenum">
              <a:rPr lang="en-US" smtClean="0"/>
              <a:pPr/>
              <a:t>‹#›</a:t>
            </a:fld>
            <a:endParaRPr lang="en-US"/>
          </a:p>
        </p:txBody>
      </p:sp>
    </p:spTree>
    <p:extLst>
      <p:ext uri="{BB962C8B-B14F-4D97-AF65-F5344CB8AC3E}">
        <p14:creationId xmlns:p14="http://schemas.microsoft.com/office/powerpoint/2010/main" val="1417432659"/>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Lst>
  <p:txStyles>
    <p:titleStyle>
      <a:lvl1pPr algn="l" defTabSz="914400" rtl="0" eaLnBrk="1" latinLnBrk="0" hangingPunct="1">
        <a:lnSpc>
          <a:spcPct val="90000"/>
        </a:lnSpc>
        <a:spcBef>
          <a:spcPct val="0"/>
        </a:spcBef>
        <a:buNone/>
        <a:defRPr sz="4400" b="0" i="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C51AA5E5-4A2F-4BF0-BD24-3D5392D61631}"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D584786E-3355-4319-A349-5A0CCF522B01}" type="slidenum">
              <a:rPr lang="en-AU" smtClean="0"/>
              <a:pPr/>
              <a:t>‹#›</a:t>
            </a:fld>
            <a:endParaRPr lang="en-AU"/>
          </a:p>
        </p:txBody>
      </p:sp>
      <p:sp>
        <p:nvSpPr>
          <p:cNvPr id="7"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892814C1-FC06-4F81-BEBD-5AC2EF905DAE}"/>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710983680"/>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3" r:id="rId3"/>
    <p:sldLayoutId id="2147483734" r:id="rId4"/>
    <p:sldLayoutId id="2147483735" r:id="rId5"/>
    <p:sldLayoutId id="2147483737" r:id="rId6"/>
    <p:sldLayoutId id="2147483845" r:id="rId7"/>
    <p:sldLayoutId id="2147483941" r:id="rId8"/>
    <p:sldLayoutId id="2147483942" r:id="rId9"/>
    <p:sldLayoutId id="2147483945" r:id="rId10"/>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C51AA5E5-4A2F-4BF0-BD24-3D5392D61631}"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D584786E-3355-4319-A349-5A0CCF522B01}" type="slidenum">
              <a:rPr lang="en-AU" smtClean="0"/>
              <a:pPr/>
              <a:t>‹#›</a:t>
            </a:fld>
            <a:endParaRPr lang="en-AU"/>
          </a:p>
        </p:txBody>
      </p:sp>
      <p:sp>
        <p:nvSpPr>
          <p:cNvPr id="8" name="MSIPCMContentMarking" descr="{&quot;HashCode&quot;:-1747247690,&quot;Placement&quot;:&quot;Footer&quot;,&quot;Top&quot;:516.65155,&quot;Left&quot;:421.800385,&quot;SlideWidth&quot;:960,&quot;SlideHeight&quot;:540}">
            <a:extLst>
              <a:ext uri="{FF2B5EF4-FFF2-40B4-BE49-F238E27FC236}">
                <a16:creationId xmlns:a16="http://schemas.microsoft.com/office/drawing/2014/main" id="{7ABF11B7-7E8D-4266-894A-C002A14C4021}"/>
              </a:ext>
            </a:extLst>
          </p:cNvPr>
          <p:cNvSpPr txBox="1"/>
          <p:nvPr userDrawn="1"/>
        </p:nvSpPr>
        <p:spPr>
          <a:xfrm>
            <a:off x="5356865" y="6617404"/>
            <a:ext cx="1478270" cy="184666"/>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VIC" panose="00000500000000000000" pitchFamily="2" charset="0"/>
              </a:rPr>
              <a:t>OFFICIAL-Sensitive</a:t>
            </a:r>
          </a:p>
        </p:txBody>
      </p:sp>
    </p:spTree>
    <p:extLst>
      <p:ext uri="{BB962C8B-B14F-4D97-AF65-F5344CB8AC3E}">
        <p14:creationId xmlns:p14="http://schemas.microsoft.com/office/powerpoint/2010/main" val="91626094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7"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846CE7D5-CF57-46EF-B807-FDD0502418D4}" type="datetimeFigureOut">
              <a:rPr lang="en-GB" smtClean="0"/>
              <a:t>24/10/2022</a:t>
            </a:fld>
            <a:endParaRPr lang="en-GB"/>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330EA680-D336-4FF7-8B7A-9848BB0A1C32}" type="slidenum">
              <a:rPr lang="en-GB" smtClean="0"/>
              <a:t>‹#›</a:t>
            </a:fld>
            <a:endParaRPr lang="en-GB"/>
          </a:p>
        </p:txBody>
      </p:sp>
      <p:sp>
        <p:nvSpPr>
          <p:cNvPr id="7"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CFBB4376-49E6-4424-B0C4-3BB11185DE63}"/>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96566147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C51AA5E5-4A2F-4BF0-BD24-3D5392D61631}"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D584786E-3355-4319-A349-5A0CCF522B01}" type="slidenum">
              <a:rPr lang="en-AU" smtClean="0"/>
              <a:pPr/>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36BA7E46-74B7-45DC-BD82-F8DD5F22C025}"/>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1847229245"/>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7" r:id="rId6"/>
    <p:sldLayoutId id="2147483769" r:id="rId7"/>
    <p:sldLayoutId id="2147483770" r:id="rId8"/>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F2EA130A-375B-45BC-8466-AC991E7AEF14}"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639F2330-AC45-40AF-971A-920E0085ADA7}" type="slidenum">
              <a:rPr lang="en-AU" smtClean="0"/>
              <a:pPr/>
              <a:t>‹#›</a:t>
            </a:fld>
            <a:endParaRPr lang="en-AU"/>
          </a:p>
        </p:txBody>
      </p:sp>
      <p:sp>
        <p:nvSpPr>
          <p:cNvPr id="7" name="MSIPCMContentMarking" descr="{&quot;HashCode&quot;:908439540,&quot;Placement&quot;:&quot;Footer&quot;,&quot;Top&quot;:516.65155,&quot;Left&quot;:444.3326,&quot;SlideWidth&quot;:960,&quot;SlideHeight&quot;:540}">
            <a:extLst>
              <a:ext uri="{FF2B5EF4-FFF2-40B4-BE49-F238E27FC236}">
                <a16:creationId xmlns:a16="http://schemas.microsoft.com/office/drawing/2014/main" id="{9608BDE0-346F-4E72-8E24-15A76F2EA998}"/>
              </a:ext>
            </a:extLst>
          </p:cNvPr>
          <p:cNvSpPr txBox="1"/>
          <p:nvPr userDrawn="1"/>
        </p:nvSpPr>
        <p:spPr>
          <a:xfrm>
            <a:off x="5643024" y="6617404"/>
            <a:ext cx="905951" cy="184666"/>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VIC" panose="00000500000000000000" pitchFamily="2" charset="0"/>
              </a:rPr>
              <a:t>Unofficial</a:t>
            </a:r>
          </a:p>
        </p:txBody>
      </p:sp>
    </p:spTree>
    <p:extLst>
      <p:ext uri="{BB962C8B-B14F-4D97-AF65-F5344CB8AC3E}">
        <p14:creationId xmlns:p14="http://schemas.microsoft.com/office/powerpoint/2010/main" val="318548059"/>
      </p:ext>
    </p:extLst>
  </p:cSld>
  <p:clrMap bg1="lt1" tx1="dk1" bg2="lt2" tx2="dk2" accent1="accent1" accent2="accent2" accent3="accent3" accent4="accent4" accent5="accent5" accent6="accent6" hlink="hlink" folHlink="folHlink"/>
  <p:sldLayoutIdLst>
    <p:sldLayoutId id="2147483772" r:id="rId1"/>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F2EA130A-375B-45BC-8466-AC991E7AEF14}" type="datetimeFigureOut">
              <a:rPr lang="en-AU" smtClean="0"/>
              <a:pPr/>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639F2330-AC45-40AF-971A-920E0085ADA7}" type="slidenum">
              <a:rPr lang="en-AU" smtClean="0"/>
              <a:pPr/>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AA389361-D9BC-4103-B1C5-585C5DA7D5D0}"/>
              </a:ext>
            </a:extLst>
          </p:cNvPr>
          <p:cNvSpPr txBox="1"/>
          <p:nvPr userDrawn="1"/>
        </p:nvSpPr>
        <p:spPr>
          <a:xfrm>
            <a:off x="5664790" y="6617404"/>
            <a:ext cx="862419" cy="184666"/>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VIC" panose="00000500000000000000" pitchFamily="2" charset="0"/>
              </a:rPr>
              <a:t>OFFICIAL</a:t>
            </a:r>
          </a:p>
        </p:txBody>
      </p:sp>
    </p:spTree>
    <p:extLst>
      <p:ext uri="{BB962C8B-B14F-4D97-AF65-F5344CB8AC3E}">
        <p14:creationId xmlns:p14="http://schemas.microsoft.com/office/powerpoint/2010/main" val="3583232281"/>
      </p:ext>
    </p:extLst>
  </p:cSld>
  <p:clrMap bg1="lt1" tx1="dk1" bg2="lt2" tx2="dk2" accent1="accent1" accent2="accent2" accent3="accent3" accent4="accent4" accent5="accent5" accent6="accent6" hlink="hlink" folHlink="folHlink"/>
  <p:sldLayoutIdLst>
    <p:sldLayoutId id="2147483774" r:id="rId1"/>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40FDC3FE-B3FC-B343-89D2-5F20617FEF4A}" type="datetimeFigureOut">
              <a:rPr lang="en-AU" smtClean="0"/>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70EDD230-8398-964F-9D3D-849268A6B776}" type="slidenum">
              <a:rPr lang="en-AU" smtClean="0"/>
              <a:t>‹#›</a:t>
            </a:fld>
            <a:endParaRPr lang="en-AU"/>
          </a:p>
        </p:txBody>
      </p:sp>
      <p:sp>
        <p:nvSpPr>
          <p:cNvPr id="7"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3ACFE2FE-B5C2-44B3-B6C7-3DBDDE5BC263}"/>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13109805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1" r:id="rId3"/>
    <p:sldLayoutId id="2147483833" r:id="rId4"/>
    <p:sldLayoutId id="2147483663" r:id="rId5"/>
    <p:sldLayoutId id="2147483664" r:id="rId6"/>
    <p:sldLayoutId id="2147483665" r:id="rId7"/>
    <p:sldLayoutId id="2147483666" r:id="rId8"/>
    <p:sldLayoutId id="2147483669" r:id="rId9"/>
    <p:sldLayoutId id="2147483671" r:id="rId10"/>
    <p:sldLayoutId id="2147483672"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778420B7-0186-41A4-8E90-8F80C46A38A5}"/>
              </a:ext>
            </a:extLst>
          </p:cNvPr>
          <p:cNvGraphicFramePr>
            <a:graphicFrameLocks noChangeAspect="1"/>
          </p:cNvGraphicFramePr>
          <p:nvPr userDrawn="1">
            <p:custDataLst>
              <p:tags r:id="rId6"/>
            </p:custDataLst>
            <p:extLst>
              <p:ext uri="{D42A27DB-BD31-4B8C-83A1-F6EECF244321}">
                <p14:modId xmlns:p14="http://schemas.microsoft.com/office/powerpoint/2010/main" val="38482719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8001" name="think-cell Slide" r:id="rId8" imgW="416" imgH="416" progId="TCLayout.ActiveDocument.1">
                  <p:embed/>
                </p:oleObj>
              </mc:Choice>
              <mc:Fallback>
                <p:oleObj name="think-cell Slide" r:id="rId8" imgW="416" imgH="416" progId="TCLayout.ActiveDocument.1">
                  <p:embed/>
                  <p:pic>
                    <p:nvPicPr>
                      <p:cNvPr id="8" name="Object 7" hidden="1">
                        <a:extLst>
                          <a:ext uri="{FF2B5EF4-FFF2-40B4-BE49-F238E27FC236}">
                            <a16:creationId xmlns:a16="http://schemas.microsoft.com/office/drawing/2014/main" id="{778420B7-0186-41A4-8E90-8F80C46A38A5}"/>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68278269-FF96-4493-9608-DEBCADAE87EB}"/>
              </a:ext>
            </a:extLst>
          </p:cNvPr>
          <p:cNvSpPr/>
          <p:nvPr userDrawn="1">
            <p:custDataLst>
              <p:tags r:id="rId7"/>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4400" b="0" i="0" baseline="0">
              <a:latin typeface="VIC" panose="020B0604020202020204" charset="0"/>
              <a:ea typeface="+mj-ea"/>
              <a:cs typeface="Arial" panose="020B0604020202020204" pitchFamily="34" charset="0"/>
              <a:sym typeface="VIC" panose="020B0604020202020204" charset="0"/>
            </a:endParaRPr>
          </a:p>
        </p:txBody>
      </p:sp>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VIC" panose="00000500000000000000" pitchFamily="2" charset="0"/>
                <a:cs typeface="Arial" panose="020B0604020202020204" pitchFamily="34" charset="0"/>
              </a:defRPr>
            </a:lvl1pPr>
          </a:lstStyle>
          <a:p>
            <a:fld id="{B8C3FEDD-573B-3743-82F1-6D97EC5718C0}" type="datetimeFigureOut">
              <a:rPr lang="en-US" smtClean="0"/>
              <a:pPr/>
              <a:t>10/24/2022</a:t>
            </a:fld>
            <a:endParaRPr lang="en-US"/>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VIC" panose="00000500000000000000" pitchFamily="2"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9" name="MSIPCMContentMarking" descr="{&quot;HashCode&quot;:92278349,&quot;Placement&quot;:&quot;Footer&quot;,&quot;Top&quot;:516.65155,&quot;Left&quot;:380.5855,&quot;SlideWidth&quot;:960,&quot;SlideHeight&quot;:540}">
            <a:extLst>
              <a:ext uri="{FF2B5EF4-FFF2-40B4-BE49-F238E27FC236}">
                <a16:creationId xmlns:a16="http://schemas.microsoft.com/office/drawing/2014/main" id="{A616CDEE-7C39-4C07-A924-2C88BBA12A85}"/>
              </a:ext>
            </a:extLst>
          </p:cNvPr>
          <p:cNvSpPr txBox="1"/>
          <p:nvPr userDrawn="1"/>
        </p:nvSpPr>
        <p:spPr>
          <a:xfrm>
            <a:off x="4833436" y="6561475"/>
            <a:ext cx="2525127"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PROTECTED-Cabinet-in-Confidence</a:t>
            </a:r>
          </a:p>
        </p:txBody>
      </p:sp>
    </p:spTree>
    <p:extLst>
      <p:ext uri="{BB962C8B-B14F-4D97-AF65-F5344CB8AC3E}">
        <p14:creationId xmlns:p14="http://schemas.microsoft.com/office/powerpoint/2010/main" val="1790843657"/>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Lst>
  <p:txStyles>
    <p:titleStyle>
      <a:lvl1pPr algn="l" defTabSz="914400" rtl="0" eaLnBrk="1" latinLnBrk="0" hangingPunct="1">
        <a:lnSpc>
          <a:spcPct val="90000"/>
        </a:lnSpc>
        <a:spcBef>
          <a:spcPct val="0"/>
        </a:spcBef>
        <a:buNone/>
        <a:defRPr sz="4400" b="0" i="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778420B7-0186-41A4-8E90-8F80C46A38A5}"/>
              </a:ext>
            </a:extLst>
          </p:cNvPr>
          <p:cNvGraphicFramePr>
            <a:graphicFrameLocks noChangeAspect="1"/>
          </p:cNvGraphicFramePr>
          <p:nvPr userDrawn="1">
            <p:custDataLst>
              <p:tags r:id="rId6"/>
            </p:custDataLst>
            <p:extLst>
              <p:ext uri="{D42A27DB-BD31-4B8C-83A1-F6EECF244321}">
                <p14:modId xmlns:p14="http://schemas.microsoft.com/office/powerpoint/2010/main" val="112146530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32097" name="think-cell Slide" r:id="rId8" imgW="416" imgH="416" progId="TCLayout.ActiveDocument.1">
                  <p:embed/>
                </p:oleObj>
              </mc:Choice>
              <mc:Fallback>
                <p:oleObj name="think-cell Slide" r:id="rId8" imgW="416" imgH="416" progId="TCLayout.ActiveDocument.1">
                  <p:embed/>
                  <p:pic>
                    <p:nvPicPr>
                      <p:cNvPr id="8" name="Object 7" hidden="1">
                        <a:extLst>
                          <a:ext uri="{FF2B5EF4-FFF2-40B4-BE49-F238E27FC236}">
                            <a16:creationId xmlns:a16="http://schemas.microsoft.com/office/drawing/2014/main" id="{778420B7-0186-41A4-8E90-8F80C46A38A5}"/>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68278269-FF96-4493-9608-DEBCADAE87EB}"/>
              </a:ext>
            </a:extLst>
          </p:cNvPr>
          <p:cNvSpPr/>
          <p:nvPr userDrawn="1">
            <p:custDataLst>
              <p:tags r:id="rId7"/>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4400" b="0" i="0" baseline="0">
              <a:latin typeface="VIC" panose="020B0604020202020204" charset="0"/>
              <a:ea typeface="+mj-ea"/>
              <a:cs typeface="Arial" panose="020B0604020202020204" pitchFamily="34" charset="0"/>
              <a:sym typeface="VIC" panose="020B0604020202020204" charset="0"/>
            </a:endParaRPr>
          </a:p>
        </p:txBody>
      </p:sp>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VIC" panose="00000500000000000000" pitchFamily="2" charset="0"/>
                <a:cs typeface="Arial" panose="020B0604020202020204" pitchFamily="34" charset="0"/>
              </a:defRPr>
            </a:lvl1pPr>
          </a:lstStyle>
          <a:p>
            <a:fld id="{B8C3FEDD-573B-3743-82F1-6D97EC5718C0}" type="datetimeFigureOut">
              <a:rPr lang="en-US" smtClean="0"/>
              <a:pPr/>
              <a:t>10/24/2022</a:t>
            </a:fld>
            <a:endParaRPr lang="en-US"/>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VIC" panose="00000500000000000000" pitchFamily="2"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VIC" panose="00000500000000000000" pitchFamily="2" charset="0"/>
                <a:cs typeface="Arial" panose="020B0604020202020204" pitchFamily="34" charset="0"/>
              </a:defRPr>
            </a:lvl1pPr>
          </a:lstStyle>
          <a:p>
            <a:fld id="{0B9DBF24-5B6F-B849-A544-190EE1508C83}" type="slidenum">
              <a:rPr lang="en-US" smtClean="0"/>
              <a:pPr/>
              <a:t>‹#›</a:t>
            </a:fld>
            <a:endParaRPr lang="en-US"/>
          </a:p>
        </p:txBody>
      </p:sp>
      <p:sp>
        <p:nvSpPr>
          <p:cNvPr id="9" name="MSIPCMContentMarking" descr="{&quot;HashCode&quot;:92278349,&quot;Placement&quot;:&quot;Footer&quot;,&quot;Top&quot;:516.65155,&quot;Left&quot;:380.5855,&quot;SlideWidth&quot;:960,&quot;SlideHeight&quot;:540}">
            <a:extLst>
              <a:ext uri="{FF2B5EF4-FFF2-40B4-BE49-F238E27FC236}">
                <a16:creationId xmlns:a16="http://schemas.microsoft.com/office/drawing/2014/main" id="{A616CDEE-7C39-4C07-A924-2C88BBA12A85}"/>
              </a:ext>
            </a:extLst>
          </p:cNvPr>
          <p:cNvSpPr txBox="1"/>
          <p:nvPr userDrawn="1"/>
        </p:nvSpPr>
        <p:spPr>
          <a:xfrm>
            <a:off x="4833436" y="6561475"/>
            <a:ext cx="2525127"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PROTECTED-Cabinet-in-Confidence</a:t>
            </a:r>
          </a:p>
        </p:txBody>
      </p:sp>
    </p:spTree>
    <p:extLst>
      <p:ext uri="{BB962C8B-B14F-4D97-AF65-F5344CB8AC3E}">
        <p14:creationId xmlns:p14="http://schemas.microsoft.com/office/powerpoint/2010/main" val="3870672654"/>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Lst>
  <p:txStyles>
    <p:titleStyle>
      <a:lvl1pPr algn="l" defTabSz="914400" rtl="0" eaLnBrk="1" latinLnBrk="0" hangingPunct="1">
        <a:lnSpc>
          <a:spcPct val="90000"/>
        </a:lnSpc>
        <a:spcBef>
          <a:spcPct val="0"/>
        </a:spcBef>
        <a:buNone/>
        <a:defRPr sz="4400" b="0" i="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fld id="{C51AA5E5-4A2F-4BF0-BD24-3D5392D61631}" type="datetimeFigureOut">
              <a:rPr lang="en-AU" smtClean="0"/>
              <a:t>24/10/2022</a:t>
            </a:fld>
            <a:endParaRPr lang="en-AU"/>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endParaRPr lang="en-AU"/>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fld id="{D584786E-3355-4319-A349-5A0CCF522B01}" type="slidenum">
              <a:rPr lang="en-AU" smtClean="0"/>
              <a:t>‹#›</a:t>
            </a:fld>
            <a:endParaRPr lang="en-AU"/>
          </a:p>
        </p:txBody>
      </p:sp>
      <p:sp>
        <p:nvSpPr>
          <p:cNvPr id="7" name="MSIPCMContentMarking" descr="{&quot;HashCode&quot;:-1747247690,&quot;Placement&quot;:&quot;Footer&quot;,&quot;Top&quot;:516.65155,&quot;Left&quot;:421.800385,&quot;SlideWidth&quot;:960,&quot;SlideHeight&quot;:540}">
            <a:extLst>
              <a:ext uri="{FF2B5EF4-FFF2-40B4-BE49-F238E27FC236}">
                <a16:creationId xmlns:a16="http://schemas.microsoft.com/office/drawing/2014/main" id="{BE13DCF9-82D0-4C02-B3CE-E13B1A0D1221}"/>
              </a:ext>
            </a:extLst>
          </p:cNvPr>
          <p:cNvSpPr txBox="1"/>
          <p:nvPr userDrawn="1"/>
        </p:nvSpPr>
        <p:spPr>
          <a:xfrm>
            <a:off x="5356865" y="6561475"/>
            <a:ext cx="1478270"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OFFICIAL-Sensitive</a:t>
            </a:r>
          </a:p>
        </p:txBody>
      </p:sp>
    </p:spTree>
    <p:extLst>
      <p:ext uri="{BB962C8B-B14F-4D97-AF65-F5344CB8AC3E}">
        <p14:creationId xmlns:p14="http://schemas.microsoft.com/office/powerpoint/2010/main" val="2252827641"/>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4" r:id="rId7"/>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15C1C-929F-D24D-B9D6-AECD8A5F9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DA530F-0D05-AB4D-BA75-4D8CFE352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CB1A5-C48F-8240-A630-D7FA2C5CC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VIC" panose="00000500000000000000" pitchFamily="2"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846CE7D5-CF57-46EF-B807-FDD0502418D4}" type="datetimeFigureOut">
              <a:rPr kumimoji="0" lang="en-GB" sz="1200" b="0" i="0" u="none" strike="noStrike" kern="1200" cap="none" spc="0" normalizeH="0" baseline="0" noProof="0" smtClean="0">
                <a:ln>
                  <a:noFill/>
                </a:ln>
                <a:solidFill>
                  <a:srgbClr val="000000">
                    <a:tint val="75000"/>
                  </a:srgbClr>
                </a:solidFill>
                <a:effectLst/>
                <a:uLnTx/>
                <a:uFillTx/>
                <a:latin typeface="VIC" panose="00000500000000000000" pitchFamily="2" charset="0"/>
                <a:ea typeface="+mn-ea"/>
                <a:cs typeface="Arial" panose="020B0604020202020204" pitchFamily="34" charset="0"/>
              </a:rPr>
              <a:pPr marL="0" marR="0" lvl="0" indent="0" algn="l" defTabSz="914400" rtl="0" eaLnBrk="1" fontAlgn="auto" latinLnBrk="0" hangingPunct="1">
                <a:lnSpc>
                  <a:spcPct val="100000"/>
                </a:lnSpc>
                <a:spcBef>
                  <a:spcPts val="0"/>
                </a:spcBef>
                <a:spcAft>
                  <a:spcPts val="0"/>
                </a:spcAft>
                <a:buClrTx/>
                <a:buSzTx/>
                <a:buFontTx/>
                <a:buNone/>
                <a:tabLst/>
                <a:defRPr/>
              </a:pPr>
              <a:t>24/10/2022</a:t>
            </a:fld>
            <a:endParaRPr kumimoji="0" lang="en-GB" sz="1200" b="0" i="0" u="none" strike="noStrike" kern="1200" cap="none" spc="0" normalizeH="0" baseline="0" noProof="0">
              <a:ln>
                <a:noFill/>
              </a:ln>
              <a:solidFill>
                <a:srgbClr val="000000">
                  <a:tint val="75000"/>
                </a:srgbClr>
              </a:solidFill>
              <a:effectLst/>
              <a:uLnTx/>
              <a:uFillTx/>
              <a:latin typeface="VIC" panose="00000500000000000000" pitchFamily="2" charset="0"/>
              <a:ea typeface="+mn-ea"/>
              <a:cs typeface="Arial" panose="020B0604020202020204" pitchFamily="34" charset="0"/>
            </a:endParaRPr>
          </a:p>
        </p:txBody>
      </p:sp>
      <p:sp>
        <p:nvSpPr>
          <p:cNvPr id="5" name="Footer Placeholder 4">
            <a:extLst>
              <a:ext uri="{FF2B5EF4-FFF2-40B4-BE49-F238E27FC236}">
                <a16:creationId xmlns:a16="http://schemas.microsoft.com/office/drawing/2014/main" id="{9415CAC0-F056-3D4E-B4E5-B813E940D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VIC" panose="00000500000000000000" pitchFamily="2" charset="0"/>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00000">
                  <a:tint val="75000"/>
                </a:srgbClr>
              </a:solidFill>
              <a:effectLst/>
              <a:uLnTx/>
              <a:uFillTx/>
              <a:latin typeface="VIC" panose="00000500000000000000" pitchFamily="2" charset="0"/>
              <a:ea typeface="+mn-ea"/>
              <a:cs typeface="Arial" panose="020B0604020202020204" pitchFamily="34" charset="0"/>
            </a:endParaRPr>
          </a:p>
        </p:txBody>
      </p:sp>
      <p:sp>
        <p:nvSpPr>
          <p:cNvPr id="6" name="Slide Number Placeholder 5">
            <a:extLst>
              <a:ext uri="{FF2B5EF4-FFF2-40B4-BE49-F238E27FC236}">
                <a16:creationId xmlns:a16="http://schemas.microsoft.com/office/drawing/2014/main" id="{08376CF7-227E-2443-975B-DB22099A9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VIC" panose="00000500000000000000" pitchFamily="2"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30EA680-D336-4FF7-8B7A-9848BB0A1C32}" type="slidenum">
              <a:rPr kumimoji="0" lang="en-GB" sz="1200" b="0" i="0" u="none" strike="noStrike" kern="1200" cap="none" spc="0" normalizeH="0" baseline="0" noProof="0" smtClean="0">
                <a:ln>
                  <a:noFill/>
                </a:ln>
                <a:solidFill>
                  <a:srgbClr val="000000">
                    <a:tint val="75000"/>
                  </a:srgbClr>
                </a:solidFill>
                <a:effectLst/>
                <a:uLnTx/>
                <a:uFillTx/>
                <a:latin typeface="VIC" panose="00000500000000000000" pitchFamily="2"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000000">
                  <a:tint val="75000"/>
                </a:srgbClr>
              </a:solidFill>
              <a:effectLst/>
              <a:uLnTx/>
              <a:uFillTx/>
              <a:latin typeface="VIC" panose="00000500000000000000" pitchFamily="2" charset="0"/>
              <a:ea typeface="+mn-ea"/>
              <a:cs typeface="Arial" panose="020B0604020202020204" pitchFamily="34" charset="0"/>
            </a:endParaRPr>
          </a:p>
        </p:txBody>
      </p:sp>
    </p:spTree>
    <p:extLst>
      <p:ext uri="{BB962C8B-B14F-4D97-AF65-F5344CB8AC3E}">
        <p14:creationId xmlns:p14="http://schemas.microsoft.com/office/powerpoint/2010/main" val="1119838922"/>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Lst>
  <p:txStyles>
    <p:title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8"/>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891679-C1CE-4060-8AF4-15519124397B}" type="datetimeFigureOut">
              <a:rPr lang="en-AU" smtClean="0"/>
              <a:t>24/10/2022</a:t>
            </a:fld>
            <a:endParaRPr lang="en-AU"/>
          </a:p>
        </p:txBody>
      </p:sp>
      <p:sp>
        <p:nvSpPr>
          <p:cNvPr id="5" name="Footer Placeholder 4"/>
          <p:cNvSpPr>
            <a:spLocks noGrp="1"/>
          </p:cNvSpPr>
          <p:nvPr>
            <p:ph type="ftr" sz="quarter" idx="3"/>
          </p:nvPr>
        </p:nvSpPr>
        <p:spPr>
          <a:xfrm>
            <a:off x="4038600" y="6356358"/>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610600" y="6356358"/>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2BA1D8-D15B-45EB-AE59-CFEB30128FDB}" type="slidenum">
              <a:rPr lang="en-AU" smtClean="0"/>
              <a:t>‹#›</a:t>
            </a:fld>
            <a:endParaRPr lang="en-AU"/>
          </a:p>
        </p:txBody>
      </p:sp>
      <p:sp>
        <p:nvSpPr>
          <p:cNvPr id="8"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19494FC0-1744-4E28-8A22-99962482F924}"/>
              </a:ext>
            </a:extLst>
          </p:cNvPr>
          <p:cNvSpPr txBox="1"/>
          <p:nvPr/>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
        <p:nvSpPr>
          <p:cNvPr id="9" name="MSIPCMContentMarking" descr="{&quot;HashCode&quot;:-1264680268,&quot;Placement&quot;:&quot;Footer&quot;,&quot;Top&quot;:516.65155,&quot;Left&quot;:446.046448,&quot;SlideWidth&quot;:960,&quot;SlideHeight&quot;:540}">
            <a:extLst>
              <a:ext uri="{FF2B5EF4-FFF2-40B4-BE49-F238E27FC236}">
                <a16:creationId xmlns:a16="http://schemas.microsoft.com/office/drawing/2014/main" id="{07284FC1-6924-48A2-B089-EDCA8F6E4772}"/>
              </a:ext>
            </a:extLst>
          </p:cNvPr>
          <p:cNvSpPr txBox="1"/>
          <p:nvPr userDrawn="1"/>
        </p:nvSpPr>
        <p:spPr>
          <a:xfrm>
            <a:off x="5664790" y="6561475"/>
            <a:ext cx="862419" cy="296525"/>
          </a:xfrm>
          <a:prstGeom prst="rect">
            <a:avLst/>
          </a:prstGeom>
          <a:noFill/>
        </p:spPr>
        <p:txBody>
          <a:bodyPr vert="horz" wrap="square" lIns="0" tIns="0" rIns="0" bIns="0" rtlCol="0" anchor="ctr" anchorCtr="1">
            <a:spAutoFit/>
          </a:bodyPr>
          <a:lstStyle/>
          <a:p>
            <a:pPr algn="ctr">
              <a:spcBef>
                <a:spcPts val="0"/>
              </a:spcBef>
              <a:spcAft>
                <a:spcPts val="0"/>
              </a:spcAft>
            </a:pPr>
            <a:r>
              <a:rPr lang="en-AU" sz="12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272638868"/>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 id="2147483903" r:id="rId17"/>
    <p:sldLayoutId id="2147483904" r:id="rId18"/>
    <p:sldLayoutId id="2147483905" r:id="rId19"/>
    <p:sldLayoutId id="2147483906" r:id="rId20"/>
    <p:sldLayoutId id="2147483907" r:id="rId21"/>
    <p:sldLayoutId id="2147483908" r:id="rId22"/>
    <p:sldLayoutId id="2147483909" r:id="rId23"/>
    <p:sldLayoutId id="2147483910" r:id="rId24"/>
    <p:sldLayoutId id="2147483911" r:id="rId25"/>
    <p:sldLayoutId id="2147483912" r:id="rId26"/>
    <p:sldLayoutId id="2147483913" r:id="rId27"/>
    <p:sldLayoutId id="2147483914" r:id="rId28"/>
  </p:sldLayoutIdLst>
  <p:txStyles>
    <p:titleStyle>
      <a:lvl1pPr algn="l" defTabSz="914400" rtl="0" eaLnBrk="1" latinLnBrk="0" hangingPunct="1">
        <a:lnSpc>
          <a:spcPct val="90000"/>
        </a:lnSpc>
        <a:spcBef>
          <a:spcPct val="0"/>
        </a:spcBef>
        <a:buNone/>
        <a:defRPr sz="4000" b="1" kern="1200">
          <a:solidFill>
            <a:schemeClr val="tx1"/>
          </a:solidFill>
          <a:latin typeface="VIC" panose="00000500000000000000"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6.xml"/></Relationships>
</file>

<file path=ppt/slides/_rels/slide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xml"/><Relationship Id="rId1" Type="http://schemas.openxmlformats.org/officeDocument/2006/relationships/slideLayout" Target="../slideLayouts/slideLayout62.xml"/></Relationships>
</file>

<file path=ppt/slides/_rels/slide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43.xml"/></Relationships>
</file>

<file path=ppt/slides/_rels/slide5.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44.jpeg"/><Relationship Id="rId7" Type="http://schemas.openxmlformats.org/officeDocument/2006/relationships/image" Target="../media/image48.wmf"/><Relationship Id="rId2" Type="http://schemas.openxmlformats.org/officeDocument/2006/relationships/notesSlide" Target="../notesSlides/notesSlide5.xml"/><Relationship Id="rId1" Type="http://schemas.openxmlformats.org/officeDocument/2006/relationships/slideLayout" Target="../slideLayouts/slideLayout99.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 Id="rId9" Type="http://schemas.openxmlformats.org/officeDocument/2006/relationships/image" Target="../media/image50.jpeg"/></Relationships>
</file>

<file path=ppt/slides/_rels/slide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xml"/><Relationship Id="rId1" Type="http://schemas.openxmlformats.org/officeDocument/2006/relationships/slideLayout" Target="../slideLayouts/slideLayout1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68.png"/><Relationship Id="rId18" Type="http://schemas.openxmlformats.org/officeDocument/2006/relationships/image" Target="../media/image73.png"/><Relationship Id="rId3" Type="http://schemas.openxmlformats.org/officeDocument/2006/relationships/image" Target="../media/image58.png"/><Relationship Id="rId21" Type="http://schemas.openxmlformats.org/officeDocument/2006/relationships/image" Target="../media/image75.png"/><Relationship Id="rId7" Type="http://schemas.openxmlformats.org/officeDocument/2006/relationships/image" Target="../media/image62.png"/><Relationship Id="rId12" Type="http://schemas.openxmlformats.org/officeDocument/2006/relationships/image" Target="../media/image67.svg"/><Relationship Id="rId17" Type="http://schemas.openxmlformats.org/officeDocument/2006/relationships/image" Target="../media/image72.png"/><Relationship Id="rId2" Type="http://schemas.openxmlformats.org/officeDocument/2006/relationships/notesSlide" Target="../notesSlides/notesSlide8.xml"/><Relationship Id="rId16" Type="http://schemas.openxmlformats.org/officeDocument/2006/relationships/image" Target="../media/image71.png"/><Relationship Id="rId20" Type="http://schemas.openxmlformats.org/officeDocument/2006/relationships/image" Target="../media/image74.png"/><Relationship Id="rId1" Type="http://schemas.openxmlformats.org/officeDocument/2006/relationships/slideLayout" Target="../slideLayouts/slideLayout43.xml"/><Relationship Id="rId6" Type="http://schemas.openxmlformats.org/officeDocument/2006/relationships/image" Target="../media/image61.svg"/><Relationship Id="rId11" Type="http://schemas.openxmlformats.org/officeDocument/2006/relationships/image" Target="../media/image66.png"/><Relationship Id="rId5" Type="http://schemas.openxmlformats.org/officeDocument/2006/relationships/image" Target="../media/image60.png"/><Relationship Id="rId15" Type="http://schemas.openxmlformats.org/officeDocument/2006/relationships/image" Target="../media/image70.png"/><Relationship Id="rId10" Type="http://schemas.openxmlformats.org/officeDocument/2006/relationships/image" Target="../media/image65.svg"/><Relationship Id="rId19" Type="http://schemas.openxmlformats.org/officeDocument/2006/relationships/image" Target="../media/image2.jpeg"/><Relationship Id="rId4" Type="http://schemas.openxmlformats.org/officeDocument/2006/relationships/image" Target="../media/image59.svg"/><Relationship Id="rId9" Type="http://schemas.openxmlformats.org/officeDocument/2006/relationships/image" Target="../media/image64.png"/><Relationship Id="rId14" Type="http://schemas.openxmlformats.org/officeDocument/2006/relationships/image" Target="../media/image69.svg"/><Relationship Id="rId22" Type="http://schemas.openxmlformats.org/officeDocument/2006/relationships/image" Target="../media/image76.svg"/></Relationships>
</file>

<file path=ppt/slides/_rels/slide1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9.xml"/><Relationship Id="rId1" Type="http://schemas.openxmlformats.org/officeDocument/2006/relationships/slideLayout" Target="../slideLayouts/slideLayout43.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12.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84.png"/><Relationship Id="rId5" Type="http://schemas.openxmlformats.org/officeDocument/2006/relationships/image" Target="../media/image83.jpeg"/><Relationship Id="rId4" Type="http://schemas.openxmlformats.org/officeDocument/2006/relationships/image" Target="../media/image82.png"/></Relationships>
</file>

<file path=ppt/slides/_rels/slide13.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91.png"/><Relationship Id="rId18" Type="http://schemas.microsoft.com/office/2007/relationships/hdphoto" Target="../media/hdphoto9.wdp"/><Relationship Id="rId26" Type="http://schemas.openxmlformats.org/officeDocument/2006/relationships/image" Target="../media/image99.png"/><Relationship Id="rId3" Type="http://schemas.openxmlformats.org/officeDocument/2006/relationships/image" Target="../media/image85.png"/><Relationship Id="rId21" Type="http://schemas.openxmlformats.org/officeDocument/2006/relationships/image" Target="../media/image95.tiff"/><Relationship Id="rId7" Type="http://schemas.openxmlformats.org/officeDocument/2006/relationships/image" Target="../media/image88.png"/><Relationship Id="rId12" Type="http://schemas.microsoft.com/office/2007/relationships/hdphoto" Target="../media/hdphoto6.wdp"/><Relationship Id="rId17" Type="http://schemas.openxmlformats.org/officeDocument/2006/relationships/image" Target="../media/image93.png"/><Relationship Id="rId25" Type="http://schemas.openxmlformats.org/officeDocument/2006/relationships/image" Target="../media/image98.png"/><Relationship Id="rId2" Type="http://schemas.openxmlformats.org/officeDocument/2006/relationships/notesSlide" Target="../notesSlides/notesSlide11.xml"/><Relationship Id="rId16" Type="http://schemas.microsoft.com/office/2007/relationships/hdphoto" Target="../media/hdphoto8.wdp"/><Relationship Id="rId20" Type="http://schemas.microsoft.com/office/2007/relationships/hdphoto" Target="../media/hdphoto10.wdp"/><Relationship Id="rId1" Type="http://schemas.openxmlformats.org/officeDocument/2006/relationships/slideLayout" Target="../slideLayouts/slideLayout8.xml"/><Relationship Id="rId6" Type="http://schemas.openxmlformats.org/officeDocument/2006/relationships/image" Target="../media/image87.jpeg"/><Relationship Id="rId11" Type="http://schemas.openxmlformats.org/officeDocument/2006/relationships/image" Target="../media/image90.png"/><Relationship Id="rId24" Type="http://schemas.openxmlformats.org/officeDocument/2006/relationships/image" Target="../media/image97.png"/><Relationship Id="rId5" Type="http://schemas.openxmlformats.org/officeDocument/2006/relationships/image" Target="../media/image86.png"/><Relationship Id="rId15" Type="http://schemas.openxmlformats.org/officeDocument/2006/relationships/image" Target="../media/image92.png"/><Relationship Id="rId23" Type="http://schemas.microsoft.com/office/2007/relationships/hdphoto" Target="../media/hdphoto11.wdp"/><Relationship Id="rId10" Type="http://schemas.microsoft.com/office/2007/relationships/hdphoto" Target="../media/hdphoto5.wdp"/><Relationship Id="rId19" Type="http://schemas.openxmlformats.org/officeDocument/2006/relationships/image" Target="../media/image94.png"/><Relationship Id="rId4" Type="http://schemas.microsoft.com/office/2007/relationships/hdphoto" Target="../media/hdphoto3.wdp"/><Relationship Id="rId9" Type="http://schemas.openxmlformats.org/officeDocument/2006/relationships/image" Target="../media/image89.png"/><Relationship Id="rId14" Type="http://schemas.microsoft.com/office/2007/relationships/hdphoto" Target="../media/hdphoto7.wdp"/><Relationship Id="rId22" Type="http://schemas.openxmlformats.org/officeDocument/2006/relationships/image" Target="../media/image96.png"/></Relationships>
</file>

<file path=ppt/slides/_rels/slide14.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74.png"/><Relationship Id="rId7" Type="http://schemas.openxmlformats.org/officeDocument/2006/relationships/image" Target="../media/image103.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02.png"/><Relationship Id="rId11" Type="http://schemas.openxmlformats.org/officeDocument/2006/relationships/image" Target="../media/image107.png"/><Relationship Id="rId5" Type="http://schemas.openxmlformats.org/officeDocument/2006/relationships/image" Target="../media/image101.png"/><Relationship Id="rId10" Type="http://schemas.openxmlformats.org/officeDocument/2006/relationships/image" Target="../media/image106.svg"/><Relationship Id="rId4" Type="http://schemas.openxmlformats.org/officeDocument/2006/relationships/image" Target="../media/image100.png"/><Relationship Id="rId9" Type="http://schemas.openxmlformats.org/officeDocument/2006/relationships/image" Target="../media/image105.png"/></Relationships>
</file>

<file path=ppt/slides/_rels/slide1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3.xml"/><Relationship Id="rId1" Type="http://schemas.openxmlformats.org/officeDocument/2006/relationships/slideLayout" Target="../slideLayouts/slideLayout70.xml"/><Relationship Id="rId6" Type="http://schemas.openxmlformats.org/officeDocument/2006/relationships/image" Target="../media/image111.png"/><Relationship Id="rId5" Type="http://schemas.openxmlformats.org/officeDocument/2006/relationships/image" Target="../media/image110.jpeg"/><Relationship Id="rId4" Type="http://schemas.openxmlformats.org/officeDocument/2006/relationships/image" Target="../media/image109.png"/></Relationships>
</file>

<file path=ppt/slides/_rels/slide1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4.xml"/><Relationship Id="rId1" Type="http://schemas.openxmlformats.org/officeDocument/2006/relationships/slideLayout" Target="../slideLayouts/slideLayout69.xml"/><Relationship Id="rId6" Type="http://schemas.openxmlformats.org/officeDocument/2006/relationships/image" Target="../media/image114.png"/><Relationship Id="rId5" Type="http://schemas.openxmlformats.org/officeDocument/2006/relationships/image" Target="../media/image113.png"/><Relationship Id="rId4" Type="http://schemas.microsoft.com/office/2007/relationships/hdphoto" Target="../media/hdphoto12.wdp"/></Relationships>
</file>

<file path=ppt/slides/_rels/slide1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jpeg"/><Relationship Id="rId7" Type="http://schemas.openxmlformats.org/officeDocument/2006/relationships/image" Target="../media/image119.jpeg"/><Relationship Id="rId2" Type="http://schemas.openxmlformats.org/officeDocument/2006/relationships/notesSlide" Target="../notesSlides/notesSlide15.xml"/><Relationship Id="rId1" Type="http://schemas.openxmlformats.org/officeDocument/2006/relationships/slideLayout" Target="../slideLayouts/slideLayout70.xml"/><Relationship Id="rId6" Type="http://schemas.openxmlformats.org/officeDocument/2006/relationships/image" Target="../media/image118.jpeg"/><Relationship Id="rId11" Type="http://schemas.openxmlformats.org/officeDocument/2006/relationships/image" Target="../media/image123.png"/><Relationship Id="rId5" Type="http://schemas.openxmlformats.org/officeDocument/2006/relationships/image" Target="../media/image117.png"/><Relationship Id="rId10" Type="http://schemas.openxmlformats.org/officeDocument/2006/relationships/image" Target="../media/image122.jpeg"/><Relationship Id="rId4" Type="http://schemas.openxmlformats.org/officeDocument/2006/relationships/image" Target="../media/image116.jpeg"/><Relationship Id="rId9" Type="http://schemas.openxmlformats.org/officeDocument/2006/relationships/image" Target="../media/image121.png"/></Relationships>
</file>

<file path=ppt/slides/_rels/slide18.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16.xml"/><Relationship Id="rId1" Type="http://schemas.openxmlformats.org/officeDocument/2006/relationships/slideLayout" Target="../slideLayouts/slideLayout7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5.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29.png"/><Relationship Id="rId4" Type="http://schemas.openxmlformats.org/officeDocument/2006/relationships/image" Target="../media/image128.png"/></Relationships>
</file>

<file path=ppt/slides/_rels/slide23.xml.rels><?xml version="1.0" encoding="UTF-8" standalone="yes"?>
<Relationships xmlns="http://schemas.openxmlformats.org/package/2006/relationships"><Relationship Id="rId3" Type="http://schemas.openxmlformats.org/officeDocument/2006/relationships/hyperlink" Target="http://www.land.vic.gov.au/surveying/cadastral-survey/practice-directives"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6" Type="http://schemas.openxmlformats.org/officeDocument/2006/relationships/image" Target="../media/image131.jpeg"/><Relationship Id="rId5" Type="http://schemas.openxmlformats.org/officeDocument/2006/relationships/image" Target="../media/image130.jpeg"/><Relationship Id="rId4" Type="http://schemas.openxmlformats.org/officeDocument/2006/relationships/hyperlink" Target="mailto:smes.support@delwp.vic.gov.au"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33.jpeg"/></Relationships>
</file>

<file path=ppt/slides/_rels/slide25.xml.rels><?xml version="1.0" encoding="UTF-8" standalone="yes"?>
<Relationships xmlns="http://schemas.openxmlformats.org/package/2006/relationships"><Relationship Id="rId8" Type="http://schemas.openxmlformats.org/officeDocument/2006/relationships/image" Target="../media/image135.png"/><Relationship Id="rId3" Type="http://schemas.microsoft.com/office/2007/relationships/media" Target="../media/media3.mp3"/><Relationship Id="rId7" Type="http://schemas.openxmlformats.org/officeDocument/2006/relationships/image" Target="../media/image134.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22.xml"/><Relationship Id="rId11" Type="http://schemas.openxmlformats.org/officeDocument/2006/relationships/image" Target="../media/image138.png"/><Relationship Id="rId5" Type="http://schemas.openxmlformats.org/officeDocument/2006/relationships/slideLayout" Target="../slideLayouts/slideLayout2.xml"/><Relationship Id="rId10" Type="http://schemas.openxmlformats.org/officeDocument/2006/relationships/image" Target="../media/image137.png"/><Relationship Id="rId4" Type="http://schemas.openxmlformats.org/officeDocument/2006/relationships/audio" Target="../media/media3.mp3"/><Relationship Id="rId9" Type="http://schemas.openxmlformats.org/officeDocument/2006/relationships/image" Target="../media/image136.png"/></Relationships>
</file>

<file path=ppt/slides/_rels/slide26.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140.png"/></Relationships>
</file>

<file path=ppt/slides/_rels/slide27.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24.xml"/><Relationship Id="rId1" Type="http://schemas.openxmlformats.org/officeDocument/2006/relationships/slideLayout" Target="../slideLayouts/slideLayout46.xml"/><Relationship Id="rId4" Type="http://schemas.openxmlformats.org/officeDocument/2006/relationships/image" Target="../media/image142.png"/></Relationships>
</file>

<file path=ppt/slides/_rels/slide28.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144.png"/></Relationships>
</file>

<file path=ppt/slides/_rels/slide29.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26.xml"/><Relationship Id="rId1" Type="http://schemas.openxmlformats.org/officeDocument/2006/relationships/slideLayout" Target="../slideLayouts/slideLayout43.xml"/></Relationships>
</file>

<file path=ppt/slides/_rels/slide3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27.xml"/><Relationship Id="rId1" Type="http://schemas.openxmlformats.org/officeDocument/2006/relationships/slideLayout" Target="../slideLayouts/slideLayout43.xml"/></Relationships>
</file>

<file path=ppt/slides/_rels/slide3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28.xml"/><Relationship Id="rId1" Type="http://schemas.openxmlformats.org/officeDocument/2006/relationships/slideLayout" Target="../slideLayouts/slideLayout4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3.xml.rels><?xml version="1.0" encoding="UTF-8" standalone="yes"?>
<Relationships xmlns="http://schemas.openxmlformats.org/package/2006/relationships"><Relationship Id="rId3" Type="http://schemas.openxmlformats.org/officeDocument/2006/relationships/image" Target="../media/image149.png"/><Relationship Id="rId7" Type="http://schemas.openxmlformats.org/officeDocument/2006/relationships/slide" Target="slide45.xml"/><Relationship Id="rId2" Type="http://schemas.openxmlformats.org/officeDocument/2006/relationships/image" Target="../media/image148.jpeg"/><Relationship Id="rId1" Type="http://schemas.openxmlformats.org/officeDocument/2006/relationships/slideLayout" Target="../slideLayouts/slideLayout2.xml"/><Relationship Id="rId6" Type="http://schemas.openxmlformats.org/officeDocument/2006/relationships/slide" Target="slide42.xml"/><Relationship Id="rId5" Type="http://schemas.openxmlformats.org/officeDocument/2006/relationships/slide" Target="slide37.xml"/><Relationship Id="rId4" Type="http://schemas.openxmlformats.org/officeDocument/2006/relationships/slide" Target="slide34.xml"/></Relationships>
</file>

<file path=ppt/slides/_rels/slide34.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51.svg"/></Relationships>
</file>

<file path=ppt/slides/_rels/slide35.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30.xml"/><Relationship Id="rId1" Type="http://schemas.openxmlformats.org/officeDocument/2006/relationships/slideLayout" Target="../slideLayouts/slideLayout63.xml"/><Relationship Id="rId4" Type="http://schemas.openxmlformats.org/officeDocument/2006/relationships/image" Target="../media/image153.png"/></Relationships>
</file>

<file path=ppt/slides/_rels/slide36.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31.xml"/><Relationship Id="rId1" Type="http://schemas.openxmlformats.org/officeDocument/2006/relationships/slideLayout" Target="../slideLayouts/slideLayout62.xml"/><Relationship Id="rId4" Type="http://schemas.openxmlformats.org/officeDocument/2006/relationships/image" Target="../media/image155.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1.xml"/></Relationships>
</file>

<file path=ppt/slides/_rels/slide38.xml.rels><?xml version="1.0" encoding="UTF-8" standalone="yes"?>
<Relationships xmlns="http://schemas.openxmlformats.org/package/2006/relationships"><Relationship Id="rId3" Type="http://schemas.openxmlformats.org/officeDocument/2006/relationships/hyperlink" Target="https://www.spear.land.vic.gov.au/spear/pages/lodging-parties/how-do-i-acquire-a-digital-certificate.shtml"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gatekeeper.digicert.com/price"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67.svg"/><Relationship Id="rId18" Type="http://schemas.openxmlformats.org/officeDocument/2006/relationships/image" Target="../media/image72.png"/><Relationship Id="rId3" Type="http://schemas.openxmlformats.org/officeDocument/2006/relationships/image" Target="../media/image58.png"/><Relationship Id="rId7" Type="http://schemas.openxmlformats.org/officeDocument/2006/relationships/image" Target="../media/image62.png"/><Relationship Id="rId12" Type="http://schemas.openxmlformats.org/officeDocument/2006/relationships/image" Target="../media/image66.png"/><Relationship Id="rId17" Type="http://schemas.openxmlformats.org/officeDocument/2006/relationships/image" Target="../media/image71.png"/><Relationship Id="rId2" Type="http://schemas.openxmlformats.org/officeDocument/2006/relationships/notesSlide" Target="../notesSlides/notesSlide34.xml"/><Relationship Id="rId16" Type="http://schemas.openxmlformats.org/officeDocument/2006/relationships/image" Target="../media/image70.png"/><Relationship Id="rId20" Type="http://schemas.openxmlformats.org/officeDocument/2006/relationships/image" Target="../media/image157.svg"/><Relationship Id="rId1" Type="http://schemas.openxmlformats.org/officeDocument/2006/relationships/slideLayout" Target="../slideLayouts/slideLayout31.xml"/><Relationship Id="rId6" Type="http://schemas.openxmlformats.org/officeDocument/2006/relationships/image" Target="../media/image61.svg"/><Relationship Id="rId11" Type="http://schemas.openxmlformats.org/officeDocument/2006/relationships/image" Target="../media/image65.svg"/><Relationship Id="rId5" Type="http://schemas.openxmlformats.org/officeDocument/2006/relationships/image" Target="../media/image60.png"/><Relationship Id="rId15" Type="http://schemas.openxmlformats.org/officeDocument/2006/relationships/image" Target="../media/image69.svg"/><Relationship Id="rId10" Type="http://schemas.openxmlformats.org/officeDocument/2006/relationships/image" Target="../media/image64.png"/><Relationship Id="rId19" Type="http://schemas.openxmlformats.org/officeDocument/2006/relationships/image" Target="../media/image156.png"/><Relationship Id="rId4" Type="http://schemas.openxmlformats.org/officeDocument/2006/relationships/image" Target="../media/image59.svg"/><Relationship Id="rId9" Type="http://schemas.openxmlformats.org/officeDocument/2006/relationships/image" Target="../media/image73.png"/><Relationship Id="rId14" Type="http://schemas.openxmlformats.org/officeDocument/2006/relationships/image" Target="../media/image68.png"/></Relationships>
</file>

<file path=ppt/slides/_rels/slide40.xml.rels><?xml version="1.0" encoding="UTF-8" standalone="yes"?>
<Relationships xmlns="http://schemas.openxmlformats.org/package/2006/relationships"><Relationship Id="rId3" Type="http://schemas.openxmlformats.org/officeDocument/2006/relationships/hyperlink" Target="https://www.land.vic.gov.au/land-registration/consultation-papers" TargetMode="External"/><Relationship Id="rId2" Type="http://schemas.openxmlformats.org/officeDocument/2006/relationships/notesSlide" Target="../notesSlides/notesSlide35.xml"/><Relationship Id="rId1" Type="http://schemas.openxmlformats.org/officeDocument/2006/relationships/slideLayout" Target="../slideLayouts/slideLayout32.xml"/></Relationships>
</file>

<file path=ppt/slides/_rels/slide41.xml.rels><?xml version="1.0" encoding="UTF-8" standalone="yes"?>
<Relationships xmlns="http://schemas.openxmlformats.org/package/2006/relationships"><Relationship Id="rId3" Type="http://schemas.openxmlformats.org/officeDocument/2006/relationships/image" Target="../media/image158.png"/><Relationship Id="rId7" Type="http://schemas.openxmlformats.org/officeDocument/2006/relationships/image" Target="../media/image161.png"/><Relationship Id="rId2" Type="http://schemas.openxmlformats.org/officeDocument/2006/relationships/notesSlide" Target="../notesSlides/notesSlide36.xml"/><Relationship Id="rId1" Type="http://schemas.openxmlformats.org/officeDocument/2006/relationships/slideLayout" Target="../slideLayouts/slideLayout31.xml"/><Relationship Id="rId6" Type="http://schemas.openxmlformats.org/officeDocument/2006/relationships/image" Target="../media/image160.png"/><Relationship Id="rId5" Type="http://schemas.openxmlformats.org/officeDocument/2006/relationships/image" Target="../media/image159.jpeg"/><Relationship Id="rId4" Type="http://schemas.microsoft.com/office/2007/relationships/hdphoto" Target="../media/hdphoto13.wdp"/></Relationships>
</file>

<file path=ppt/slides/_rels/slide42.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7.xml"/><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1.xml"/></Relationships>
</file>

<file path=ppt/slides/_rels/slide47.xml.rels><?xml version="1.0" encoding="UTF-8" standalone="yes"?>
<Relationships xmlns="http://schemas.openxmlformats.org/package/2006/relationships"><Relationship Id="rId3" Type="http://schemas.openxmlformats.org/officeDocument/2006/relationships/hyperlink" Target="https://www.land.vic.gov.au/land-registration/customer-information-bulletins/sign-up-for-bulletins" TargetMode="External"/><Relationship Id="rId2" Type="http://schemas.openxmlformats.org/officeDocument/2006/relationships/notesSlide" Target="../notesSlides/notesSlide42.xml"/><Relationship Id="rId1" Type="http://schemas.openxmlformats.org/officeDocument/2006/relationships/slideLayout" Target="../slideLayouts/slideLayout31.xml"/><Relationship Id="rId6" Type="http://schemas.openxmlformats.org/officeDocument/2006/relationships/image" Target="../media/image163.png"/><Relationship Id="rId5" Type="http://schemas.openxmlformats.org/officeDocument/2006/relationships/hyperlink" Target="https://www.land.vic.gov.au/contact-us" TargetMode="External"/><Relationship Id="rId4" Type="http://schemas.openxmlformats.org/officeDocument/2006/relationships/hyperlink" Target="https://servictoria.com.au/contact/"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44.xml"/><Relationship Id="rId1" Type="http://schemas.openxmlformats.org/officeDocument/2006/relationships/slideLayout" Target="../slideLayouts/slideLayout123.xml"/></Relationships>
</file>

<file path=ppt/slides/_rels/slide50.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45.xml"/><Relationship Id="rId1" Type="http://schemas.openxmlformats.org/officeDocument/2006/relationships/slideLayout" Target="../slideLayouts/slideLayout123.xml"/><Relationship Id="rId6" Type="http://schemas.openxmlformats.org/officeDocument/2006/relationships/image" Target="../media/image167.svg"/><Relationship Id="rId5" Type="http://schemas.openxmlformats.org/officeDocument/2006/relationships/image" Target="../media/image166.png"/><Relationship Id="rId4" Type="http://schemas.openxmlformats.org/officeDocument/2006/relationships/image" Target="../media/image165.svg"/></Relationships>
</file>

<file path=ppt/slides/_rels/slide51.xml.rels><?xml version="1.0" encoding="UTF-8" standalone="yes"?>
<Relationships xmlns="http://schemas.openxmlformats.org/package/2006/relationships"><Relationship Id="rId8" Type="http://schemas.openxmlformats.org/officeDocument/2006/relationships/image" Target="../media/image172.png"/><Relationship Id="rId13" Type="http://schemas.openxmlformats.org/officeDocument/2006/relationships/image" Target="../media/image177.png"/><Relationship Id="rId18" Type="http://schemas.openxmlformats.org/officeDocument/2006/relationships/image" Target="../media/image182.svg"/><Relationship Id="rId3" Type="http://schemas.openxmlformats.org/officeDocument/2006/relationships/image" Target="../media/image57.png"/><Relationship Id="rId21" Type="http://schemas.openxmlformats.org/officeDocument/2006/relationships/image" Target="../media/image185.jpeg"/><Relationship Id="rId7" Type="http://schemas.openxmlformats.org/officeDocument/2006/relationships/image" Target="../media/image171.svg"/><Relationship Id="rId12" Type="http://schemas.openxmlformats.org/officeDocument/2006/relationships/image" Target="../media/image176.svg"/><Relationship Id="rId17" Type="http://schemas.openxmlformats.org/officeDocument/2006/relationships/image" Target="../media/image181.png"/><Relationship Id="rId2" Type="http://schemas.openxmlformats.org/officeDocument/2006/relationships/notesSlide" Target="../notesSlides/notesSlide46.xml"/><Relationship Id="rId16" Type="http://schemas.openxmlformats.org/officeDocument/2006/relationships/image" Target="../media/image180.svg"/><Relationship Id="rId20" Type="http://schemas.openxmlformats.org/officeDocument/2006/relationships/image" Target="../media/image184.svg"/><Relationship Id="rId1" Type="http://schemas.openxmlformats.org/officeDocument/2006/relationships/slideLayout" Target="../slideLayouts/slideLayout123.xml"/><Relationship Id="rId6" Type="http://schemas.openxmlformats.org/officeDocument/2006/relationships/image" Target="../media/image170.png"/><Relationship Id="rId11" Type="http://schemas.openxmlformats.org/officeDocument/2006/relationships/image" Target="../media/image175.png"/><Relationship Id="rId5" Type="http://schemas.openxmlformats.org/officeDocument/2006/relationships/image" Target="../media/image169.svg"/><Relationship Id="rId15" Type="http://schemas.openxmlformats.org/officeDocument/2006/relationships/image" Target="../media/image179.png"/><Relationship Id="rId10" Type="http://schemas.openxmlformats.org/officeDocument/2006/relationships/image" Target="../media/image174.jpeg"/><Relationship Id="rId19" Type="http://schemas.openxmlformats.org/officeDocument/2006/relationships/image" Target="../media/image183.png"/><Relationship Id="rId4" Type="http://schemas.openxmlformats.org/officeDocument/2006/relationships/image" Target="../media/image168.png"/><Relationship Id="rId9" Type="http://schemas.openxmlformats.org/officeDocument/2006/relationships/image" Target="../media/image173.svg"/><Relationship Id="rId14" Type="http://schemas.openxmlformats.org/officeDocument/2006/relationships/image" Target="../media/image178.svg"/></Relationships>
</file>

<file path=ppt/slides/_rels/slide5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7.xml"/><Relationship Id="rId1" Type="http://schemas.openxmlformats.org/officeDocument/2006/relationships/slideLayout" Target="../slideLayouts/slideLayout123.xml"/></Relationships>
</file>

<file path=ppt/slides/_rels/slide53.xml.rels><?xml version="1.0" encoding="UTF-8" standalone="yes"?>
<Relationships xmlns="http://schemas.openxmlformats.org/package/2006/relationships"><Relationship Id="rId8" Type="http://schemas.openxmlformats.org/officeDocument/2006/relationships/image" Target="../media/image191.svg"/><Relationship Id="rId3" Type="http://schemas.openxmlformats.org/officeDocument/2006/relationships/image" Target="../media/image186.png"/><Relationship Id="rId7" Type="http://schemas.openxmlformats.org/officeDocument/2006/relationships/image" Target="../media/image190.png"/><Relationship Id="rId2" Type="http://schemas.openxmlformats.org/officeDocument/2006/relationships/notesSlide" Target="../notesSlides/notesSlide48.xml"/><Relationship Id="rId1" Type="http://schemas.openxmlformats.org/officeDocument/2006/relationships/slideLayout" Target="../slideLayouts/slideLayout123.xml"/><Relationship Id="rId6" Type="http://schemas.openxmlformats.org/officeDocument/2006/relationships/image" Target="../media/image189.svg"/><Relationship Id="rId11" Type="http://schemas.openxmlformats.org/officeDocument/2006/relationships/image" Target="../media/image185.jpeg"/><Relationship Id="rId5" Type="http://schemas.openxmlformats.org/officeDocument/2006/relationships/image" Target="../media/image188.png"/><Relationship Id="rId10" Type="http://schemas.openxmlformats.org/officeDocument/2006/relationships/image" Target="../media/image193.svg"/><Relationship Id="rId4" Type="http://schemas.openxmlformats.org/officeDocument/2006/relationships/image" Target="../media/image187.svg"/><Relationship Id="rId9" Type="http://schemas.openxmlformats.org/officeDocument/2006/relationships/image" Target="../media/image192.png"/></Relationships>
</file>

<file path=ppt/slides/_rels/slide54.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49.xml"/><Relationship Id="rId1" Type="http://schemas.openxmlformats.org/officeDocument/2006/relationships/slideLayout" Target="../slideLayouts/slideLayout124.xml"/><Relationship Id="rId4" Type="http://schemas.microsoft.com/office/2007/relationships/hdphoto" Target="../media/hdphoto14.wdp"/></Relationships>
</file>

<file path=ppt/slides/_rels/slide55.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notesSlide" Target="../notesSlides/notesSlide50.xml"/><Relationship Id="rId1" Type="http://schemas.openxmlformats.org/officeDocument/2006/relationships/slideLayout" Target="../slideLayouts/slideLayout123.xml"/><Relationship Id="rId5" Type="http://schemas.openxmlformats.org/officeDocument/2006/relationships/image" Target="../media/image197.svg"/><Relationship Id="rId4" Type="http://schemas.openxmlformats.org/officeDocument/2006/relationships/image" Target="../media/image196.png"/></Relationships>
</file>

<file path=ppt/slides/_rels/slide56.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51.xml"/><Relationship Id="rId1" Type="http://schemas.openxmlformats.org/officeDocument/2006/relationships/slideLayout" Target="../slideLayouts/slideLayout123.xml"/></Relationships>
</file>

<file path=ppt/slides/_rels/slide5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2.xml"/><Relationship Id="rId1" Type="http://schemas.openxmlformats.org/officeDocument/2006/relationships/slideLayout" Target="../slideLayouts/slideLayout123.xml"/></Relationships>
</file>

<file path=ppt/slides/_rels/slide58.xml.rels><?xml version="1.0" encoding="UTF-8" standalone="yes"?>
<Relationships xmlns="http://schemas.openxmlformats.org/package/2006/relationships"><Relationship Id="rId3" Type="http://schemas.openxmlformats.org/officeDocument/2006/relationships/image" Target="../media/image198.png"/><Relationship Id="rId2" Type="http://schemas.openxmlformats.org/officeDocument/2006/relationships/notesSlide" Target="../notesSlides/notesSlide53.xml"/><Relationship Id="rId1" Type="http://schemas.openxmlformats.org/officeDocument/2006/relationships/slideLayout" Target="../slideLayouts/slideLayout123.xml"/><Relationship Id="rId4" Type="http://schemas.openxmlformats.org/officeDocument/2006/relationships/image" Target="../media/image199.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62.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54.xml"/><Relationship Id="rId1" Type="http://schemas.openxmlformats.org/officeDocument/2006/relationships/slideLayout" Target="../slideLayouts/slideLayout43.xml"/></Relationships>
</file>

<file path=ppt/slides/_rels/slide63.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43.xml"/></Relationships>
</file>

<file path=ppt/slides/_rels/slide64.xml.rels><?xml version="1.0" encoding="UTF-8" standalone="yes"?>
<Relationships xmlns="http://schemas.openxmlformats.org/package/2006/relationships"><Relationship Id="rId3" Type="http://schemas.openxmlformats.org/officeDocument/2006/relationships/image" Target="../media/image202.png"/><Relationship Id="rId2" Type="http://schemas.openxmlformats.org/officeDocument/2006/relationships/notesSlide" Target="../notesSlides/notesSlide55.xml"/><Relationship Id="rId1" Type="http://schemas.openxmlformats.org/officeDocument/2006/relationships/slideLayout" Target="../slideLayouts/slideLayout4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3.xml"/></Relationships>
</file>

<file path=ppt/slides/_rels/slide66.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customXml" Target="../ink/ink11.xml"/><Relationship Id="rId7" Type="http://schemas.openxmlformats.org/officeDocument/2006/relationships/customXml" Target="../ink/ink13.xml"/><Relationship Id="rId2" Type="http://schemas.openxmlformats.org/officeDocument/2006/relationships/notesSlide" Target="../notesSlides/notesSlide57.xml"/><Relationship Id="rId1" Type="http://schemas.openxmlformats.org/officeDocument/2006/relationships/slideLayout" Target="../slideLayouts/slideLayout43.xml"/><Relationship Id="rId6" Type="http://schemas.openxmlformats.org/officeDocument/2006/relationships/image" Target="../media/image204.png"/><Relationship Id="rId5" Type="http://schemas.openxmlformats.org/officeDocument/2006/relationships/customXml" Target="../ink/ink12.xml"/><Relationship Id="rId10" Type="http://schemas.openxmlformats.org/officeDocument/2006/relationships/customXml" Target="../ink/ink15.xml"/><Relationship Id="rId4" Type="http://schemas.openxmlformats.org/officeDocument/2006/relationships/image" Target="../media/image203.png"/><Relationship Id="rId9" Type="http://schemas.openxmlformats.org/officeDocument/2006/relationships/customXml" Target="../ink/ink1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3.xml"/></Relationships>
</file>

<file path=ppt/slides/_rels/slide68.xml.rels><?xml version="1.0" encoding="UTF-8" standalone="yes"?>
<Relationships xmlns="http://schemas.openxmlformats.org/package/2006/relationships"><Relationship Id="rId8" Type="http://schemas.openxmlformats.org/officeDocument/2006/relationships/customXml" Target="../ink/ink20.xml"/><Relationship Id="rId13" Type="http://schemas.openxmlformats.org/officeDocument/2006/relationships/customXml" Target="../ink/ink23.xml"/><Relationship Id="rId3" Type="http://schemas.openxmlformats.org/officeDocument/2006/relationships/customXml" Target="../ink/ink16.xml"/><Relationship Id="rId7" Type="http://schemas.openxmlformats.org/officeDocument/2006/relationships/customXml" Target="../ink/ink19.xml"/><Relationship Id="rId12" Type="http://schemas.openxmlformats.org/officeDocument/2006/relationships/image" Target="../media/image207.png"/><Relationship Id="rId2" Type="http://schemas.openxmlformats.org/officeDocument/2006/relationships/notesSlide" Target="../notesSlides/notesSlide59.xml"/><Relationship Id="rId1" Type="http://schemas.openxmlformats.org/officeDocument/2006/relationships/slideLayout" Target="../slideLayouts/slideLayout43.xml"/><Relationship Id="rId6" Type="http://schemas.openxmlformats.org/officeDocument/2006/relationships/customXml" Target="../ink/ink18.xml"/><Relationship Id="rId11" Type="http://schemas.openxmlformats.org/officeDocument/2006/relationships/customXml" Target="../ink/ink22.xml"/><Relationship Id="rId5" Type="http://schemas.openxmlformats.org/officeDocument/2006/relationships/customXml" Target="../ink/ink17.xml"/><Relationship Id="rId15" Type="http://schemas.openxmlformats.org/officeDocument/2006/relationships/customXml" Target="../ink/ink25.xml"/><Relationship Id="rId10" Type="http://schemas.openxmlformats.org/officeDocument/2006/relationships/customXml" Target="../ink/ink21.xml"/><Relationship Id="rId4" Type="http://schemas.openxmlformats.org/officeDocument/2006/relationships/image" Target="../media/image203.png"/><Relationship Id="rId9" Type="http://schemas.openxmlformats.org/officeDocument/2006/relationships/image" Target="../media/image206.png"/><Relationship Id="rId14" Type="http://schemas.openxmlformats.org/officeDocument/2006/relationships/customXml" Target="../ink/ink2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43.xml"/></Relationships>
</file>

<file path=ppt/slides/_rels/slide70.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notesSlide" Target="../notesSlides/notesSlide61.xml"/><Relationship Id="rId1" Type="http://schemas.openxmlformats.org/officeDocument/2006/relationships/slideLayout" Target="../slideLayouts/slideLayout43.xml"/></Relationships>
</file>

<file path=ppt/slides/_rels/slide71.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notesSlide" Target="../notesSlides/notesSlide62.xml"/><Relationship Id="rId1" Type="http://schemas.openxmlformats.org/officeDocument/2006/relationships/slideLayout" Target="../slideLayouts/slideLayout43.xml"/></Relationships>
</file>

<file path=ppt/slides/_rels/slide72.xml.rels><?xml version="1.0" encoding="UTF-8" standalone="yes"?>
<Relationships xmlns="http://schemas.openxmlformats.org/package/2006/relationships"><Relationship Id="rId3" Type="http://schemas.openxmlformats.org/officeDocument/2006/relationships/image" Target="../media/image210.png"/><Relationship Id="rId2" Type="http://schemas.openxmlformats.org/officeDocument/2006/relationships/notesSlide" Target="../notesSlides/notesSlide63.xml"/><Relationship Id="rId1" Type="http://schemas.openxmlformats.org/officeDocument/2006/relationships/slideLayout" Target="../slideLayouts/slideLayout43.xml"/><Relationship Id="rId5" Type="http://schemas.openxmlformats.org/officeDocument/2006/relationships/image" Target="../media/image212.png"/><Relationship Id="rId4" Type="http://schemas.openxmlformats.org/officeDocument/2006/relationships/image" Target="../media/image211.png"/></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43.xml"/></Relationships>
</file>

<file path=ppt/slides/_rels/slide74.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notesSlide" Target="../notesSlides/notesSlide65.xml"/><Relationship Id="rId1" Type="http://schemas.openxmlformats.org/officeDocument/2006/relationships/slideLayout" Target="../slideLayouts/slideLayout43.xml"/></Relationships>
</file>

<file path=ppt/slides/_rels/slide75.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notesSlide" Target="../notesSlides/notesSlide66.xml"/><Relationship Id="rId1" Type="http://schemas.openxmlformats.org/officeDocument/2006/relationships/slideLayout" Target="../slideLayouts/slideLayout43.xml"/></Relationships>
</file>

<file path=ppt/slides/_rels/slide76.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notesSlide" Target="../notesSlides/notesSlide67.xml"/><Relationship Id="rId1" Type="http://schemas.openxmlformats.org/officeDocument/2006/relationships/slideLayout" Target="../slideLayouts/slideLayout43.xml"/></Relationships>
</file>

<file path=ppt/slides/_rels/slide77.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68.xml"/><Relationship Id="rId1" Type="http://schemas.openxmlformats.org/officeDocument/2006/relationships/slideLayout" Target="../slideLayouts/slideLayout43.xml"/><Relationship Id="rId4" Type="http://schemas.openxmlformats.org/officeDocument/2006/relationships/image" Target="../media/image217.png"/></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43.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43.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4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43.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4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43.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46.xml"/></Relationships>
</file>

<file path=ppt/slides/_rels/slide86.xml.rels><?xml version="1.0" encoding="UTF-8" standalone="yes"?>
<Relationships xmlns="http://schemas.openxmlformats.org/package/2006/relationships"><Relationship Id="rId3" Type="http://schemas.openxmlformats.org/officeDocument/2006/relationships/image" Target="../media/image218.pn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image" Target="../media/image219.png"/></Relationships>
</file>

<file path=ppt/slides/_rels/slide87.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notesSlide" Target="../notesSlides/notesSlide78.xml"/><Relationship Id="rId1" Type="http://schemas.openxmlformats.org/officeDocument/2006/relationships/slideLayout" Target="../slideLayouts/slideLayout138.xml"/><Relationship Id="rId4" Type="http://schemas.openxmlformats.org/officeDocument/2006/relationships/image" Target="../media/image221.png"/></Relationships>
</file>

<file path=ppt/slides/_rels/slide88.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notesSlide" Target="../notesSlides/notesSlide79.xml"/><Relationship Id="rId1" Type="http://schemas.openxmlformats.org/officeDocument/2006/relationships/slideLayout" Target="../slideLayouts/slideLayout10.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8" Type="http://schemas.openxmlformats.org/officeDocument/2006/relationships/image" Target="../media/image228.png"/><Relationship Id="rId13" Type="http://schemas.openxmlformats.org/officeDocument/2006/relationships/image" Target="../media/image233.png"/><Relationship Id="rId3" Type="http://schemas.openxmlformats.org/officeDocument/2006/relationships/image" Target="../media/image223.png"/><Relationship Id="rId7" Type="http://schemas.openxmlformats.org/officeDocument/2006/relationships/image" Target="../media/image227.png"/><Relationship Id="rId12" Type="http://schemas.openxmlformats.org/officeDocument/2006/relationships/image" Target="../media/image232.png"/><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image" Target="../media/image226.png"/><Relationship Id="rId11" Type="http://schemas.openxmlformats.org/officeDocument/2006/relationships/image" Target="../media/image231.png"/><Relationship Id="rId5" Type="http://schemas.openxmlformats.org/officeDocument/2006/relationships/image" Target="../media/image225.png"/><Relationship Id="rId15" Type="http://schemas.openxmlformats.org/officeDocument/2006/relationships/image" Target="../media/image235.png"/><Relationship Id="rId10" Type="http://schemas.openxmlformats.org/officeDocument/2006/relationships/image" Target="../media/image230.png"/><Relationship Id="rId4" Type="http://schemas.openxmlformats.org/officeDocument/2006/relationships/image" Target="../media/image224.png"/><Relationship Id="rId9" Type="http://schemas.openxmlformats.org/officeDocument/2006/relationships/image" Target="../media/image229.png"/><Relationship Id="rId14" Type="http://schemas.openxmlformats.org/officeDocument/2006/relationships/image" Target="../media/image234.png"/></Relationships>
</file>

<file path=ppt/slides/_rels/slide91.xml.rels><?xml version="1.0" encoding="UTF-8" standalone="yes"?>
<Relationships xmlns="http://schemas.openxmlformats.org/package/2006/relationships"><Relationship Id="rId8" Type="http://schemas.openxmlformats.org/officeDocument/2006/relationships/image" Target="../media/image241.png"/><Relationship Id="rId13" Type="http://schemas.openxmlformats.org/officeDocument/2006/relationships/image" Target="../media/image246.png"/><Relationship Id="rId3" Type="http://schemas.openxmlformats.org/officeDocument/2006/relationships/image" Target="../media/image236.png"/><Relationship Id="rId7" Type="http://schemas.openxmlformats.org/officeDocument/2006/relationships/image" Target="../media/image240.png"/><Relationship Id="rId12" Type="http://schemas.openxmlformats.org/officeDocument/2006/relationships/image" Target="../media/image245.jpeg"/><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image" Target="../media/image239.jpeg"/><Relationship Id="rId11" Type="http://schemas.openxmlformats.org/officeDocument/2006/relationships/image" Target="../media/image244.png"/><Relationship Id="rId5" Type="http://schemas.openxmlformats.org/officeDocument/2006/relationships/image" Target="../media/image238.png"/><Relationship Id="rId10" Type="http://schemas.openxmlformats.org/officeDocument/2006/relationships/image" Target="../media/image243.png"/><Relationship Id="rId4" Type="http://schemas.openxmlformats.org/officeDocument/2006/relationships/image" Target="../media/image237.jpeg"/><Relationship Id="rId9" Type="http://schemas.openxmlformats.org/officeDocument/2006/relationships/image" Target="../media/image242.png"/><Relationship Id="rId14" Type="http://schemas.openxmlformats.org/officeDocument/2006/relationships/image" Target="../media/image247.png"/></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89.xml"/><Relationship Id="rId1" Type="http://schemas.openxmlformats.org/officeDocument/2006/relationships/slideLayout" Target="../slideLayouts/slideLayout2.xml"/><Relationship Id="rId5" Type="http://schemas.openxmlformats.org/officeDocument/2006/relationships/image" Target="../media/image252.png"/><Relationship Id="rId4" Type="http://schemas.openxmlformats.org/officeDocument/2006/relationships/image" Target="../media/image251.png"/></Relationships>
</file>

<file path=ppt/slides/_rels/slide99.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254.png"/></Relationships>
</file>

<file path=ppt/slides/_rels/slide101.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notesSlide" Target="../notesSlides/notesSlide92.xml"/><Relationship Id="rId1" Type="http://schemas.openxmlformats.org/officeDocument/2006/relationships/slideLayout" Target="../slideLayouts/slideLayout2.xml"/><Relationship Id="rId4" Type="http://schemas.openxmlformats.org/officeDocument/2006/relationships/image" Target="../media/image256.png"/></Relationships>
</file>

<file path=ppt/slides/_rels/slide102.xml.rels><?xml version="1.0" encoding="UTF-8" standalone="yes"?>
<Relationships xmlns="http://schemas.openxmlformats.org/package/2006/relationships"><Relationship Id="rId3" Type="http://schemas.openxmlformats.org/officeDocument/2006/relationships/image" Target="../media/image257.png"/><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8" Type="http://schemas.openxmlformats.org/officeDocument/2006/relationships/customXml" Target="../ink/ink30.xml"/><Relationship Id="rId13" Type="http://schemas.openxmlformats.org/officeDocument/2006/relationships/customXml" Target="../ink/ink35.xml"/><Relationship Id="rId3" Type="http://schemas.openxmlformats.org/officeDocument/2006/relationships/customXml" Target="../ink/ink26.xml"/><Relationship Id="rId7" Type="http://schemas.openxmlformats.org/officeDocument/2006/relationships/customXml" Target="../ink/ink29.xml"/><Relationship Id="rId12" Type="http://schemas.openxmlformats.org/officeDocument/2006/relationships/customXml" Target="../ink/ink34.xml"/><Relationship Id="rId17" Type="http://schemas.openxmlformats.org/officeDocument/2006/relationships/customXml" Target="../ink/ink39.xml"/><Relationship Id="rId2" Type="http://schemas.openxmlformats.org/officeDocument/2006/relationships/notesSlide" Target="../notesSlides/notesSlide95.xml"/><Relationship Id="rId16" Type="http://schemas.openxmlformats.org/officeDocument/2006/relationships/customXml" Target="../ink/ink38.xml"/><Relationship Id="rId1" Type="http://schemas.openxmlformats.org/officeDocument/2006/relationships/slideLayout" Target="../slideLayouts/slideLayout2.xml"/><Relationship Id="rId6" Type="http://schemas.openxmlformats.org/officeDocument/2006/relationships/customXml" Target="../ink/ink28.xml"/><Relationship Id="rId11" Type="http://schemas.openxmlformats.org/officeDocument/2006/relationships/customXml" Target="../ink/ink33.xml"/><Relationship Id="rId5" Type="http://schemas.openxmlformats.org/officeDocument/2006/relationships/customXml" Target="../ink/ink27.xml"/><Relationship Id="rId15" Type="http://schemas.openxmlformats.org/officeDocument/2006/relationships/customXml" Target="../ink/ink37.xml"/><Relationship Id="rId10" Type="http://schemas.openxmlformats.org/officeDocument/2006/relationships/customXml" Target="../ink/ink32.xml"/><Relationship Id="rId4" Type="http://schemas.openxmlformats.org/officeDocument/2006/relationships/image" Target="../media/image203.png"/><Relationship Id="rId9" Type="http://schemas.openxmlformats.org/officeDocument/2006/relationships/customXml" Target="../ink/ink31.xml"/><Relationship Id="rId14" Type="http://schemas.openxmlformats.org/officeDocument/2006/relationships/customXml" Target="../ink/ink36.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3" Type="http://schemas.openxmlformats.org/officeDocument/2006/relationships/hyperlink" Target="mailto:spear.info@delwp.vic.gov.au" TargetMode="External"/><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46.xml"/></Relationships>
</file>

<file path=ppt/slides/_rels/slide109.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248.jpeg"/><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hyperlink" Target="https://www.spear.land.vic.gov.au/spear/pages/eplan/scff/scff-layers-examples-templates.shtml" TargetMode="External"/><Relationship Id="rId2" Type="http://schemas.openxmlformats.org/officeDocument/2006/relationships/notesSlide" Target="../notesSlides/notesSlide103.xml"/><Relationship Id="rId1" Type="http://schemas.openxmlformats.org/officeDocument/2006/relationships/slideLayout" Target="../slideLayouts/slideLayout2.xml"/><Relationship Id="rId6" Type="http://schemas.openxmlformats.org/officeDocument/2006/relationships/hyperlink" Target="https://www.spear.land.vic.gov.au/spear/pages/eplan/eplan-portal/eplan-user-guides.shtml" TargetMode="External"/><Relationship Id="rId5" Type="http://schemas.openxmlformats.org/officeDocument/2006/relationships/hyperlink" Target="https://www.spear.land.vic.gov.au/spear/pages/eplan/eplan-portal/video-tutorials.shtml" TargetMode="External"/><Relationship Id="rId4" Type="http://schemas.openxmlformats.org/officeDocument/2006/relationships/hyperlink" Target="https://www.spear.land.vic.gov.au/spear/pages/eplan/scff/faqs.shtml" TargetMode="Externa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notesSlide" Target="../notesSlides/notesSlide105.xml"/><Relationship Id="rId1" Type="http://schemas.openxmlformats.org/officeDocument/2006/relationships/slideLayout" Target="../slideLayouts/slideLayout130.xml"/><Relationship Id="rId4" Type="http://schemas.openxmlformats.org/officeDocument/2006/relationships/image" Target="../media/image259.png"/></Relationships>
</file>

<file path=ppt/slides/_rels/slide115.xml.rels><?xml version="1.0" encoding="UTF-8" standalone="yes"?>
<Relationships xmlns="http://schemas.openxmlformats.org/package/2006/relationships"><Relationship Id="rId3" Type="http://schemas.openxmlformats.org/officeDocument/2006/relationships/image" Target="../media/image260.png"/><Relationship Id="rId7" Type="http://schemas.openxmlformats.org/officeDocument/2006/relationships/customXml" Target="../ink/ink41.xml"/><Relationship Id="rId2" Type="http://schemas.openxmlformats.org/officeDocument/2006/relationships/notesSlide" Target="../notesSlides/notesSlide106.xml"/><Relationship Id="rId1" Type="http://schemas.openxmlformats.org/officeDocument/2006/relationships/slideLayout" Target="../slideLayouts/slideLayout130.xml"/><Relationship Id="rId6" Type="http://schemas.openxmlformats.org/officeDocument/2006/relationships/image" Target="../media/image203.png"/><Relationship Id="rId5" Type="http://schemas.openxmlformats.org/officeDocument/2006/relationships/customXml" Target="../ink/ink40.xml"/><Relationship Id="rId4" Type="http://schemas.openxmlformats.org/officeDocument/2006/relationships/image" Target="../media/image261.png"/></Relationships>
</file>

<file path=ppt/slides/_rels/slide116.xml.rels><?xml version="1.0" encoding="UTF-8" standalone="yes"?>
<Relationships xmlns="http://schemas.openxmlformats.org/package/2006/relationships"><Relationship Id="rId8" Type="http://schemas.openxmlformats.org/officeDocument/2006/relationships/image" Target="../media/image264.png"/><Relationship Id="rId3" Type="http://schemas.openxmlformats.org/officeDocument/2006/relationships/image" Target="../media/image262.png"/><Relationship Id="rId7" Type="http://schemas.openxmlformats.org/officeDocument/2006/relationships/customXml" Target="../ink/ink43.xml"/><Relationship Id="rId12" Type="http://schemas.openxmlformats.org/officeDocument/2006/relationships/customXml" Target="../ink/ink47.xml"/><Relationship Id="rId2" Type="http://schemas.openxmlformats.org/officeDocument/2006/relationships/notesSlide" Target="../notesSlides/notesSlide107.xml"/><Relationship Id="rId1" Type="http://schemas.openxmlformats.org/officeDocument/2006/relationships/slideLayout" Target="../slideLayouts/slideLayout130.xml"/><Relationship Id="rId6" Type="http://schemas.openxmlformats.org/officeDocument/2006/relationships/image" Target="../media/image203.png"/><Relationship Id="rId11" Type="http://schemas.openxmlformats.org/officeDocument/2006/relationships/customXml" Target="../ink/ink46.xml"/><Relationship Id="rId5" Type="http://schemas.openxmlformats.org/officeDocument/2006/relationships/customXml" Target="../ink/ink42.xml"/><Relationship Id="rId10" Type="http://schemas.openxmlformats.org/officeDocument/2006/relationships/customXml" Target="../ink/ink45.xml"/><Relationship Id="rId4" Type="http://schemas.openxmlformats.org/officeDocument/2006/relationships/image" Target="../media/image263.png"/><Relationship Id="rId9" Type="http://schemas.openxmlformats.org/officeDocument/2006/relationships/customXml" Target="../ink/ink44.xml"/></Relationships>
</file>

<file path=ppt/slides/_rels/slide117.xml.rels><?xml version="1.0" encoding="UTF-8" standalone="yes"?>
<Relationships xmlns="http://schemas.openxmlformats.org/package/2006/relationships"><Relationship Id="rId26" Type="http://schemas.openxmlformats.org/officeDocument/2006/relationships/image" Target="../media/image277.png"/><Relationship Id="rId117" Type="http://schemas.openxmlformats.org/officeDocument/2006/relationships/customXml" Target="../ink/ink108.xml"/><Relationship Id="rId21" Type="http://schemas.openxmlformats.org/officeDocument/2006/relationships/customXml" Target="../ink/ink56.xml"/><Relationship Id="rId42" Type="http://schemas.openxmlformats.org/officeDocument/2006/relationships/image" Target="../media/image285.png"/><Relationship Id="rId47" Type="http://schemas.openxmlformats.org/officeDocument/2006/relationships/customXml" Target="../ink/ink69.xml"/><Relationship Id="rId63" Type="http://schemas.openxmlformats.org/officeDocument/2006/relationships/customXml" Target="../ink/ink77.xml"/><Relationship Id="rId68" Type="http://schemas.openxmlformats.org/officeDocument/2006/relationships/customXml" Target="../ink/ink80.xml"/><Relationship Id="rId84" Type="http://schemas.openxmlformats.org/officeDocument/2006/relationships/image" Target="../media/image303.png"/><Relationship Id="rId89" Type="http://schemas.openxmlformats.org/officeDocument/2006/relationships/customXml" Target="../ink/ink93.xml"/><Relationship Id="rId112" Type="http://schemas.openxmlformats.org/officeDocument/2006/relationships/image" Target="../media/image316.png"/><Relationship Id="rId16" Type="http://schemas.openxmlformats.org/officeDocument/2006/relationships/image" Target="../media/image272.png"/><Relationship Id="rId107" Type="http://schemas.openxmlformats.org/officeDocument/2006/relationships/customXml" Target="../ink/ink103.xml"/><Relationship Id="rId11" Type="http://schemas.openxmlformats.org/officeDocument/2006/relationships/customXml" Target="../ink/ink51.xml"/><Relationship Id="rId32" Type="http://schemas.openxmlformats.org/officeDocument/2006/relationships/image" Target="../media/image280.png"/><Relationship Id="rId37" Type="http://schemas.openxmlformats.org/officeDocument/2006/relationships/customXml" Target="../ink/ink64.xml"/><Relationship Id="rId53" Type="http://schemas.openxmlformats.org/officeDocument/2006/relationships/customXml" Target="../ink/ink72.xml"/><Relationship Id="rId58" Type="http://schemas.openxmlformats.org/officeDocument/2006/relationships/image" Target="../media/image293.png"/><Relationship Id="rId74" Type="http://schemas.openxmlformats.org/officeDocument/2006/relationships/image" Target="../media/image298.png"/><Relationship Id="rId79" Type="http://schemas.openxmlformats.org/officeDocument/2006/relationships/customXml" Target="../ink/ink88.xml"/><Relationship Id="rId102" Type="http://schemas.openxmlformats.org/officeDocument/2006/relationships/image" Target="../media/image311.png"/><Relationship Id="rId123" Type="http://schemas.openxmlformats.org/officeDocument/2006/relationships/customXml" Target="../ink/ink111.xml"/><Relationship Id="rId5" Type="http://schemas.openxmlformats.org/officeDocument/2006/relationships/customXml" Target="../ink/ink48.xml"/><Relationship Id="rId90" Type="http://schemas.openxmlformats.org/officeDocument/2006/relationships/customXml" Target="../ink/ink94.xml"/><Relationship Id="rId95" Type="http://schemas.openxmlformats.org/officeDocument/2006/relationships/customXml" Target="../ink/ink97.xml"/><Relationship Id="rId22" Type="http://schemas.openxmlformats.org/officeDocument/2006/relationships/image" Target="../media/image275.png"/><Relationship Id="rId27" Type="http://schemas.openxmlformats.org/officeDocument/2006/relationships/customXml" Target="../ink/ink59.xml"/><Relationship Id="rId43" Type="http://schemas.openxmlformats.org/officeDocument/2006/relationships/customXml" Target="../ink/ink67.xml"/><Relationship Id="rId48" Type="http://schemas.openxmlformats.org/officeDocument/2006/relationships/image" Target="../media/image288.png"/><Relationship Id="rId64" Type="http://schemas.openxmlformats.org/officeDocument/2006/relationships/customXml" Target="../ink/ink78.xml"/><Relationship Id="rId69" Type="http://schemas.openxmlformats.org/officeDocument/2006/relationships/customXml" Target="../ink/ink81.xml"/><Relationship Id="rId113" Type="http://schemas.openxmlformats.org/officeDocument/2006/relationships/customXml" Target="../ink/ink106.xml"/><Relationship Id="rId118" Type="http://schemas.openxmlformats.org/officeDocument/2006/relationships/image" Target="../media/image319.png"/><Relationship Id="rId80" Type="http://schemas.openxmlformats.org/officeDocument/2006/relationships/image" Target="../media/image301.png"/><Relationship Id="rId85" Type="http://schemas.openxmlformats.org/officeDocument/2006/relationships/customXml" Target="../ink/ink91.xml"/><Relationship Id="rId12" Type="http://schemas.openxmlformats.org/officeDocument/2006/relationships/image" Target="../media/image270.png"/><Relationship Id="rId17" Type="http://schemas.openxmlformats.org/officeDocument/2006/relationships/customXml" Target="../ink/ink54.xml"/><Relationship Id="rId33" Type="http://schemas.openxmlformats.org/officeDocument/2006/relationships/customXml" Target="../ink/ink62.xml"/><Relationship Id="rId38" Type="http://schemas.openxmlformats.org/officeDocument/2006/relationships/image" Target="../media/image283.png"/><Relationship Id="rId59" Type="http://schemas.openxmlformats.org/officeDocument/2006/relationships/customXml" Target="../ink/ink75.xml"/><Relationship Id="rId103" Type="http://schemas.openxmlformats.org/officeDocument/2006/relationships/customXml" Target="../ink/ink101.xml"/><Relationship Id="rId108" Type="http://schemas.openxmlformats.org/officeDocument/2006/relationships/image" Target="../media/image314.png"/><Relationship Id="rId124" Type="http://schemas.openxmlformats.org/officeDocument/2006/relationships/image" Target="../media/image321.png"/><Relationship Id="rId54" Type="http://schemas.openxmlformats.org/officeDocument/2006/relationships/image" Target="../media/image291.png"/><Relationship Id="rId70" Type="http://schemas.openxmlformats.org/officeDocument/2006/relationships/customXml" Target="../ink/ink82.xml"/><Relationship Id="rId75" Type="http://schemas.openxmlformats.org/officeDocument/2006/relationships/customXml" Target="../ink/ink86.xml"/><Relationship Id="rId91" Type="http://schemas.openxmlformats.org/officeDocument/2006/relationships/customXml" Target="../ink/ink95.xml"/><Relationship Id="rId96" Type="http://schemas.openxmlformats.org/officeDocument/2006/relationships/image" Target="../media/image308.png"/><Relationship Id="rId1" Type="http://schemas.openxmlformats.org/officeDocument/2006/relationships/slideLayout" Target="../slideLayouts/slideLayout138.xml"/><Relationship Id="rId6" Type="http://schemas.openxmlformats.org/officeDocument/2006/relationships/image" Target="../media/image267.png"/><Relationship Id="rId23" Type="http://schemas.openxmlformats.org/officeDocument/2006/relationships/customXml" Target="../ink/ink57.xml"/><Relationship Id="rId28" Type="http://schemas.openxmlformats.org/officeDocument/2006/relationships/image" Target="../media/image278.png"/><Relationship Id="rId49" Type="http://schemas.openxmlformats.org/officeDocument/2006/relationships/customXml" Target="../ink/ink70.xml"/><Relationship Id="rId114" Type="http://schemas.openxmlformats.org/officeDocument/2006/relationships/image" Target="../media/image317.png"/><Relationship Id="rId119" Type="http://schemas.openxmlformats.org/officeDocument/2006/relationships/customXml" Target="../ink/ink109.xml"/><Relationship Id="rId44" Type="http://schemas.openxmlformats.org/officeDocument/2006/relationships/image" Target="../media/image286.png"/><Relationship Id="rId60" Type="http://schemas.openxmlformats.org/officeDocument/2006/relationships/image" Target="../media/image294.png"/><Relationship Id="rId65" Type="http://schemas.openxmlformats.org/officeDocument/2006/relationships/image" Target="../media/image296.png"/><Relationship Id="rId81" Type="http://schemas.openxmlformats.org/officeDocument/2006/relationships/customXml" Target="../ink/ink89.xml"/><Relationship Id="rId86" Type="http://schemas.openxmlformats.org/officeDocument/2006/relationships/image" Target="../media/image304.png"/><Relationship Id="rId4" Type="http://schemas.openxmlformats.org/officeDocument/2006/relationships/image" Target="../media/image266.png"/><Relationship Id="rId9" Type="http://schemas.openxmlformats.org/officeDocument/2006/relationships/customXml" Target="../ink/ink50.xml"/><Relationship Id="rId13" Type="http://schemas.openxmlformats.org/officeDocument/2006/relationships/customXml" Target="../ink/ink52.xml"/><Relationship Id="rId18" Type="http://schemas.openxmlformats.org/officeDocument/2006/relationships/image" Target="../media/image273.png"/><Relationship Id="rId39" Type="http://schemas.openxmlformats.org/officeDocument/2006/relationships/customXml" Target="../ink/ink65.xml"/><Relationship Id="rId109" Type="http://schemas.openxmlformats.org/officeDocument/2006/relationships/customXml" Target="../ink/ink104.xml"/><Relationship Id="rId34" Type="http://schemas.openxmlformats.org/officeDocument/2006/relationships/image" Target="../media/image281.png"/><Relationship Id="rId50" Type="http://schemas.openxmlformats.org/officeDocument/2006/relationships/image" Target="../media/image289.png"/><Relationship Id="rId55" Type="http://schemas.openxmlformats.org/officeDocument/2006/relationships/customXml" Target="../ink/ink73.xml"/><Relationship Id="rId76" Type="http://schemas.openxmlformats.org/officeDocument/2006/relationships/image" Target="../media/image299.png"/><Relationship Id="rId97" Type="http://schemas.openxmlformats.org/officeDocument/2006/relationships/customXml" Target="../ink/ink98.xml"/><Relationship Id="rId104" Type="http://schemas.openxmlformats.org/officeDocument/2006/relationships/image" Target="../media/image312.png"/><Relationship Id="rId120" Type="http://schemas.openxmlformats.org/officeDocument/2006/relationships/image" Target="../media/image203.png"/><Relationship Id="rId7" Type="http://schemas.openxmlformats.org/officeDocument/2006/relationships/customXml" Target="../ink/ink49.xml"/><Relationship Id="rId71" Type="http://schemas.openxmlformats.org/officeDocument/2006/relationships/customXml" Target="../ink/ink83.xml"/><Relationship Id="rId92" Type="http://schemas.openxmlformats.org/officeDocument/2006/relationships/image" Target="../media/image306.png"/><Relationship Id="rId2" Type="http://schemas.openxmlformats.org/officeDocument/2006/relationships/notesSlide" Target="../notesSlides/notesSlide108.xml"/><Relationship Id="rId29" Type="http://schemas.openxmlformats.org/officeDocument/2006/relationships/customXml" Target="../ink/ink60.xml"/><Relationship Id="rId24" Type="http://schemas.openxmlformats.org/officeDocument/2006/relationships/image" Target="../media/image276.png"/><Relationship Id="rId40" Type="http://schemas.openxmlformats.org/officeDocument/2006/relationships/image" Target="../media/image284.png"/><Relationship Id="rId45" Type="http://schemas.openxmlformats.org/officeDocument/2006/relationships/customXml" Target="../ink/ink68.xml"/><Relationship Id="rId66" Type="http://schemas.openxmlformats.org/officeDocument/2006/relationships/customXml" Target="../ink/ink79.xml"/><Relationship Id="rId87" Type="http://schemas.openxmlformats.org/officeDocument/2006/relationships/customXml" Target="../ink/ink92.xml"/><Relationship Id="rId110" Type="http://schemas.openxmlformats.org/officeDocument/2006/relationships/image" Target="../media/image315.png"/><Relationship Id="rId115" Type="http://schemas.openxmlformats.org/officeDocument/2006/relationships/customXml" Target="../ink/ink107.xml"/><Relationship Id="rId61" Type="http://schemas.openxmlformats.org/officeDocument/2006/relationships/customXml" Target="../ink/ink76.xml"/><Relationship Id="rId82" Type="http://schemas.openxmlformats.org/officeDocument/2006/relationships/image" Target="../media/image302.png"/><Relationship Id="rId19" Type="http://schemas.openxmlformats.org/officeDocument/2006/relationships/customXml" Target="../ink/ink55.xml"/><Relationship Id="rId14" Type="http://schemas.openxmlformats.org/officeDocument/2006/relationships/image" Target="../media/image271.png"/><Relationship Id="rId30" Type="http://schemas.openxmlformats.org/officeDocument/2006/relationships/image" Target="../media/image279.png"/><Relationship Id="rId35" Type="http://schemas.openxmlformats.org/officeDocument/2006/relationships/customXml" Target="../ink/ink63.xml"/><Relationship Id="rId56" Type="http://schemas.openxmlformats.org/officeDocument/2006/relationships/image" Target="../media/image292.png"/><Relationship Id="rId77" Type="http://schemas.openxmlformats.org/officeDocument/2006/relationships/customXml" Target="../ink/ink87.xml"/><Relationship Id="rId100" Type="http://schemas.openxmlformats.org/officeDocument/2006/relationships/image" Target="../media/image310.png"/><Relationship Id="rId105" Type="http://schemas.openxmlformats.org/officeDocument/2006/relationships/customXml" Target="../ink/ink102.xml"/><Relationship Id="rId8" Type="http://schemas.openxmlformats.org/officeDocument/2006/relationships/image" Target="../media/image268.png"/><Relationship Id="rId51" Type="http://schemas.openxmlformats.org/officeDocument/2006/relationships/customXml" Target="../ink/ink71.xml"/><Relationship Id="rId72" Type="http://schemas.openxmlformats.org/officeDocument/2006/relationships/customXml" Target="../ink/ink84.xml"/><Relationship Id="rId93" Type="http://schemas.openxmlformats.org/officeDocument/2006/relationships/customXml" Target="../ink/ink96.xml"/><Relationship Id="rId98" Type="http://schemas.openxmlformats.org/officeDocument/2006/relationships/image" Target="../media/image309.png"/><Relationship Id="rId121" Type="http://schemas.openxmlformats.org/officeDocument/2006/relationships/customXml" Target="../ink/ink110.xml"/><Relationship Id="rId3" Type="http://schemas.openxmlformats.org/officeDocument/2006/relationships/image" Target="../media/image265.png"/><Relationship Id="rId25" Type="http://schemas.openxmlformats.org/officeDocument/2006/relationships/customXml" Target="../ink/ink58.xml"/><Relationship Id="rId46" Type="http://schemas.openxmlformats.org/officeDocument/2006/relationships/image" Target="../media/image287.png"/><Relationship Id="rId67" Type="http://schemas.openxmlformats.org/officeDocument/2006/relationships/image" Target="../media/image297.png"/><Relationship Id="rId116" Type="http://schemas.openxmlformats.org/officeDocument/2006/relationships/image" Target="../media/image318.png"/><Relationship Id="rId20" Type="http://schemas.openxmlformats.org/officeDocument/2006/relationships/image" Target="../media/image274.png"/><Relationship Id="rId41" Type="http://schemas.openxmlformats.org/officeDocument/2006/relationships/customXml" Target="../ink/ink66.xml"/><Relationship Id="rId62" Type="http://schemas.openxmlformats.org/officeDocument/2006/relationships/image" Target="../media/image295.png"/><Relationship Id="rId83" Type="http://schemas.openxmlformats.org/officeDocument/2006/relationships/customXml" Target="../ink/ink90.xml"/><Relationship Id="rId88" Type="http://schemas.openxmlformats.org/officeDocument/2006/relationships/image" Target="../media/image305.png"/><Relationship Id="rId111" Type="http://schemas.openxmlformats.org/officeDocument/2006/relationships/customXml" Target="../ink/ink105.xml"/><Relationship Id="rId15" Type="http://schemas.openxmlformats.org/officeDocument/2006/relationships/customXml" Target="../ink/ink53.xml"/><Relationship Id="rId36" Type="http://schemas.openxmlformats.org/officeDocument/2006/relationships/image" Target="../media/image282.png"/><Relationship Id="rId57" Type="http://schemas.openxmlformats.org/officeDocument/2006/relationships/customXml" Target="../ink/ink74.xml"/><Relationship Id="rId106" Type="http://schemas.openxmlformats.org/officeDocument/2006/relationships/image" Target="../media/image313.png"/><Relationship Id="rId10" Type="http://schemas.openxmlformats.org/officeDocument/2006/relationships/image" Target="../media/image269.png"/><Relationship Id="rId31" Type="http://schemas.openxmlformats.org/officeDocument/2006/relationships/customXml" Target="../ink/ink61.xml"/><Relationship Id="rId52" Type="http://schemas.openxmlformats.org/officeDocument/2006/relationships/image" Target="../media/image290.png"/><Relationship Id="rId73" Type="http://schemas.openxmlformats.org/officeDocument/2006/relationships/customXml" Target="../ink/ink85.xml"/><Relationship Id="rId78" Type="http://schemas.openxmlformats.org/officeDocument/2006/relationships/image" Target="../media/image300.png"/><Relationship Id="rId94" Type="http://schemas.openxmlformats.org/officeDocument/2006/relationships/image" Target="../media/image307.png"/><Relationship Id="rId99" Type="http://schemas.openxmlformats.org/officeDocument/2006/relationships/customXml" Target="../ink/ink99.xml"/><Relationship Id="rId101" Type="http://schemas.openxmlformats.org/officeDocument/2006/relationships/customXml" Target="../ink/ink100.xml"/><Relationship Id="rId122" Type="http://schemas.openxmlformats.org/officeDocument/2006/relationships/image" Target="../media/image320.png"/></Relationships>
</file>

<file path=ppt/slides/_rels/slide118.xml.rels><?xml version="1.0" encoding="UTF-8" standalone="yes"?>
<Relationships xmlns="http://schemas.openxmlformats.org/package/2006/relationships"><Relationship Id="rId8" Type="http://schemas.openxmlformats.org/officeDocument/2006/relationships/image" Target="../media/image323.png"/><Relationship Id="rId13" Type="http://schemas.openxmlformats.org/officeDocument/2006/relationships/customXml" Target="../ink/ink116.xml"/><Relationship Id="rId18" Type="http://schemas.openxmlformats.org/officeDocument/2006/relationships/customXml" Target="../ink/ink119.xml"/><Relationship Id="rId3" Type="http://schemas.openxmlformats.org/officeDocument/2006/relationships/notesSlide" Target="../notesSlides/notesSlide109.xml"/><Relationship Id="rId21" Type="http://schemas.openxmlformats.org/officeDocument/2006/relationships/image" Target="../media/image328.png"/><Relationship Id="rId7" Type="http://schemas.openxmlformats.org/officeDocument/2006/relationships/customXml" Target="../ink/ink113.xml"/><Relationship Id="rId12" Type="http://schemas.openxmlformats.org/officeDocument/2006/relationships/image" Target="../media/image273.png"/><Relationship Id="rId17" Type="http://schemas.openxmlformats.org/officeDocument/2006/relationships/image" Target="../media/image326.png"/><Relationship Id="rId25" Type="http://schemas.openxmlformats.org/officeDocument/2006/relationships/image" Target="../media/image331.png"/><Relationship Id="rId2" Type="http://schemas.openxmlformats.org/officeDocument/2006/relationships/slideLayout" Target="../slideLayouts/slideLayout130.xml"/><Relationship Id="rId16" Type="http://schemas.openxmlformats.org/officeDocument/2006/relationships/customXml" Target="../ink/ink118.xml"/><Relationship Id="rId20" Type="http://schemas.openxmlformats.org/officeDocument/2006/relationships/customXml" Target="../ink/ink120.xml"/><Relationship Id="rId1" Type="http://schemas.openxmlformats.org/officeDocument/2006/relationships/themeOverride" Target="../theme/themeOverride2.xml"/><Relationship Id="rId6" Type="http://schemas.openxmlformats.org/officeDocument/2006/relationships/image" Target="../media/image297.png"/><Relationship Id="rId11" Type="http://schemas.openxmlformats.org/officeDocument/2006/relationships/customXml" Target="../ink/ink115.xml"/><Relationship Id="rId24" Type="http://schemas.openxmlformats.org/officeDocument/2006/relationships/image" Target="../media/image330.png"/><Relationship Id="rId5" Type="http://schemas.openxmlformats.org/officeDocument/2006/relationships/customXml" Target="../ink/ink112.xml"/><Relationship Id="rId15" Type="http://schemas.openxmlformats.org/officeDocument/2006/relationships/image" Target="../media/image325.png"/><Relationship Id="rId23" Type="http://schemas.openxmlformats.org/officeDocument/2006/relationships/image" Target="../media/image329.png"/><Relationship Id="rId10" Type="http://schemas.openxmlformats.org/officeDocument/2006/relationships/image" Target="../media/image324.png"/><Relationship Id="rId19" Type="http://schemas.openxmlformats.org/officeDocument/2006/relationships/image" Target="../media/image327.png"/><Relationship Id="rId4" Type="http://schemas.openxmlformats.org/officeDocument/2006/relationships/image" Target="../media/image322.png"/><Relationship Id="rId9" Type="http://schemas.openxmlformats.org/officeDocument/2006/relationships/customXml" Target="../ink/ink114.xml"/><Relationship Id="rId14" Type="http://schemas.openxmlformats.org/officeDocument/2006/relationships/customXml" Target="../ink/ink117.xml"/><Relationship Id="rId22" Type="http://schemas.openxmlformats.org/officeDocument/2006/relationships/customXml" Target="../ink/ink121.xml"/></Relationships>
</file>

<file path=ppt/slides/_rels/slide119.xml.rels><?xml version="1.0" encoding="UTF-8" standalone="yes"?>
<Relationships xmlns="http://schemas.openxmlformats.org/package/2006/relationships"><Relationship Id="rId8" Type="http://schemas.openxmlformats.org/officeDocument/2006/relationships/hyperlink" Target="mailto:spear.info@delwp.vic.gov.au"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46.xml"/></Relationships>
</file>

<file path=ppt/slides/_rels/slide121.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113.xml"/><Relationship Id="rId1" Type="http://schemas.openxmlformats.org/officeDocument/2006/relationships/slideLayout" Target="../slideLayouts/slideLayout2.xml"/><Relationship Id="rId5" Type="http://schemas.openxmlformats.org/officeDocument/2006/relationships/image" Target="../media/image341.png"/><Relationship Id="rId4" Type="http://schemas.openxmlformats.org/officeDocument/2006/relationships/image" Target="../media/image340.png"/></Relationships>
</file>

<file path=ppt/slides/_rels/slide123.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114.xml"/><Relationship Id="rId1" Type="http://schemas.openxmlformats.org/officeDocument/2006/relationships/slideLayout" Target="../slideLayouts/slideLayout2.xml"/><Relationship Id="rId5" Type="http://schemas.openxmlformats.org/officeDocument/2006/relationships/image" Target="../media/image343.png"/><Relationship Id="rId4" Type="http://schemas.openxmlformats.org/officeDocument/2006/relationships/image" Target="../media/image341.png"/></Relationships>
</file>

<file path=ppt/slides/_rels/slide124.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115.xml"/><Relationship Id="rId1" Type="http://schemas.openxmlformats.org/officeDocument/2006/relationships/slideLayout" Target="../slideLayouts/slideLayout147.xml"/></Relationships>
</file>

<file path=ppt/slides/_rels/slide125.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116.xml"/><Relationship Id="rId1" Type="http://schemas.openxmlformats.org/officeDocument/2006/relationships/slideLayout" Target="../slideLayouts/slideLayout147.xml"/><Relationship Id="rId4" Type="http://schemas.openxmlformats.org/officeDocument/2006/relationships/image" Target="../media/image344.png"/></Relationships>
</file>

<file path=ppt/slides/_rels/slide126.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117.xml"/><Relationship Id="rId1" Type="http://schemas.openxmlformats.org/officeDocument/2006/relationships/slideLayout" Target="../slideLayouts/slideLayout2.xml"/><Relationship Id="rId6" Type="http://schemas.openxmlformats.org/officeDocument/2006/relationships/image" Target="../media/image345.png"/><Relationship Id="rId5" Type="http://schemas.openxmlformats.org/officeDocument/2006/relationships/image" Target="../media/image348.png"/><Relationship Id="rId4" Type="http://schemas.openxmlformats.org/officeDocument/2006/relationships/image" Target="../media/image347.png"/></Relationships>
</file>

<file path=ppt/slides/_rels/slide127.xml.rels><?xml version="1.0" encoding="UTF-8" standalone="yes"?>
<Relationships xmlns="http://schemas.openxmlformats.org/package/2006/relationships"><Relationship Id="rId3" Type="http://schemas.openxmlformats.org/officeDocument/2006/relationships/image" Target="../media/image349.png"/><Relationship Id="rId2" Type="http://schemas.openxmlformats.org/officeDocument/2006/relationships/notesSlide" Target="../notesSlides/notesSlide118.xml"/><Relationship Id="rId1" Type="http://schemas.openxmlformats.org/officeDocument/2006/relationships/slideLayout" Target="../slideLayouts/slideLayout2.xml"/><Relationship Id="rId4" Type="http://schemas.openxmlformats.org/officeDocument/2006/relationships/image" Target="../media/image350.jpeg"/></Relationships>
</file>

<file path=ppt/slides/_rels/slide128.xml.rels><?xml version="1.0" encoding="UTF-8" standalone="yes"?>
<Relationships xmlns="http://schemas.openxmlformats.org/package/2006/relationships"><Relationship Id="rId3" Type="http://schemas.openxmlformats.org/officeDocument/2006/relationships/image" Target="../media/image351.png"/><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351.png"/><Relationship Id="rId2" Type="http://schemas.openxmlformats.org/officeDocument/2006/relationships/notesSlide" Target="../notesSlides/notesSlide120.xml"/><Relationship Id="rId1" Type="http://schemas.openxmlformats.org/officeDocument/2006/relationships/slideLayout" Target="../slideLayouts/slideLayout2.xml"/><Relationship Id="rId4" Type="http://schemas.openxmlformats.org/officeDocument/2006/relationships/image" Target="../media/image352.png"/></Relationships>
</file>

<file path=ppt/slides/_rels/slide130.xml.rels><?xml version="1.0" encoding="UTF-8" standalone="yes"?>
<Relationships xmlns="http://schemas.openxmlformats.org/package/2006/relationships"><Relationship Id="rId3" Type="http://schemas.openxmlformats.org/officeDocument/2006/relationships/image" Target="../media/image353.png"/><Relationship Id="rId2" Type="http://schemas.openxmlformats.org/officeDocument/2006/relationships/notesSlide" Target="../notesSlides/notesSlide121.xml"/><Relationship Id="rId1" Type="http://schemas.openxmlformats.org/officeDocument/2006/relationships/slideLayout" Target="../slideLayouts/slideLayout2.xml"/><Relationship Id="rId6" Type="http://schemas.openxmlformats.org/officeDocument/2006/relationships/image" Target="../media/image356.png"/><Relationship Id="rId5" Type="http://schemas.openxmlformats.org/officeDocument/2006/relationships/image" Target="../media/image355.png"/><Relationship Id="rId4" Type="http://schemas.openxmlformats.org/officeDocument/2006/relationships/image" Target="../media/image354.png"/></Relationships>
</file>

<file path=ppt/slides/_rels/slide131.xml.rels><?xml version="1.0" encoding="UTF-8" standalone="yes"?>
<Relationships xmlns="http://schemas.openxmlformats.org/package/2006/relationships"><Relationship Id="rId3" Type="http://schemas.openxmlformats.org/officeDocument/2006/relationships/image" Target="../media/image357.png"/><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customXml" Target="../ink/ink122.xml"/><Relationship Id="rId2" Type="http://schemas.openxmlformats.org/officeDocument/2006/relationships/notesSlide" Target="../notesSlides/notesSlide124.xml"/><Relationship Id="rId1" Type="http://schemas.openxmlformats.org/officeDocument/2006/relationships/slideLayout" Target="../slideLayouts/slideLayout2.xml"/><Relationship Id="rId4" Type="http://schemas.openxmlformats.org/officeDocument/2006/relationships/image" Target="../media/image203.png"/></Relationships>
</file>

<file path=ppt/slides/_rels/slide134.xml.rels><?xml version="1.0" encoding="UTF-8" standalone="yes"?>
<Relationships xmlns="http://schemas.openxmlformats.org/package/2006/relationships"><Relationship Id="rId3" Type="http://schemas.openxmlformats.org/officeDocument/2006/relationships/image" Target="../media/image359.png"/><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3BF085D-FD33-4E26-8B1D-0DAA0E1D8127}"/>
              </a:ext>
            </a:extLst>
          </p:cNvPr>
          <p:cNvPicPr>
            <a:picLocks noChangeAspect="1"/>
          </p:cNvPicPr>
          <p:nvPr/>
        </p:nvPicPr>
        <p:blipFill rotWithShape="1">
          <a:blip r:embed="rId3">
            <a:extLst>
              <a:ext uri="{28A0092B-C50C-407E-A947-70E740481C1C}">
                <a14:useLocalDpi xmlns:a14="http://schemas.microsoft.com/office/drawing/2010/main" val="0"/>
              </a:ext>
            </a:extLst>
          </a:blip>
          <a:srcRect l="366" t="23456" r="12290" b="8182"/>
          <a:stretch/>
        </p:blipFill>
        <p:spPr>
          <a:xfrm>
            <a:off x="0" y="0"/>
            <a:ext cx="12192000" cy="5361940"/>
          </a:xfrm>
          <a:prstGeom prst="rect">
            <a:avLst/>
          </a:prstGeom>
          <a:ln>
            <a:noFill/>
          </a:ln>
        </p:spPr>
      </p:pic>
      <p:sp>
        <p:nvSpPr>
          <p:cNvPr id="9" name="Rectangle 8">
            <a:extLst>
              <a:ext uri="{FF2B5EF4-FFF2-40B4-BE49-F238E27FC236}">
                <a16:creationId xmlns:a16="http://schemas.microsoft.com/office/drawing/2014/main" id="{65398592-BDC8-4BA8-A088-0216DC975C5A}"/>
              </a:ext>
            </a:extLst>
          </p:cNvPr>
          <p:cNvSpPr/>
          <p:nvPr/>
        </p:nvSpPr>
        <p:spPr>
          <a:xfrm>
            <a:off x="3181521" y="1856826"/>
            <a:ext cx="8681486" cy="49658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Text Placeholder 2">
            <a:extLst>
              <a:ext uri="{FF2B5EF4-FFF2-40B4-BE49-F238E27FC236}">
                <a16:creationId xmlns:a16="http://schemas.microsoft.com/office/drawing/2014/main" id="{1789BDB1-E76D-4C97-86EA-FC8DB909324E}"/>
              </a:ext>
            </a:extLst>
          </p:cNvPr>
          <p:cNvSpPr txBox="1">
            <a:spLocks/>
          </p:cNvSpPr>
          <p:nvPr/>
        </p:nvSpPr>
        <p:spPr>
          <a:xfrm>
            <a:off x="250723" y="5812271"/>
            <a:ext cx="3735697" cy="124100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kern="1200">
                <a:solidFill>
                  <a:schemeClr val="bg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b="1" i="0">
                <a:effectLst/>
              </a:rPr>
              <a:t>SPEAR USER GROUP</a:t>
            </a:r>
          </a:p>
          <a:p>
            <a:r>
              <a:rPr lang="en-AU" sz="1400"/>
              <a:t>October 2022</a:t>
            </a:r>
            <a:endParaRPr lang="en-AU" sz="1400" i="0">
              <a:effectLst/>
            </a:endParaRPr>
          </a:p>
          <a:p>
            <a:pPr>
              <a:spcBef>
                <a:spcPts val="0"/>
              </a:spcBef>
            </a:pPr>
            <a:endParaRPr lang="en-AU" sz="1400"/>
          </a:p>
        </p:txBody>
      </p:sp>
      <p:sp>
        <p:nvSpPr>
          <p:cNvPr id="12" name="Rectangle 11">
            <a:extLst>
              <a:ext uri="{FF2B5EF4-FFF2-40B4-BE49-F238E27FC236}">
                <a16:creationId xmlns:a16="http://schemas.microsoft.com/office/drawing/2014/main" id="{1B198221-0D4E-45F9-9F65-926F799DCEFC}"/>
              </a:ext>
            </a:extLst>
          </p:cNvPr>
          <p:cNvSpPr/>
          <p:nvPr/>
        </p:nvSpPr>
        <p:spPr>
          <a:xfrm>
            <a:off x="7023651" y="1126247"/>
            <a:ext cx="4793973" cy="62616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Rectangle 3">
            <a:extLst>
              <a:ext uri="{FF2B5EF4-FFF2-40B4-BE49-F238E27FC236}">
                <a16:creationId xmlns:a16="http://schemas.microsoft.com/office/drawing/2014/main" id="{AD864C53-B406-4399-BD3C-277E0FB103D8}"/>
              </a:ext>
            </a:extLst>
          </p:cNvPr>
          <p:cNvSpPr/>
          <p:nvPr/>
        </p:nvSpPr>
        <p:spPr>
          <a:xfrm>
            <a:off x="5744584" y="6646054"/>
            <a:ext cx="830877" cy="2119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 name="Text Placeholder 1">
            <a:extLst>
              <a:ext uri="{FF2B5EF4-FFF2-40B4-BE49-F238E27FC236}">
                <a16:creationId xmlns:a16="http://schemas.microsoft.com/office/drawing/2014/main" id="{5A04A66A-F0CB-4368-8942-020ADC9764DD}"/>
              </a:ext>
            </a:extLst>
          </p:cNvPr>
          <p:cNvSpPr>
            <a:spLocks noGrp="1"/>
          </p:cNvSpPr>
          <p:nvPr>
            <p:ph type="body" sz="quarter" idx="10"/>
          </p:nvPr>
        </p:nvSpPr>
        <p:spPr>
          <a:xfrm>
            <a:off x="3087757" y="1143374"/>
            <a:ext cx="8681486" cy="2076903"/>
          </a:xfrm>
        </p:spPr>
        <p:txBody>
          <a:bodyPr lIns="72000" rIns="72000">
            <a:noAutofit/>
          </a:bodyPr>
          <a:lstStyle/>
          <a:p>
            <a:pPr>
              <a:lnSpc>
                <a:spcPct val="100000"/>
              </a:lnSpc>
            </a:pPr>
            <a:r>
              <a:rPr lang="en-AU" b="0"/>
              <a:t>LAND USE VICTORIA</a:t>
            </a:r>
          </a:p>
          <a:p>
            <a:pPr>
              <a:lnSpc>
                <a:spcPct val="100000"/>
              </a:lnSpc>
            </a:pPr>
            <a:r>
              <a:rPr lang="en-AU" b="0"/>
              <a:t>DIGITAL TRANSFORMATION MEETING </a:t>
            </a:r>
          </a:p>
        </p:txBody>
      </p:sp>
    </p:spTree>
    <p:extLst>
      <p:ext uri="{BB962C8B-B14F-4D97-AF65-F5344CB8AC3E}">
        <p14:creationId xmlns:p14="http://schemas.microsoft.com/office/powerpoint/2010/main" val="294687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Chief Executive Land Use Victoria</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r>
              <a:rPr lang="en-AU" sz="2800"/>
              <a:t>Melissa Harris</a:t>
            </a:r>
          </a:p>
        </p:txBody>
      </p:sp>
    </p:spTree>
    <p:extLst>
      <p:ext uri="{BB962C8B-B14F-4D97-AF65-F5344CB8AC3E}">
        <p14:creationId xmlns:p14="http://schemas.microsoft.com/office/powerpoint/2010/main" val="4066155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DF314-052D-4FD3-9480-4192BE2D1CF8}"/>
              </a:ext>
            </a:extLst>
          </p:cNvPr>
          <p:cNvSpPr>
            <a:spLocks noGrp="1"/>
          </p:cNvSpPr>
          <p:nvPr>
            <p:ph type="title"/>
          </p:nvPr>
        </p:nvSpPr>
        <p:spPr/>
        <p:txBody>
          <a:bodyPr/>
          <a:lstStyle/>
          <a:p>
            <a:r>
              <a:rPr lang="en-AU"/>
              <a:t>ACKNOWLEDGEMNT OF COUNTRY</a:t>
            </a:r>
          </a:p>
        </p:txBody>
      </p:sp>
      <p:pic>
        <p:nvPicPr>
          <p:cNvPr id="3" name="Picture 3" descr="Graffiti on a wall&#10;&#10;Description automatically generated">
            <a:extLst>
              <a:ext uri="{FF2B5EF4-FFF2-40B4-BE49-F238E27FC236}">
                <a16:creationId xmlns:a16="http://schemas.microsoft.com/office/drawing/2014/main" id="{09358A43-6761-463C-ADFA-9E32318EA0D9}"/>
              </a:ext>
            </a:extLst>
          </p:cNvPr>
          <p:cNvPicPr>
            <a:picLocks noChangeAspect="1"/>
          </p:cNvPicPr>
          <p:nvPr/>
        </p:nvPicPr>
        <p:blipFill rotWithShape="1">
          <a:blip r:embed="rId3"/>
          <a:srcRect l="719" t="4099" r="760" b="13920"/>
          <a:stretch/>
        </p:blipFill>
        <p:spPr>
          <a:xfrm>
            <a:off x="0" y="0"/>
            <a:ext cx="12192000" cy="6858000"/>
          </a:xfrm>
          <a:prstGeom prst="rect">
            <a:avLst/>
          </a:prstGeom>
          <a:ln>
            <a:noFill/>
          </a:ln>
        </p:spPr>
      </p:pic>
    </p:spTree>
    <p:extLst>
      <p:ext uri="{BB962C8B-B14F-4D97-AF65-F5344CB8AC3E}">
        <p14:creationId xmlns:p14="http://schemas.microsoft.com/office/powerpoint/2010/main" val="3614894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D946CD11-E442-44AE-9565-F62B895B236C}"/>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l="4995" r="4996"/>
          <a:stretch/>
        </p:blipFill>
        <p:spPr bwMode="auto">
          <a:xfrm>
            <a:off x="0" y="0"/>
            <a:ext cx="12192000" cy="6858000"/>
          </a:xfrm>
          <a:prstGeom prst="rect">
            <a:avLst/>
          </a:prstGeom>
          <a:solidFill>
            <a:schemeClr val="bg1"/>
          </a:solidFill>
        </p:spPr>
      </p:pic>
      <p:sp>
        <p:nvSpPr>
          <p:cNvPr id="2" name="Oval 1">
            <a:extLst>
              <a:ext uri="{FF2B5EF4-FFF2-40B4-BE49-F238E27FC236}">
                <a16:creationId xmlns:a16="http://schemas.microsoft.com/office/drawing/2014/main" id="{8989CB29-0277-4288-A7A3-9B9292FD0EF6}"/>
              </a:ext>
            </a:extLst>
          </p:cNvPr>
          <p:cNvSpPr/>
          <p:nvPr/>
        </p:nvSpPr>
        <p:spPr>
          <a:xfrm>
            <a:off x="5931243" y="123567"/>
            <a:ext cx="1581665" cy="1581665"/>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000" b="1">
                <a:latin typeface="VIC" panose="00000500000000000000" pitchFamily="2" charset="0"/>
              </a:rPr>
              <a:t>SPEAR</a:t>
            </a:r>
          </a:p>
        </p:txBody>
      </p:sp>
      <p:sp>
        <p:nvSpPr>
          <p:cNvPr id="6" name="Oval 5">
            <a:extLst>
              <a:ext uri="{FF2B5EF4-FFF2-40B4-BE49-F238E27FC236}">
                <a16:creationId xmlns:a16="http://schemas.microsoft.com/office/drawing/2014/main" id="{51EEE434-0308-4E37-A253-050895BEC974}"/>
              </a:ext>
            </a:extLst>
          </p:cNvPr>
          <p:cNvSpPr/>
          <p:nvPr/>
        </p:nvSpPr>
        <p:spPr>
          <a:xfrm>
            <a:off x="827903" y="1705232"/>
            <a:ext cx="1581665" cy="1581665"/>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000" b="1">
                <a:latin typeface="VIC" panose="00000500000000000000" pitchFamily="2" charset="0"/>
              </a:rPr>
              <a:t>ePLAN</a:t>
            </a:r>
            <a:endParaRPr lang="en-AU" b="1">
              <a:latin typeface="VIC" panose="00000500000000000000" pitchFamily="2" charset="0"/>
            </a:endParaRPr>
          </a:p>
        </p:txBody>
      </p:sp>
      <p:sp>
        <p:nvSpPr>
          <p:cNvPr id="7" name="Oval 6">
            <a:extLst>
              <a:ext uri="{FF2B5EF4-FFF2-40B4-BE49-F238E27FC236}">
                <a16:creationId xmlns:a16="http://schemas.microsoft.com/office/drawing/2014/main" id="{E4913FAB-6ED4-4C84-84E7-07FE50B66D54}"/>
              </a:ext>
            </a:extLst>
          </p:cNvPr>
          <p:cNvSpPr/>
          <p:nvPr/>
        </p:nvSpPr>
        <p:spPr>
          <a:xfrm>
            <a:off x="9782432" y="4632649"/>
            <a:ext cx="1791730" cy="1791730"/>
          </a:xfrm>
          <a:prstGeom prst="ellipse">
            <a:avLst/>
          </a:prstGeom>
          <a:solidFill>
            <a:srgbClr val="00FF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000" b="1">
                <a:solidFill>
                  <a:schemeClr val="tx1"/>
                </a:solidFill>
                <a:latin typeface="VIC" panose="00000500000000000000" pitchFamily="2" charset="0"/>
              </a:rPr>
              <a:t>Digital Twin Victoria</a:t>
            </a:r>
          </a:p>
        </p:txBody>
      </p:sp>
      <p:sp>
        <p:nvSpPr>
          <p:cNvPr id="8" name="Oval 7">
            <a:extLst>
              <a:ext uri="{FF2B5EF4-FFF2-40B4-BE49-F238E27FC236}">
                <a16:creationId xmlns:a16="http://schemas.microsoft.com/office/drawing/2014/main" id="{FB43B070-395A-4316-9955-A44BFF92A884}"/>
              </a:ext>
            </a:extLst>
          </p:cNvPr>
          <p:cNvSpPr/>
          <p:nvPr/>
        </p:nvSpPr>
        <p:spPr>
          <a:xfrm>
            <a:off x="1964724" y="4680124"/>
            <a:ext cx="2642285" cy="264228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b="1">
                <a:solidFill>
                  <a:schemeClr val="bg1"/>
                </a:solidFill>
                <a:latin typeface="VIC" panose="00000500000000000000" pitchFamily="2" charset="0"/>
              </a:rPr>
              <a:t>Digital Cadastre Modernisation</a:t>
            </a:r>
          </a:p>
        </p:txBody>
      </p:sp>
      <p:sp>
        <p:nvSpPr>
          <p:cNvPr id="9" name="Oval 8">
            <a:extLst>
              <a:ext uri="{FF2B5EF4-FFF2-40B4-BE49-F238E27FC236}">
                <a16:creationId xmlns:a16="http://schemas.microsoft.com/office/drawing/2014/main" id="{15BFFCA4-8747-448D-B241-CAA3123C1E1E}"/>
              </a:ext>
            </a:extLst>
          </p:cNvPr>
          <p:cNvSpPr/>
          <p:nvPr/>
        </p:nvSpPr>
        <p:spPr>
          <a:xfrm>
            <a:off x="7434649" y="1652149"/>
            <a:ext cx="2347783" cy="2347783"/>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000" b="1">
                <a:latin typeface="VIC" panose="00000500000000000000" pitchFamily="2" charset="0"/>
              </a:rPr>
              <a:t>Electronic lodgment</a:t>
            </a:r>
          </a:p>
        </p:txBody>
      </p:sp>
      <p:sp>
        <p:nvSpPr>
          <p:cNvPr id="4" name="Rectangle 3">
            <a:extLst>
              <a:ext uri="{FF2B5EF4-FFF2-40B4-BE49-F238E27FC236}">
                <a16:creationId xmlns:a16="http://schemas.microsoft.com/office/drawing/2014/main" id="{13A3318F-F1C1-4D10-A6F9-0430FA6A015D}"/>
              </a:ext>
            </a:extLst>
          </p:cNvPr>
          <p:cNvSpPr/>
          <p:nvPr/>
        </p:nvSpPr>
        <p:spPr>
          <a:xfrm>
            <a:off x="1964724" y="3429000"/>
            <a:ext cx="8835081" cy="64141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rtlCol="0" anchor="ctr"/>
          <a:lstStyle/>
          <a:p>
            <a:pPr algn="ctr"/>
            <a:r>
              <a:rPr lang="en-AU" sz="2800" b="1">
                <a:solidFill>
                  <a:schemeClr val="bg1"/>
                </a:solidFill>
                <a:latin typeface="VIC" panose="00000500000000000000" pitchFamily="2" charset="0"/>
              </a:rPr>
              <a:t>Transforming Victoria’s land administration</a:t>
            </a:r>
          </a:p>
        </p:txBody>
      </p:sp>
    </p:spTree>
    <p:extLst>
      <p:ext uri="{BB962C8B-B14F-4D97-AF65-F5344CB8AC3E}">
        <p14:creationId xmlns:p14="http://schemas.microsoft.com/office/powerpoint/2010/main" val="549434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D6088B36-951A-B64E-B3FB-21CC6D5AB96D}"/>
              </a:ext>
            </a:extLst>
          </p:cNvPr>
          <p:cNvCxnSpPr>
            <a:cxnSpLocks/>
          </p:cNvCxnSpPr>
          <p:nvPr/>
        </p:nvCxnSpPr>
        <p:spPr>
          <a:xfrm flipH="1">
            <a:off x="598798" y="3429000"/>
            <a:ext cx="1219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3B2814D-93C6-464B-86D1-05F730B93BF1}"/>
              </a:ext>
            </a:extLst>
          </p:cNvPr>
          <p:cNvCxnSpPr>
            <a:cxnSpLocks/>
          </p:cNvCxnSpPr>
          <p:nvPr/>
        </p:nvCxnSpPr>
        <p:spPr>
          <a:xfrm>
            <a:off x="10635977" y="3302993"/>
            <a:ext cx="0" cy="192145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8">
            <a:extLst>
              <a:ext uri="{FF2B5EF4-FFF2-40B4-BE49-F238E27FC236}">
                <a16:creationId xmlns:a16="http://schemas.microsoft.com/office/drawing/2014/main" id="{8587A73E-C1E9-754C-8B26-FF08A5A7DA8B}"/>
              </a:ext>
            </a:extLst>
          </p:cNvPr>
          <p:cNvSpPr>
            <a:spLocks noGrp="1"/>
          </p:cNvSpPr>
          <p:nvPr>
            <p:ph type="title"/>
          </p:nvPr>
        </p:nvSpPr>
        <p:spPr/>
        <p:txBody>
          <a:bodyPr/>
          <a:lstStyle/>
          <a:p>
            <a:r>
              <a:rPr lang="en-AU"/>
              <a:t>Land Use Victoria’s Digital Journey </a:t>
            </a:r>
          </a:p>
        </p:txBody>
      </p:sp>
      <p:grpSp>
        <p:nvGrpSpPr>
          <p:cNvPr id="3" name="Group 2">
            <a:extLst>
              <a:ext uri="{FF2B5EF4-FFF2-40B4-BE49-F238E27FC236}">
                <a16:creationId xmlns:a16="http://schemas.microsoft.com/office/drawing/2014/main" id="{73AE5117-A931-5A4F-814C-836F9D49A065}"/>
              </a:ext>
            </a:extLst>
          </p:cNvPr>
          <p:cNvGrpSpPr/>
          <p:nvPr/>
        </p:nvGrpSpPr>
        <p:grpSpPr>
          <a:xfrm>
            <a:off x="-2039456" y="1316279"/>
            <a:ext cx="4129665" cy="4129665"/>
            <a:chOff x="208026" y="798103"/>
            <a:chExt cx="2284311" cy="2284311"/>
          </a:xfrm>
        </p:grpSpPr>
        <p:sp>
          <p:nvSpPr>
            <p:cNvPr id="36" name="Oval 35">
              <a:extLst>
                <a:ext uri="{FF2B5EF4-FFF2-40B4-BE49-F238E27FC236}">
                  <a16:creationId xmlns:a16="http://schemas.microsoft.com/office/drawing/2014/main" id="{ECC0A772-81AF-764D-B534-C8CFB19E499D}"/>
                </a:ext>
              </a:extLst>
            </p:cNvPr>
            <p:cNvSpPr/>
            <p:nvPr/>
          </p:nvSpPr>
          <p:spPr>
            <a:xfrm>
              <a:off x="208026" y="798103"/>
              <a:ext cx="2284311" cy="2284311"/>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Mirring - Country. DELWP's Aboriginal Cultural Identity">
              <a:extLst>
                <a:ext uri="{FF2B5EF4-FFF2-40B4-BE49-F238E27FC236}">
                  <a16:creationId xmlns:a16="http://schemas.microsoft.com/office/drawing/2014/main" id="{A560FD5C-CFEF-C444-8220-B12245B7F1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71" r="16271"/>
            <a:stretch/>
          </p:blipFill>
          <p:spPr bwMode="auto">
            <a:xfrm>
              <a:off x="367960" y="959989"/>
              <a:ext cx="1980000" cy="1980000"/>
            </a:xfrm>
            <a:prstGeom prst="ellipse">
              <a:avLst/>
            </a:prstGeom>
            <a:noFill/>
            <a:ln>
              <a:solidFill>
                <a:schemeClr val="accent2"/>
              </a:solidFill>
            </a:ln>
            <a:extLst>
              <a:ext uri="{909E8E84-426E-40DD-AFC4-6F175D3DCCD1}">
                <a14:hiddenFill xmlns:a14="http://schemas.microsoft.com/office/drawing/2010/main">
                  <a:solidFill>
                    <a:srgbClr val="FFFFFF"/>
                  </a:solidFill>
                </a14:hiddenFill>
              </a:ext>
            </a:extLst>
          </p:spPr>
        </p:pic>
      </p:grpSp>
      <p:grpSp>
        <p:nvGrpSpPr>
          <p:cNvPr id="38" name="Group 37">
            <a:extLst>
              <a:ext uri="{FF2B5EF4-FFF2-40B4-BE49-F238E27FC236}">
                <a16:creationId xmlns:a16="http://schemas.microsoft.com/office/drawing/2014/main" id="{4CBE1792-0302-4528-9AD1-4D355D3B4CF2}"/>
              </a:ext>
            </a:extLst>
          </p:cNvPr>
          <p:cNvGrpSpPr/>
          <p:nvPr/>
        </p:nvGrpSpPr>
        <p:grpSpPr>
          <a:xfrm>
            <a:off x="2003681" y="783612"/>
            <a:ext cx="2284307" cy="2794912"/>
            <a:chOff x="1928413" y="624142"/>
            <a:chExt cx="2284307" cy="2954383"/>
          </a:xfrm>
        </p:grpSpPr>
        <p:cxnSp>
          <p:nvCxnSpPr>
            <p:cNvPr id="27" name="Straight Connector 26">
              <a:extLst>
                <a:ext uri="{FF2B5EF4-FFF2-40B4-BE49-F238E27FC236}">
                  <a16:creationId xmlns:a16="http://schemas.microsoft.com/office/drawing/2014/main" id="{7DBF6F77-DE03-5142-BEAA-C3F0B443B3D7}"/>
                </a:ext>
              </a:extLst>
            </p:cNvPr>
            <p:cNvCxnSpPr>
              <a:cxnSpLocks/>
            </p:cNvCxnSpPr>
            <p:nvPr/>
          </p:nvCxnSpPr>
          <p:spPr>
            <a:xfrm>
              <a:off x="3076264" y="2908449"/>
              <a:ext cx="0" cy="41783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A3E96E0F-8055-544A-892C-E8C2E42BDAC3}"/>
                </a:ext>
              </a:extLst>
            </p:cNvPr>
            <p:cNvGrpSpPr/>
            <p:nvPr/>
          </p:nvGrpSpPr>
          <p:grpSpPr>
            <a:xfrm>
              <a:off x="1928413" y="624142"/>
              <a:ext cx="2284307" cy="2284307"/>
              <a:chOff x="2360682" y="4527397"/>
              <a:chExt cx="2284307" cy="2284307"/>
            </a:xfrm>
          </p:grpSpPr>
          <p:sp>
            <p:nvSpPr>
              <p:cNvPr id="22" name="Oval 21">
                <a:extLst>
                  <a:ext uri="{FF2B5EF4-FFF2-40B4-BE49-F238E27FC236}">
                    <a16:creationId xmlns:a16="http://schemas.microsoft.com/office/drawing/2014/main" id="{8EF9E732-BF47-46F2-84DA-0BD03D1170AE}"/>
                  </a:ext>
                </a:extLst>
              </p:cNvPr>
              <p:cNvSpPr/>
              <p:nvPr/>
            </p:nvSpPr>
            <p:spPr>
              <a:xfrm>
                <a:off x="2360682" y="4527397"/>
                <a:ext cx="2284307" cy="2284307"/>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2" name="Picture 11" descr="A picture containing text&#10;&#10;Description automatically generated">
                <a:extLst>
                  <a:ext uri="{FF2B5EF4-FFF2-40B4-BE49-F238E27FC236}">
                    <a16:creationId xmlns:a16="http://schemas.microsoft.com/office/drawing/2014/main" id="{94FBF5C9-A63E-CC47-B389-03368DEDDFD3}"/>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512836" y="4667693"/>
                <a:ext cx="1980000" cy="1980000"/>
              </a:xfrm>
              <a:prstGeom prst="ellipse">
                <a:avLst/>
              </a:prstGeom>
              <a:ln>
                <a:solidFill>
                  <a:schemeClr val="accent2"/>
                </a:solidFill>
              </a:ln>
            </p:spPr>
          </p:pic>
        </p:grpSp>
        <p:sp>
          <p:nvSpPr>
            <p:cNvPr id="26" name="Oval 25">
              <a:extLst>
                <a:ext uri="{FF2B5EF4-FFF2-40B4-BE49-F238E27FC236}">
                  <a16:creationId xmlns:a16="http://schemas.microsoft.com/office/drawing/2014/main" id="{CD5549C1-2CFC-7443-AF51-DCE4779DCED5}"/>
                </a:ext>
              </a:extLst>
            </p:cNvPr>
            <p:cNvSpPr/>
            <p:nvPr/>
          </p:nvSpPr>
          <p:spPr>
            <a:xfrm>
              <a:off x="2918025" y="3255582"/>
              <a:ext cx="322943" cy="32294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nvGrpSpPr>
          <p:cNvPr id="63" name="Group 62">
            <a:extLst>
              <a:ext uri="{FF2B5EF4-FFF2-40B4-BE49-F238E27FC236}">
                <a16:creationId xmlns:a16="http://schemas.microsoft.com/office/drawing/2014/main" id="{BA4ECA9B-1D98-4ACD-A118-301D520CE0A6}"/>
              </a:ext>
            </a:extLst>
          </p:cNvPr>
          <p:cNvGrpSpPr/>
          <p:nvPr/>
        </p:nvGrpSpPr>
        <p:grpSpPr>
          <a:xfrm>
            <a:off x="4398009" y="828436"/>
            <a:ext cx="2161007" cy="2842310"/>
            <a:chOff x="4476456" y="828436"/>
            <a:chExt cx="2161007" cy="2842310"/>
          </a:xfrm>
        </p:grpSpPr>
        <p:cxnSp>
          <p:nvCxnSpPr>
            <p:cNvPr id="33" name="Straight Connector 32">
              <a:extLst>
                <a:ext uri="{FF2B5EF4-FFF2-40B4-BE49-F238E27FC236}">
                  <a16:creationId xmlns:a16="http://schemas.microsoft.com/office/drawing/2014/main" id="{CDACCA29-B078-9D43-A85F-226B8D56A7CF}"/>
                </a:ext>
              </a:extLst>
            </p:cNvPr>
            <p:cNvCxnSpPr>
              <a:cxnSpLocks/>
            </p:cNvCxnSpPr>
            <p:nvPr/>
          </p:nvCxnSpPr>
          <p:spPr>
            <a:xfrm>
              <a:off x="5521488" y="2391154"/>
              <a:ext cx="0" cy="116964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A01DA683-AB7B-4896-9E52-D2448C1D026F}"/>
                </a:ext>
              </a:extLst>
            </p:cNvPr>
            <p:cNvGrpSpPr/>
            <p:nvPr/>
          </p:nvGrpSpPr>
          <p:grpSpPr>
            <a:xfrm>
              <a:off x="4476456" y="828436"/>
              <a:ext cx="2161007" cy="2842310"/>
              <a:chOff x="4426320" y="666263"/>
              <a:chExt cx="2284307" cy="3004483"/>
            </a:xfrm>
          </p:grpSpPr>
          <p:grpSp>
            <p:nvGrpSpPr>
              <p:cNvPr id="6" name="Group 5">
                <a:extLst>
                  <a:ext uri="{FF2B5EF4-FFF2-40B4-BE49-F238E27FC236}">
                    <a16:creationId xmlns:a16="http://schemas.microsoft.com/office/drawing/2014/main" id="{95F3A12B-2046-2A41-924A-5C059A1BDA29}"/>
                  </a:ext>
                </a:extLst>
              </p:cNvPr>
              <p:cNvGrpSpPr/>
              <p:nvPr/>
            </p:nvGrpSpPr>
            <p:grpSpPr>
              <a:xfrm>
                <a:off x="4426320" y="666263"/>
                <a:ext cx="2284307" cy="2284307"/>
                <a:chOff x="4566449" y="852330"/>
                <a:chExt cx="2284307" cy="2284307"/>
              </a:xfrm>
            </p:grpSpPr>
            <p:sp>
              <p:nvSpPr>
                <p:cNvPr id="25" name="Oval 24">
                  <a:extLst>
                    <a:ext uri="{FF2B5EF4-FFF2-40B4-BE49-F238E27FC236}">
                      <a16:creationId xmlns:a16="http://schemas.microsoft.com/office/drawing/2014/main" id="{DDFE978F-24EE-44FB-8F6C-F06339164A97}"/>
                    </a:ext>
                  </a:extLst>
                </p:cNvPr>
                <p:cNvSpPr/>
                <p:nvPr/>
              </p:nvSpPr>
              <p:spPr>
                <a:xfrm>
                  <a:off x="4566449" y="852330"/>
                  <a:ext cx="2284307" cy="2284307"/>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4" name="Picture 4">
                  <a:extLst>
                    <a:ext uri="{FF2B5EF4-FFF2-40B4-BE49-F238E27FC236}">
                      <a16:creationId xmlns:a16="http://schemas.microsoft.com/office/drawing/2014/main" id="{63BACC58-76CA-F445-9728-226F005740A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473" t="3584" r="18902" b="3584"/>
                <a:stretch/>
              </p:blipFill>
              <p:spPr bwMode="auto">
                <a:xfrm rot="5550492">
                  <a:off x="4718602" y="1000646"/>
                  <a:ext cx="1980000" cy="1980000"/>
                </a:xfrm>
                <a:prstGeom prst="ellipse">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sp>
            <p:nvSpPr>
              <p:cNvPr id="28" name="Oval 27">
                <a:extLst>
                  <a:ext uri="{FF2B5EF4-FFF2-40B4-BE49-F238E27FC236}">
                    <a16:creationId xmlns:a16="http://schemas.microsoft.com/office/drawing/2014/main" id="{269B3817-B4A7-6D42-B418-A7B257EEA9F1}"/>
                  </a:ext>
                </a:extLst>
              </p:cNvPr>
              <p:cNvSpPr/>
              <p:nvPr/>
            </p:nvSpPr>
            <p:spPr>
              <a:xfrm>
                <a:off x="5352748" y="3347803"/>
                <a:ext cx="322943" cy="32294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sp>
        <p:nvSpPr>
          <p:cNvPr id="29" name="Oval 28">
            <a:extLst>
              <a:ext uri="{FF2B5EF4-FFF2-40B4-BE49-F238E27FC236}">
                <a16:creationId xmlns:a16="http://schemas.microsoft.com/office/drawing/2014/main" id="{7A0F630F-14C2-4149-A03B-B262B8529241}"/>
              </a:ext>
            </a:extLst>
          </p:cNvPr>
          <p:cNvSpPr/>
          <p:nvPr/>
        </p:nvSpPr>
        <p:spPr>
          <a:xfrm>
            <a:off x="10493724" y="4193254"/>
            <a:ext cx="322943" cy="322943"/>
          </a:xfrm>
          <a:prstGeom prst="ellipse">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48" name="Group 47">
            <a:extLst>
              <a:ext uri="{FF2B5EF4-FFF2-40B4-BE49-F238E27FC236}">
                <a16:creationId xmlns:a16="http://schemas.microsoft.com/office/drawing/2014/main" id="{78FFD9BF-EDC5-44F8-974B-2E162D931776}"/>
              </a:ext>
            </a:extLst>
          </p:cNvPr>
          <p:cNvGrpSpPr/>
          <p:nvPr/>
        </p:nvGrpSpPr>
        <p:grpSpPr>
          <a:xfrm>
            <a:off x="5941940" y="3435787"/>
            <a:ext cx="2284307" cy="3053913"/>
            <a:chOff x="5641530" y="3435787"/>
            <a:chExt cx="2284307" cy="3064170"/>
          </a:xfrm>
        </p:grpSpPr>
        <p:cxnSp>
          <p:nvCxnSpPr>
            <p:cNvPr id="34" name="Straight Connector 33">
              <a:extLst>
                <a:ext uri="{FF2B5EF4-FFF2-40B4-BE49-F238E27FC236}">
                  <a16:creationId xmlns:a16="http://schemas.microsoft.com/office/drawing/2014/main" id="{2685F016-A625-8C48-BF05-D26026E3F158}"/>
                </a:ext>
              </a:extLst>
            </p:cNvPr>
            <p:cNvCxnSpPr>
              <a:cxnSpLocks/>
            </p:cNvCxnSpPr>
            <p:nvPr/>
          </p:nvCxnSpPr>
          <p:spPr>
            <a:xfrm>
              <a:off x="6789183" y="3586834"/>
              <a:ext cx="0" cy="192145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DA754647-D38F-4B27-9C67-4171683FB3B6}"/>
                </a:ext>
              </a:extLst>
            </p:cNvPr>
            <p:cNvGrpSpPr/>
            <p:nvPr/>
          </p:nvGrpSpPr>
          <p:grpSpPr>
            <a:xfrm>
              <a:off x="5641530" y="3435787"/>
              <a:ext cx="2284307" cy="3064170"/>
              <a:chOff x="5641530" y="3435787"/>
              <a:chExt cx="2284307" cy="3064170"/>
            </a:xfrm>
          </p:grpSpPr>
          <p:grpSp>
            <p:nvGrpSpPr>
              <p:cNvPr id="8" name="Group 7">
                <a:extLst>
                  <a:ext uri="{FF2B5EF4-FFF2-40B4-BE49-F238E27FC236}">
                    <a16:creationId xmlns:a16="http://schemas.microsoft.com/office/drawing/2014/main" id="{23B8AE01-423C-A745-81BF-DAAAC874CA19}"/>
                  </a:ext>
                </a:extLst>
              </p:cNvPr>
              <p:cNvGrpSpPr/>
              <p:nvPr/>
            </p:nvGrpSpPr>
            <p:grpSpPr>
              <a:xfrm>
                <a:off x="5641530" y="4215650"/>
                <a:ext cx="2284307" cy="2284307"/>
                <a:chOff x="6808851" y="4538102"/>
                <a:chExt cx="2284307" cy="2284307"/>
              </a:xfrm>
            </p:grpSpPr>
            <p:sp>
              <p:nvSpPr>
                <p:cNvPr id="23" name="Oval 22">
                  <a:extLst>
                    <a:ext uri="{FF2B5EF4-FFF2-40B4-BE49-F238E27FC236}">
                      <a16:creationId xmlns:a16="http://schemas.microsoft.com/office/drawing/2014/main" id="{EBC296BE-6478-40F4-9917-C2FF7D9EBFDD}"/>
                    </a:ext>
                  </a:extLst>
                </p:cNvPr>
                <p:cNvSpPr/>
                <p:nvPr/>
              </p:nvSpPr>
              <p:spPr>
                <a:xfrm>
                  <a:off x="6808851" y="4538102"/>
                  <a:ext cx="2284307" cy="2284307"/>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 name="Picture 2">
                  <a:extLst>
                    <a:ext uri="{FF2B5EF4-FFF2-40B4-BE49-F238E27FC236}">
                      <a16:creationId xmlns:a16="http://schemas.microsoft.com/office/drawing/2014/main" id="{7365AD4E-33BA-8A4F-9D1B-04331D88946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859" r="47288" b="14859"/>
                <a:stretch/>
              </p:blipFill>
              <p:spPr bwMode="auto">
                <a:xfrm rot="5550492">
                  <a:off x="6974070" y="4703790"/>
                  <a:ext cx="1980000" cy="1980000"/>
                </a:xfrm>
                <a:prstGeom prst="ellipse">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sp>
            <p:nvSpPr>
              <p:cNvPr id="30" name="Oval 29">
                <a:extLst>
                  <a:ext uri="{FF2B5EF4-FFF2-40B4-BE49-F238E27FC236}">
                    <a16:creationId xmlns:a16="http://schemas.microsoft.com/office/drawing/2014/main" id="{9899010E-DC66-2C4A-8C8E-D9315ECCBD93}"/>
                  </a:ext>
                </a:extLst>
              </p:cNvPr>
              <p:cNvSpPr/>
              <p:nvPr/>
            </p:nvSpPr>
            <p:spPr>
              <a:xfrm>
                <a:off x="6620334" y="3435787"/>
                <a:ext cx="322943" cy="32294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grpSp>
        <p:nvGrpSpPr>
          <p:cNvPr id="47" name="Group 46">
            <a:extLst>
              <a:ext uri="{FF2B5EF4-FFF2-40B4-BE49-F238E27FC236}">
                <a16:creationId xmlns:a16="http://schemas.microsoft.com/office/drawing/2014/main" id="{E96ED195-5D3C-425B-B111-5F7EF63C14A7}"/>
              </a:ext>
            </a:extLst>
          </p:cNvPr>
          <p:cNvGrpSpPr/>
          <p:nvPr/>
        </p:nvGrpSpPr>
        <p:grpSpPr>
          <a:xfrm>
            <a:off x="3087953" y="3414848"/>
            <a:ext cx="2284307" cy="3059614"/>
            <a:chOff x="2954721" y="3414850"/>
            <a:chExt cx="2284307" cy="3039856"/>
          </a:xfrm>
        </p:grpSpPr>
        <p:cxnSp>
          <p:nvCxnSpPr>
            <p:cNvPr id="43" name="Straight Connector 42">
              <a:extLst>
                <a:ext uri="{FF2B5EF4-FFF2-40B4-BE49-F238E27FC236}">
                  <a16:creationId xmlns:a16="http://schemas.microsoft.com/office/drawing/2014/main" id="{FC4EB5E0-2C0D-6342-9CA7-31A4BE5C62E3}"/>
                </a:ext>
              </a:extLst>
            </p:cNvPr>
            <p:cNvCxnSpPr>
              <a:cxnSpLocks/>
              <a:stCxn id="16" idx="4"/>
            </p:cNvCxnSpPr>
            <p:nvPr/>
          </p:nvCxnSpPr>
          <p:spPr>
            <a:xfrm>
              <a:off x="4089498" y="3737793"/>
              <a:ext cx="0" cy="194082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AC708F99-9C94-46D5-A32E-313E51687684}"/>
                </a:ext>
              </a:extLst>
            </p:cNvPr>
            <p:cNvGrpSpPr/>
            <p:nvPr/>
          </p:nvGrpSpPr>
          <p:grpSpPr>
            <a:xfrm>
              <a:off x="2954721" y="3414850"/>
              <a:ext cx="2284307" cy="3039856"/>
              <a:chOff x="2954721" y="3414850"/>
              <a:chExt cx="2284307" cy="3039856"/>
            </a:xfrm>
          </p:grpSpPr>
          <p:grpSp>
            <p:nvGrpSpPr>
              <p:cNvPr id="4" name="Group 3">
                <a:extLst>
                  <a:ext uri="{FF2B5EF4-FFF2-40B4-BE49-F238E27FC236}">
                    <a16:creationId xmlns:a16="http://schemas.microsoft.com/office/drawing/2014/main" id="{014C9C8A-B024-744C-B42B-2A36C421CEB5}"/>
                  </a:ext>
                </a:extLst>
              </p:cNvPr>
              <p:cNvGrpSpPr/>
              <p:nvPr/>
            </p:nvGrpSpPr>
            <p:grpSpPr>
              <a:xfrm>
                <a:off x="2954721" y="4170399"/>
                <a:ext cx="2284307" cy="2284307"/>
                <a:chOff x="1596436" y="700176"/>
                <a:chExt cx="2284307" cy="2284307"/>
              </a:xfrm>
            </p:grpSpPr>
            <p:sp>
              <p:nvSpPr>
                <p:cNvPr id="21" name="Oval 20">
                  <a:extLst>
                    <a:ext uri="{FF2B5EF4-FFF2-40B4-BE49-F238E27FC236}">
                      <a16:creationId xmlns:a16="http://schemas.microsoft.com/office/drawing/2014/main" id="{E7E8C180-73CB-46F7-AD79-037E61B03A35}"/>
                    </a:ext>
                  </a:extLst>
                </p:cNvPr>
                <p:cNvSpPr/>
                <p:nvPr/>
              </p:nvSpPr>
              <p:spPr>
                <a:xfrm>
                  <a:off x="1596436" y="700176"/>
                  <a:ext cx="2284307" cy="2284307"/>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49F666C6-046C-0C4A-84A6-82999AAE0D6B}"/>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1409" r="11409"/>
                <a:stretch/>
              </p:blipFill>
              <p:spPr bwMode="auto">
                <a:xfrm>
                  <a:off x="1752912" y="852330"/>
                  <a:ext cx="1980000" cy="1980000"/>
                </a:xfrm>
                <a:prstGeom prst="ellipse">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6" name="Oval 15">
                <a:extLst>
                  <a:ext uri="{FF2B5EF4-FFF2-40B4-BE49-F238E27FC236}">
                    <a16:creationId xmlns:a16="http://schemas.microsoft.com/office/drawing/2014/main" id="{5B4891A6-EC5D-8F41-A295-6913E8BB7815}"/>
                  </a:ext>
                </a:extLst>
              </p:cNvPr>
              <p:cNvSpPr/>
              <p:nvPr/>
            </p:nvSpPr>
            <p:spPr>
              <a:xfrm>
                <a:off x="3928026" y="3414850"/>
                <a:ext cx="322943" cy="32294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grpSp>
        <p:nvGrpSpPr>
          <p:cNvPr id="2" name="Group 1">
            <a:extLst>
              <a:ext uri="{FF2B5EF4-FFF2-40B4-BE49-F238E27FC236}">
                <a16:creationId xmlns:a16="http://schemas.microsoft.com/office/drawing/2014/main" id="{975C89A0-29A8-F045-BBBC-983615ED775F}"/>
              </a:ext>
            </a:extLst>
          </p:cNvPr>
          <p:cNvGrpSpPr/>
          <p:nvPr/>
        </p:nvGrpSpPr>
        <p:grpSpPr>
          <a:xfrm>
            <a:off x="8548128" y="1073299"/>
            <a:ext cx="5351611" cy="5351611"/>
            <a:chOff x="9136386" y="576484"/>
            <a:chExt cx="2960843" cy="2960843"/>
          </a:xfrm>
        </p:grpSpPr>
        <p:sp>
          <p:nvSpPr>
            <p:cNvPr id="42" name="Oval 41">
              <a:extLst>
                <a:ext uri="{FF2B5EF4-FFF2-40B4-BE49-F238E27FC236}">
                  <a16:creationId xmlns:a16="http://schemas.microsoft.com/office/drawing/2014/main" id="{372CC0BB-E577-EC43-8510-79BEDB44DC85}"/>
                </a:ext>
              </a:extLst>
            </p:cNvPr>
            <p:cNvSpPr/>
            <p:nvPr/>
          </p:nvSpPr>
          <p:spPr>
            <a:xfrm>
              <a:off x="9136386" y="576484"/>
              <a:ext cx="2960843" cy="2960843"/>
            </a:xfrm>
            <a:prstGeom prst="ellipse">
              <a:avLst/>
            </a:prstGeom>
            <a:solidFill>
              <a:schemeClr val="accent2"/>
            </a:solidFill>
            <a:ln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1" name="Picture 30" descr="CPU with binary numbers and blueprint">
              <a:extLst>
                <a:ext uri="{FF2B5EF4-FFF2-40B4-BE49-F238E27FC236}">
                  <a16:creationId xmlns:a16="http://schemas.microsoft.com/office/drawing/2014/main" id="{6F1B319F-CB79-AE43-9884-1A71785C5B2F}"/>
                </a:ext>
              </a:extLst>
            </p:cNvPr>
            <p:cNvPicPr>
              <a:picLocks noChangeAspect="1"/>
            </p:cNvPicPr>
            <p:nvPr/>
          </p:nvPicPr>
          <p:blipFill rotWithShape="1">
            <a:blip r:embed="rId8">
              <a:alphaModFix amt="35000"/>
            </a:blip>
            <a:srcRect l="21875" r="21875"/>
            <a:stretch/>
          </p:blipFill>
          <p:spPr>
            <a:xfrm>
              <a:off x="9244196" y="672672"/>
              <a:ext cx="2752128" cy="2752128"/>
            </a:xfrm>
            <a:prstGeom prst="ellipse">
              <a:avLst/>
            </a:prstGeom>
            <a:ln cmpd="sng">
              <a:solidFill>
                <a:schemeClr val="bg1"/>
              </a:solidFill>
            </a:ln>
          </p:spPr>
        </p:pic>
      </p:grpSp>
      <p:grpSp>
        <p:nvGrpSpPr>
          <p:cNvPr id="44" name="Group 43">
            <a:extLst>
              <a:ext uri="{FF2B5EF4-FFF2-40B4-BE49-F238E27FC236}">
                <a16:creationId xmlns:a16="http://schemas.microsoft.com/office/drawing/2014/main" id="{8590C4FE-5DF5-4C3C-8160-F152BFA02D6D}"/>
              </a:ext>
            </a:extLst>
          </p:cNvPr>
          <p:cNvGrpSpPr/>
          <p:nvPr/>
        </p:nvGrpSpPr>
        <p:grpSpPr>
          <a:xfrm>
            <a:off x="6746784" y="779443"/>
            <a:ext cx="2284307" cy="2841203"/>
            <a:chOff x="6940565" y="666263"/>
            <a:chExt cx="2284307" cy="2954383"/>
          </a:xfrm>
        </p:grpSpPr>
        <p:cxnSp>
          <p:nvCxnSpPr>
            <p:cNvPr id="49" name="Straight Connector 48">
              <a:extLst>
                <a:ext uri="{FF2B5EF4-FFF2-40B4-BE49-F238E27FC236}">
                  <a16:creationId xmlns:a16="http://schemas.microsoft.com/office/drawing/2014/main" id="{DD7CADEB-CDF0-E042-ABE2-1ABF7588A71E}"/>
                </a:ext>
              </a:extLst>
            </p:cNvPr>
            <p:cNvCxnSpPr>
              <a:cxnSpLocks/>
            </p:cNvCxnSpPr>
            <p:nvPr/>
          </p:nvCxnSpPr>
          <p:spPr>
            <a:xfrm>
              <a:off x="8082718" y="2289528"/>
              <a:ext cx="0" cy="116964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6E9D46A8-65F4-244C-A561-AD336BAC8DE4}"/>
                </a:ext>
              </a:extLst>
            </p:cNvPr>
            <p:cNvGrpSpPr/>
            <p:nvPr/>
          </p:nvGrpSpPr>
          <p:grpSpPr>
            <a:xfrm>
              <a:off x="6940565" y="666263"/>
              <a:ext cx="2284307" cy="2284307"/>
              <a:chOff x="6721214" y="1875560"/>
              <a:chExt cx="2284307" cy="2284307"/>
            </a:xfrm>
          </p:grpSpPr>
          <p:sp>
            <p:nvSpPr>
              <p:cNvPr id="24" name="Oval 23">
                <a:extLst>
                  <a:ext uri="{FF2B5EF4-FFF2-40B4-BE49-F238E27FC236}">
                    <a16:creationId xmlns:a16="http://schemas.microsoft.com/office/drawing/2014/main" id="{3B928249-2DDA-498B-8697-48A4F7652A6D}"/>
                  </a:ext>
                </a:extLst>
              </p:cNvPr>
              <p:cNvSpPr/>
              <p:nvPr/>
            </p:nvSpPr>
            <p:spPr>
              <a:xfrm>
                <a:off x="6721214" y="1875560"/>
                <a:ext cx="2284307" cy="2284307"/>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 name="Picture 5">
                <a:extLst>
                  <a:ext uri="{FF2B5EF4-FFF2-40B4-BE49-F238E27FC236}">
                    <a16:creationId xmlns:a16="http://schemas.microsoft.com/office/drawing/2014/main" id="{A620FF51-DE40-4644-8BEF-DBC58DA754E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1937" t="5733" r="18869" b="15343"/>
              <a:stretch/>
            </p:blipFill>
            <p:spPr bwMode="auto">
              <a:xfrm rot="5550492">
                <a:off x="6873366" y="2028531"/>
                <a:ext cx="1980000" cy="1980000"/>
              </a:xfrm>
              <a:prstGeom prst="ellipse">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sp>
          <p:nvSpPr>
            <p:cNvPr id="45" name="Oval 44">
              <a:extLst>
                <a:ext uri="{FF2B5EF4-FFF2-40B4-BE49-F238E27FC236}">
                  <a16:creationId xmlns:a16="http://schemas.microsoft.com/office/drawing/2014/main" id="{4AC99C2F-489C-5A46-B994-EDBD044F457E}"/>
                </a:ext>
              </a:extLst>
            </p:cNvPr>
            <p:cNvSpPr/>
            <p:nvPr/>
          </p:nvSpPr>
          <p:spPr>
            <a:xfrm>
              <a:off x="7921247" y="3297703"/>
              <a:ext cx="322943" cy="32294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cxnSp>
        <p:nvCxnSpPr>
          <p:cNvPr id="50" name="Straight Arrow Connector 49">
            <a:extLst>
              <a:ext uri="{FF2B5EF4-FFF2-40B4-BE49-F238E27FC236}">
                <a16:creationId xmlns:a16="http://schemas.microsoft.com/office/drawing/2014/main" id="{D244E4AC-E0C0-0544-91B2-A31A2EAB97EE}"/>
              </a:ext>
            </a:extLst>
          </p:cNvPr>
          <p:cNvCxnSpPr/>
          <p:nvPr/>
        </p:nvCxnSpPr>
        <p:spPr>
          <a:xfrm>
            <a:off x="0" y="6489700"/>
            <a:ext cx="12191244" cy="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AAFF882E-2705-B64B-92FB-7C76AAB6BB38}"/>
              </a:ext>
            </a:extLst>
          </p:cNvPr>
          <p:cNvSpPr txBox="1"/>
          <p:nvPr/>
        </p:nvSpPr>
        <p:spPr>
          <a:xfrm>
            <a:off x="-330366" y="6545006"/>
            <a:ext cx="139247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VIC" pitchFamily="2" charset="77"/>
                <a:ea typeface="+mn-ea"/>
                <a:cs typeface="+mn-cs"/>
              </a:rPr>
              <a:t>50,000+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VIC" pitchFamily="2" charset="77"/>
                <a:ea typeface="+mn-ea"/>
                <a:cs typeface="+mn-cs"/>
              </a:rPr>
              <a:t>YEARS AGO</a:t>
            </a:r>
          </a:p>
        </p:txBody>
      </p:sp>
      <p:sp>
        <p:nvSpPr>
          <p:cNvPr id="53" name="Oval 52">
            <a:extLst>
              <a:ext uri="{FF2B5EF4-FFF2-40B4-BE49-F238E27FC236}">
                <a16:creationId xmlns:a16="http://schemas.microsoft.com/office/drawing/2014/main" id="{42467109-6A2F-AC49-A261-856041AD89DC}"/>
              </a:ext>
            </a:extLst>
          </p:cNvPr>
          <p:cNvSpPr>
            <a:spLocks noChangeAspect="1"/>
          </p:cNvSpPr>
          <p:nvPr/>
        </p:nvSpPr>
        <p:spPr>
          <a:xfrm>
            <a:off x="262963" y="6417699"/>
            <a:ext cx="144000" cy="144000"/>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4" name="TextBox 53">
            <a:extLst>
              <a:ext uri="{FF2B5EF4-FFF2-40B4-BE49-F238E27FC236}">
                <a16:creationId xmlns:a16="http://schemas.microsoft.com/office/drawing/2014/main" id="{0B5A7097-688B-5B44-AA8A-241D1CE21714}"/>
              </a:ext>
            </a:extLst>
          </p:cNvPr>
          <p:cNvSpPr txBox="1"/>
          <p:nvPr/>
        </p:nvSpPr>
        <p:spPr>
          <a:xfrm>
            <a:off x="2715193" y="6569724"/>
            <a:ext cx="929139"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VIC" pitchFamily="2" charset="77"/>
                <a:ea typeface="+mn-ea"/>
                <a:cs typeface="+mn-cs"/>
              </a:rPr>
              <a:t>1800s</a:t>
            </a:r>
          </a:p>
        </p:txBody>
      </p:sp>
      <p:sp>
        <p:nvSpPr>
          <p:cNvPr id="55" name="Oval 54">
            <a:extLst>
              <a:ext uri="{FF2B5EF4-FFF2-40B4-BE49-F238E27FC236}">
                <a16:creationId xmlns:a16="http://schemas.microsoft.com/office/drawing/2014/main" id="{3BBCB415-0424-724B-B49A-7B696CAE5CD2}"/>
              </a:ext>
            </a:extLst>
          </p:cNvPr>
          <p:cNvSpPr>
            <a:spLocks noChangeAspect="1"/>
          </p:cNvSpPr>
          <p:nvPr/>
        </p:nvSpPr>
        <p:spPr>
          <a:xfrm>
            <a:off x="3101079" y="6410491"/>
            <a:ext cx="144000" cy="144000"/>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8" name="TextBox 57">
            <a:extLst>
              <a:ext uri="{FF2B5EF4-FFF2-40B4-BE49-F238E27FC236}">
                <a16:creationId xmlns:a16="http://schemas.microsoft.com/office/drawing/2014/main" id="{EC7AB5B1-66CA-2742-9B69-C4E8DBDE416E}"/>
              </a:ext>
            </a:extLst>
          </p:cNvPr>
          <p:cNvSpPr txBox="1"/>
          <p:nvPr/>
        </p:nvSpPr>
        <p:spPr>
          <a:xfrm>
            <a:off x="4743954" y="6595027"/>
            <a:ext cx="929139"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VIC" pitchFamily="2" charset="77"/>
                <a:ea typeface="+mn-ea"/>
                <a:cs typeface="+mn-cs"/>
              </a:rPr>
              <a:t>1900s</a:t>
            </a:r>
          </a:p>
        </p:txBody>
      </p:sp>
      <p:sp>
        <p:nvSpPr>
          <p:cNvPr id="59" name="Oval 58">
            <a:extLst>
              <a:ext uri="{FF2B5EF4-FFF2-40B4-BE49-F238E27FC236}">
                <a16:creationId xmlns:a16="http://schemas.microsoft.com/office/drawing/2014/main" id="{DBACB669-287D-7F4F-BDE1-41AD3DD4E646}"/>
              </a:ext>
            </a:extLst>
          </p:cNvPr>
          <p:cNvSpPr>
            <a:spLocks noChangeAspect="1"/>
          </p:cNvSpPr>
          <p:nvPr/>
        </p:nvSpPr>
        <p:spPr>
          <a:xfrm>
            <a:off x="5136524" y="6444769"/>
            <a:ext cx="144000" cy="144000"/>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1485B1D4-7C42-BA4D-86C0-E9163B674D07}"/>
              </a:ext>
            </a:extLst>
          </p:cNvPr>
          <p:cNvSpPr txBox="1"/>
          <p:nvPr/>
        </p:nvSpPr>
        <p:spPr>
          <a:xfrm>
            <a:off x="9993314" y="6545006"/>
            <a:ext cx="929139"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FFFFFF"/>
                </a:solidFill>
                <a:effectLst/>
                <a:uLnTx/>
                <a:uFillTx/>
                <a:latin typeface="VIC" pitchFamily="2" charset="77"/>
                <a:ea typeface="+mn-ea"/>
                <a:cs typeface="+mn-cs"/>
              </a:rPr>
              <a:t>NOW</a:t>
            </a:r>
          </a:p>
        </p:txBody>
      </p:sp>
      <p:sp>
        <p:nvSpPr>
          <p:cNvPr id="61" name="Oval 60">
            <a:extLst>
              <a:ext uri="{FF2B5EF4-FFF2-40B4-BE49-F238E27FC236}">
                <a16:creationId xmlns:a16="http://schemas.microsoft.com/office/drawing/2014/main" id="{71E06287-00FA-8848-B914-7492C635E841}"/>
              </a:ext>
            </a:extLst>
          </p:cNvPr>
          <p:cNvSpPr>
            <a:spLocks noChangeAspect="1"/>
          </p:cNvSpPr>
          <p:nvPr/>
        </p:nvSpPr>
        <p:spPr>
          <a:xfrm>
            <a:off x="10379200" y="6385773"/>
            <a:ext cx="144000" cy="144000"/>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2" name="TextBox 51">
            <a:extLst>
              <a:ext uri="{FF2B5EF4-FFF2-40B4-BE49-F238E27FC236}">
                <a16:creationId xmlns:a16="http://schemas.microsoft.com/office/drawing/2014/main" id="{C641A91C-E5F9-4F2D-B897-BB39FF01525E}"/>
              </a:ext>
            </a:extLst>
          </p:cNvPr>
          <p:cNvSpPr txBox="1"/>
          <p:nvPr/>
        </p:nvSpPr>
        <p:spPr>
          <a:xfrm>
            <a:off x="9377635" y="1614027"/>
            <a:ext cx="3075530"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FFFFFF"/>
                </a:solidFill>
                <a:effectLst/>
                <a:uLnTx/>
                <a:uFillTx/>
                <a:latin typeface="VIC" panose="00000500000000000000" pitchFamily="2" charset="0"/>
                <a:ea typeface="+mn-ea"/>
                <a:cs typeface="+mn-cs"/>
              </a:rPr>
              <a:t>            Land Registry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Fully digital </a:t>
            </a:r>
            <a:b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automated,</a:t>
            </a:r>
            <a:b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e-conveyancing</a:t>
            </a:r>
          </a:p>
        </p:txBody>
      </p:sp>
      <p:sp>
        <p:nvSpPr>
          <p:cNvPr id="56" name="TextBox 55">
            <a:extLst>
              <a:ext uri="{FF2B5EF4-FFF2-40B4-BE49-F238E27FC236}">
                <a16:creationId xmlns:a16="http://schemas.microsoft.com/office/drawing/2014/main" id="{52FC42ED-29A5-409C-91C7-D961A304E8EE}"/>
              </a:ext>
            </a:extLst>
          </p:cNvPr>
          <p:cNvSpPr txBox="1"/>
          <p:nvPr/>
        </p:nvSpPr>
        <p:spPr>
          <a:xfrm>
            <a:off x="8869310" y="3019437"/>
            <a:ext cx="374781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FFFFFF"/>
                </a:solidFill>
                <a:effectLst/>
                <a:uLnTx/>
                <a:uFillTx/>
                <a:latin typeface="VIC" panose="00000500000000000000" pitchFamily="2" charset="0"/>
                <a:ea typeface="+mn-ea"/>
                <a:cs typeface="+mn-cs"/>
              </a:rPr>
              <a:t>   Valuations</a:t>
            </a: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a:t>
            </a:r>
            <a:r>
              <a:rPr kumimoji="0" lang="en-AU" sz="1800" b="0" i="0" u="none" strike="noStrike" kern="1200" cap="none" spc="0" normalizeH="0" baseline="0" noProof="0" err="1">
                <a:ln>
                  <a:noFill/>
                </a:ln>
                <a:solidFill>
                  <a:srgbClr val="FFFFFF"/>
                </a:solidFill>
                <a:effectLst/>
                <a:uLnTx/>
                <a:uFillTx/>
                <a:latin typeface="VIC" panose="00000500000000000000" pitchFamily="2" charset="0"/>
                <a:ea typeface="+mn-ea"/>
                <a:cs typeface="+mn-cs"/>
              </a:rPr>
              <a:t>Statewide</a:t>
            </a: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single system,</a:t>
            </a:r>
            <a:b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every year </a:t>
            </a:r>
          </a:p>
        </p:txBody>
      </p:sp>
      <p:sp>
        <p:nvSpPr>
          <p:cNvPr id="57" name="TextBox 56">
            <a:extLst>
              <a:ext uri="{FF2B5EF4-FFF2-40B4-BE49-F238E27FC236}">
                <a16:creationId xmlns:a16="http://schemas.microsoft.com/office/drawing/2014/main" id="{4D92022F-4FC2-4C0D-92DF-8598F58F395D}"/>
              </a:ext>
            </a:extLst>
          </p:cNvPr>
          <p:cNvSpPr txBox="1"/>
          <p:nvPr/>
        </p:nvSpPr>
        <p:spPr>
          <a:xfrm>
            <a:off x="9094287" y="4185080"/>
            <a:ext cx="308338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FFFFFF"/>
                </a:solidFill>
                <a:effectLst/>
                <a:uLnTx/>
                <a:uFillTx/>
                <a:latin typeface="VIC" panose="00000500000000000000" pitchFamily="2" charset="0"/>
                <a:ea typeface="+mn-ea"/>
                <a:cs typeface="+mn-cs"/>
              </a:rPr>
              <a:t>Subdivisions</a:t>
            </a: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100% electronic</a:t>
            </a:r>
            <a:b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   in SPEAR </a:t>
            </a:r>
          </a:p>
        </p:txBody>
      </p:sp>
      <p:sp>
        <p:nvSpPr>
          <p:cNvPr id="62" name="TextBox 61">
            <a:extLst>
              <a:ext uri="{FF2B5EF4-FFF2-40B4-BE49-F238E27FC236}">
                <a16:creationId xmlns:a16="http://schemas.microsoft.com/office/drawing/2014/main" id="{869C10AB-9EF7-4DF5-84B3-96B7DE582ECF}"/>
              </a:ext>
            </a:extLst>
          </p:cNvPr>
          <p:cNvSpPr txBox="1"/>
          <p:nvPr/>
        </p:nvSpPr>
        <p:spPr>
          <a:xfrm>
            <a:off x="10046692" y="5424857"/>
            <a:ext cx="235448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FFFFFF"/>
                </a:solidFill>
                <a:effectLst/>
                <a:uLnTx/>
                <a:uFillTx/>
                <a:latin typeface="VIC" panose="00000500000000000000" pitchFamily="2" charset="0"/>
                <a:ea typeface="+mn-ea"/>
                <a:cs typeface="+mn-cs"/>
              </a:rPr>
              <a:t>47 years of</a:t>
            </a:r>
            <a:br>
              <a:rPr kumimoji="0" lang="en-AU" sz="1800" b="1"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1800" b="1" i="0" u="none" strike="noStrike" kern="1200" cap="none" spc="0" normalizeH="0" baseline="0" noProof="0">
                <a:ln>
                  <a:noFill/>
                </a:ln>
                <a:solidFill>
                  <a:srgbClr val="FFFFFF"/>
                </a:solidFill>
                <a:effectLst/>
                <a:uLnTx/>
                <a:uFillTx/>
                <a:latin typeface="VIC" panose="00000500000000000000" pitchFamily="2" charset="0"/>
                <a:ea typeface="+mn-ea"/>
                <a:cs typeface="+mn-cs"/>
              </a:rPr>
              <a:t>       Vicmap </a:t>
            </a:r>
          </a:p>
        </p:txBody>
      </p:sp>
      <p:sp>
        <p:nvSpPr>
          <p:cNvPr id="64" name="Rectangle 63">
            <a:extLst>
              <a:ext uri="{FF2B5EF4-FFF2-40B4-BE49-F238E27FC236}">
                <a16:creationId xmlns:a16="http://schemas.microsoft.com/office/drawing/2014/main" id="{1E45B0B9-2004-4114-9FC7-AD29C1BCCFA1}"/>
              </a:ext>
            </a:extLst>
          </p:cNvPr>
          <p:cNvSpPr/>
          <p:nvPr/>
        </p:nvSpPr>
        <p:spPr>
          <a:xfrm>
            <a:off x="9206271" y="6303557"/>
            <a:ext cx="1041417" cy="4197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800" b="1">
                <a:solidFill>
                  <a:schemeClr val="bg1"/>
                </a:solidFill>
              </a:rPr>
              <a:t>2020</a:t>
            </a:r>
          </a:p>
        </p:txBody>
      </p:sp>
    </p:spTree>
    <p:extLst>
      <p:ext uri="{BB962C8B-B14F-4D97-AF65-F5344CB8AC3E}">
        <p14:creationId xmlns:p14="http://schemas.microsoft.com/office/powerpoint/2010/main" val="3166441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0FCE5CC0-C850-4974-A23D-93F0C6CD297E}"/>
              </a:ext>
            </a:extLst>
          </p:cNvPr>
          <p:cNvSpPr/>
          <p:nvPr/>
        </p:nvSpPr>
        <p:spPr>
          <a:xfrm>
            <a:off x="4801787" y="4617582"/>
            <a:ext cx="3513907" cy="79011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1"/>
              </a:solidFill>
            </a:endParaRPr>
          </a:p>
        </p:txBody>
      </p:sp>
      <p:sp>
        <p:nvSpPr>
          <p:cNvPr id="5" name="Rectangle 4">
            <a:extLst>
              <a:ext uri="{FF2B5EF4-FFF2-40B4-BE49-F238E27FC236}">
                <a16:creationId xmlns:a16="http://schemas.microsoft.com/office/drawing/2014/main" id="{264DFF47-7685-479C-8F26-8E36A85BBE86}"/>
              </a:ext>
            </a:extLst>
          </p:cNvPr>
          <p:cNvSpPr/>
          <p:nvPr/>
        </p:nvSpPr>
        <p:spPr>
          <a:xfrm>
            <a:off x="3674445" y="1410919"/>
            <a:ext cx="2484380" cy="143612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1"/>
              </a:solidFill>
            </a:endParaRPr>
          </a:p>
        </p:txBody>
      </p:sp>
      <p:sp>
        <p:nvSpPr>
          <p:cNvPr id="118" name="TextBox 117">
            <a:extLst>
              <a:ext uri="{FF2B5EF4-FFF2-40B4-BE49-F238E27FC236}">
                <a16:creationId xmlns:a16="http://schemas.microsoft.com/office/drawing/2014/main" id="{A0CA9A22-F370-4CB2-8656-07A4A368C852}"/>
              </a:ext>
            </a:extLst>
          </p:cNvPr>
          <p:cNvSpPr txBox="1"/>
          <p:nvPr/>
        </p:nvSpPr>
        <p:spPr>
          <a:xfrm>
            <a:off x="3636923" y="2028621"/>
            <a:ext cx="2370081" cy="709219"/>
          </a:xfrm>
          <a:prstGeom prst="rect">
            <a:avLst/>
          </a:prstGeom>
          <a:noFill/>
        </p:spPr>
        <p:txBody>
          <a:bodyPr wrap="square" lIns="36000" tIns="108000" rIns="36000" bIns="4572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chemeClr val="bg1"/>
                </a:solidFill>
                <a:effectLst/>
                <a:uLnTx/>
                <a:uFillTx/>
                <a:latin typeface="VIC"/>
                <a:ea typeface="+mn-ea"/>
                <a:cs typeface="Arial"/>
              </a:rPr>
              <a:t>Digital subdivision examination</a:t>
            </a:r>
          </a:p>
        </p:txBody>
      </p:sp>
      <p:cxnSp>
        <p:nvCxnSpPr>
          <p:cNvPr id="125" name="Straight Connector 124">
            <a:extLst>
              <a:ext uri="{FF2B5EF4-FFF2-40B4-BE49-F238E27FC236}">
                <a16:creationId xmlns:a16="http://schemas.microsoft.com/office/drawing/2014/main" id="{76976D37-908E-4426-AB71-79FF24FC4A47}"/>
              </a:ext>
            </a:extLst>
          </p:cNvPr>
          <p:cNvCxnSpPr>
            <a:cxnSpLocks/>
          </p:cNvCxnSpPr>
          <p:nvPr/>
        </p:nvCxnSpPr>
        <p:spPr>
          <a:xfrm flipV="1">
            <a:off x="4595241" y="4114427"/>
            <a:ext cx="0" cy="171977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610A6FF-0CF7-4E7F-AB9F-7E7F78642286}"/>
              </a:ext>
            </a:extLst>
          </p:cNvPr>
          <p:cNvCxnSpPr>
            <a:cxnSpLocks/>
          </p:cNvCxnSpPr>
          <p:nvPr/>
        </p:nvCxnSpPr>
        <p:spPr>
          <a:xfrm flipV="1">
            <a:off x="8486526" y="2589068"/>
            <a:ext cx="0" cy="135687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0BA38CF-9E8C-420A-8876-70860E09B19B}"/>
              </a:ext>
            </a:extLst>
          </p:cNvPr>
          <p:cNvCxnSpPr>
            <a:cxnSpLocks/>
          </p:cNvCxnSpPr>
          <p:nvPr/>
        </p:nvCxnSpPr>
        <p:spPr>
          <a:xfrm flipV="1">
            <a:off x="3466410" y="3565313"/>
            <a:ext cx="0" cy="36916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5BC420A-D280-46F5-89C0-77F50BD327CC}"/>
              </a:ext>
            </a:extLst>
          </p:cNvPr>
          <p:cNvCxnSpPr>
            <a:cxnSpLocks/>
          </p:cNvCxnSpPr>
          <p:nvPr/>
        </p:nvCxnSpPr>
        <p:spPr>
          <a:xfrm>
            <a:off x="2476574" y="4114427"/>
            <a:ext cx="0" cy="59092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8008C5D-571E-46E4-BDB8-94FD0616791E}"/>
              </a:ext>
            </a:extLst>
          </p:cNvPr>
          <p:cNvCxnSpPr>
            <a:cxnSpLocks/>
          </p:cNvCxnSpPr>
          <p:nvPr/>
        </p:nvCxnSpPr>
        <p:spPr>
          <a:xfrm flipV="1">
            <a:off x="5571487" y="2718315"/>
            <a:ext cx="0" cy="1227625"/>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B5CFEC6-554B-44A0-BEF5-CC86C23B1C9A}"/>
              </a:ext>
            </a:extLst>
          </p:cNvPr>
          <p:cNvCxnSpPr>
            <a:cxnSpLocks/>
          </p:cNvCxnSpPr>
          <p:nvPr/>
        </p:nvCxnSpPr>
        <p:spPr>
          <a:xfrm flipV="1">
            <a:off x="3046082" y="4114427"/>
            <a:ext cx="0" cy="1599334"/>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ED5F03FE-9B75-4FD8-846E-2705EDADC788}"/>
              </a:ext>
            </a:extLst>
          </p:cNvPr>
          <p:cNvSpPr txBox="1"/>
          <p:nvPr/>
        </p:nvSpPr>
        <p:spPr>
          <a:xfrm>
            <a:off x="215084" y="5713761"/>
            <a:ext cx="3094749" cy="986218"/>
          </a:xfrm>
          <a:prstGeom prst="rect">
            <a:avLst/>
          </a:prstGeom>
          <a:noFill/>
        </p:spPr>
        <p:txBody>
          <a:bodyPr wrap="square" lIns="0" tIns="108000" rIns="0" rtlCol="0">
            <a:spAutoFit/>
          </a:bodyPr>
          <a:lstStyle>
            <a:defPPr>
              <a:defRPr lang="en-US"/>
            </a:defPPr>
            <a:lvl1pPr marR="0" lvl="0" indent="0" fontAlgn="auto">
              <a:lnSpc>
                <a:spcPct val="100000"/>
              </a:lnSpc>
              <a:spcBef>
                <a:spcPts val="0"/>
              </a:spcBef>
              <a:spcAft>
                <a:spcPts val="0"/>
              </a:spcAft>
              <a:buClrTx/>
              <a:buSzTx/>
              <a:buFontTx/>
              <a:buNone/>
              <a:tabLst/>
              <a:defRPr b="1">
                <a:solidFill>
                  <a:srgbClr val="D2003E"/>
                </a:solidFill>
                <a:latin typeface="VIC" panose="00000500000000000000" pitchFamily="2"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D2003E"/>
                </a:solidFill>
                <a:effectLst/>
                <a:uLnTx/>
                <a:uFillTx/>
                <a:latin typeface="VIC" panose="00000500000000000000" pitchFamily="2" charset="0"/>
                <a:ea typeface="+mn-ea"/>
                <a:cs typeface="Arial" panose="020B0604020202020204" pitchFamily="34" charset="0"/>
              </a:rPr>
              <a:t>Review of Subdivision (Registrar’s Requirements) Regulations 2021 complete</a:t>
            </a:r>
          </a:p>
        </p:txBody>
      </p:sp>
      <p:sp>
        <p:nvSpPr>
          <p:cNvPr id="87" name="TextBox 86">
            <a:extLst>
              <a:ext uri="{FF2B5EF4-FFF2-40B4-BE49-F238E27FC236}">
                <a16:creationId xmlns:a16="http://schemas.microsoft.com/office/drawing/2014/main" id="{7319EA17-A4BB-4CB5-86E2-70460BDBFF5C}"/>
              </a:ext>
            </a:extLst>
          </p:cNvPr>
          <p:cNvSpPr txBox="1"/>
          <p:nvPr/>
        </p:nvSpPr>
        <p:spPr>
          <a:xfrm>
            <a:off x="693656" y="946098"/>
            <a:ext cx="3092997" cy="709219"/>
          </a:xfrm>
          <a:prstGeom prst="rect">
            <a:avLst/>
          </a:prstGeom>
          <a:noFill/>
        </p:spPr>
        <p:txBody>
          <a:bodyPr wrap="square" lIns="36000" tIns="108000" rIns="3600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a:ea typeface="+mn-ea"/>
                <a:cs typeface="Arial"/>
              </a:rPr>
              <a:t>Cadastral data </a:t>
            </a:r>
            <a:r>
              <a:rPr kumimoji="0" lang="en-AU" sz="1800" b="1" i="0" u="none" strike="noStrike" kern="1200" cap="none" spc="0" normalizeH="0" baseline="0" noProof="0">
                <a:ln>
                  <a:noFill/>
                </a:ln>
                <a:solidFill>
                  <a:srgbClr val="0B0B4F"/>
                </a:solidFill>
                <a:effectLst/>
                <a:uLnTx/>
                <a:uFillTx/>
                <a:latin typeface="VIC"/>
                <a:ea typeface="+mn-ea"/>
                <a:cs typeface="Arial"/>
              </a:rPr>
              <a:t>validation</a:t>
            </a:r>
            <a:r>
              <a:rPr kumimoji="0" lang="en-AU" sz="1800" b="0" i="0" u="none" strike="noStrike" kern="1200" cap="none" spc="0" normalizeH="0" baseline="0" noProof="0">
                <a:ln>
                  <a:noFill/>
                </a:ln>
                <a:solidFill>
                  <a:srgbClr val="0B0B4F"/>
                </a:solidFill>
                <a:effectLst/>
                <a:uLnTx/>
                <a:uFillTx/>
                <a:latin typeface="VIC"/>
                <a:ea typeface="+mn-ea"/>
                <a:cs typeface="Arial"/>
              </a:rPr>
              <a:t> and </a:t>
            </a:r>
            <a:r>
              <a:rPr kumimoji="0" lang="en-AU" sz="1800" b="1" i="0" u="none" strike="noStrike" kern="1200" cap="none" spc="0" normalizeH="0" baseline="0" noProof="0">
                <a:ln>
                  <a:noFill/>
                </a:ln>
                <a:solidFill>
                  <a:srgbClr val="0B0B4F"/>
                </a:solidFill>
                <a:effectLst/>
                <a:uLnTx/>
                <a:uFillTx/>
                <a:latin typeface="VIC"/>
                <a:ea typeface="+mn-ea"/>
                <a:cs typeface="Arial"/>
              </a:rPr>
              <a:t>adjustment</a:t>
            </a:r>
            <a:r>
              <a:rPr kumimoji="0" lang="en-AU" sz="1800" b="0" i="0" u="none" strike="noStrike" kern="1200" cap="none" spc="0" normalizeH="0" baseline="0" noProof="0">
                <a:ln>
                  <a:noFill/>
                </a:ln>
                <a:solidFill>
                  <a:srgbClr val="0B0B4F"/>
                </a:solidFill>
                <a:effectLst/>
                <a:uLnTx/>
                <a:uFillTx/>
                <a:latin typeface="VIC"/>
                <a:ea typeface="+mn-ea"/>
                <a:cs typeface="Arial"/>
              </a:rPr>
              <a:t> </a:t>
            </a:r>
            <a:r>
              <a:rPr kumimoji="0" lang="en-AU" sz="1800" b="1" i="0" u="none" strike="noStrike" kern="1200" cap="none" spc="0" normalizeH="0" baseline="0" noProof="0">
                <a:ln>
                  <a:noFill/>
                </a:ln>
                <a:solidFill>
                  <a:srgbClr val="0B0B4F"/>
                </a:solidFill>
                <a:effectLst/>
                <a:uLnTx/>
                <a:uFillTx/>
                <a:latin typeface="VIC"/>
                <a:ea typeface="+mn-ea"/>
                <a:cs typeface="Arial"/>
              </a:rPr>
              <a:t>services</a:t>
            </a:r>
          </a:p>
        </p:txBody>
      </p:sp>
      <p:sp>
        <p:nvSpPr>
          <p:cNvPr id="116" name="TextBox 115">
            <a:extLst>
              <a:ext uri="{FF2B5EF4-FFF2-40B4-BE49-F238E27FC236}">
                <a16:creationId xmlns:a16="http://schemas.microsoft.com/office/drawing/2014/main" id="{B20B6A11-3CF5-4283-98E7-0CBF388EC4F8}"/>
              </a:ext>
            </a:extLst>
          </p:cNvPr>
          <p:cNvSpPr txBox="1"/>
          <p:nvPr/>
        </p:nvSpPr>
        <p:spPr>
          <a:xfrm>
            <a:off x="238582" y="1982752"/>
            <a:ext cx="2076309" cy="986218"/>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3D cadastral</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data model </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and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encoding</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options</a:t>
            </a:r>
          </a:p>
        </p:txBody>
      </p:sp>
      <p:sp>
        <p:nvSpPr>
          <p:cNvPr id="111" name="TextBox 110">
            <a:extLst>
              <a:ext uri="{FF2B5EF4-FFF2-40B4-BE49-F238E27FC236}">
                <a16:creationId xmlns:a16="http://schemas.microsoft.com/office/drawing/2014/main" id="{8FAD510E-B8CA-4EDC-9138-083C6E82BC3C}"/>
              </a:ext>
            </a:extLst>
          </p:cNvPr>
          <p:cNvSpPr txBox="1"/>
          <p:nvPr/>
        </p:nvSpPr>
        <p:spPr>
          <a:xfrm>
            <a:off x="4944993" y="4668765"/>
            <a:ext cx="3335745" cy="709219"/>
          </a:xfrm>
          <a:prstGeom prst="rect">
            <a:avLst/>
          </a:prstGeom>
          <a:noFill/>
        </p:spPr>
        <p:txBody>
          <a:bodyPr wrap="square" lIns="36000" tIns="108000" rIns="3600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chemeClr val="bg1"/>
                </a:solidFill>
                <a:effectLst/>
                <a:uLnTx/>
                <a:uFillTx/>
                <a:latin typeface="VIC"/>
                <a:ea typeface="+mn-ea"/>
                <a:cs typeface="Arial"/>
              </a:rPr>
              <a:t>3D cadastral plan &amp; survey</a:t>
            </a:r>
            <a:r>
              <a:rPr kumimoji="0" lang="en-AU" sz="1800" b="0" i="0" u="none" strike="noStrike" kern="1200" cap="none" spc="0" normalizeH="0" baseline="0" noProof="0">
                <a:ln>
                  <a:noFill/>
                </a:ln>
                <a:solidFill>
                  <a:schemeClr val="bg1"/>
                </a:solidFill>
                <a:effectLst/>
                <a:uLnTx/>
                <a:uFillTx/>
                <a:latin typeface="VIC"/>
                <a:ea typeface="+mn-ea"/>
                <a:cs typeface="Arial"/>
              </a:rPr>
              <a:t> </a:t>
            </a:r>
            <a:r>
              <a:rPr kumimoji="0" lang="en-AU" sz="1800" b="1" i="0" u="none" strike="noStrike" kern="1200" cap="none" spc="0" normalizeH="0" baseline="0" noProof="0">
                <a:ln>
                  <a:noFill/>
                </a:ln>
                <a:solidFill>
                  <a:schemeClr val="bg1"/>
                </a:solidFill>
                <a:effectLst/>
                <a:uLnTx/>
                <a:uFillTx/>
                <a:latin typeface="VIC"/>
                <a:ea typeface="+mn-ea"/>
                <a:cs typeface="Arial"/>
              </a:rPr>
              <a:t>encoding standard</a:t>
            </a:r>
          </a:p>
        </p:txBody>
      </p:sp>
      <p:sp>
        <p:nvSpPr>
          <p:cNvPr id="106" name="TextBox 105">
            <a:extLst>
              <a:ext uri="{FF2B5EF4-FFF2-40B4-BE49-F238E27FC236}">
                <a16:creationId xmlns:a16="http://schemas.microsoft.com/office/drawing/2014/main" id="{20E6BD8C-9004-46D2-A1E0-381CD0F7849F}"/>
              </a:ext>
            </a:extLst>
          </p:cNvPr>
          <p:cNvSpPr txBox="1"/>
          <p:nvPr/>
        </p:nvSpPr>
        <p:spPr>
          <a:xfrm>
            <a:off x="475259" y="4668765"/>
            <a:ext cx="2070375" cy="709219"/>
          </a:xfrm>
          <a:prstGeom prst="rect">
            <a:avLst/>
          </a:prstGeom>
          <a:noFill/>
        </p:spPr>
        <p:txBody>
          <a:bodyPr wrap="square" lIns="36000" tIns="108000" rIns="36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ePlan</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pilot</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concludes</a:t>
            </a:r>
          </a:p>
        </p:txBody>
      </p:sp>
      <p:sp>
        <p:nvSpPr>
          <p:cNvPr id="84" name="TextBox 83">
            <a:extLst>
              <a:ext uri="{FF2B5EF4-FFF2-40B4-BE49-F238E27FC236}">
                <a16:creationId xmlns:a16="http://schemas.microsoft.com/office/drawing/2014/main" id="{708D776A-369C-40C7-AEEC-99F04B25632A}"/>
              </a:ext>
            </a:extLst>
          </p:cNvPr>
          <p:cNvSpPr txBox="1"/>
          <p:nvPr/>
        </p:nvSpPr>
        <p:spPr>
          <a:xfrm>
            <a:off x="3050303" y="2877928"/>
            <a:ext cx="1864565" cy="709219"/>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DCM All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LGAs</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adjusted</a:t>
            </a:r>
          </a:p>
        </p:txBody>
      </p:sp>
      <p:sp>
        <p:nvSpPr>
          <p:cNvPr id="123" name="TextBox 122">
            <a:extLst>
              <a:ext uri="{FF2B5EF4-FFF2-40B4-BE49-F238E27FC236}">
                <a16:creationId xmlns:a16="http://schemas.microsoft.com/office/drawing/2014/main" id="{AFA3507F-81A5-4155-BC4F-4CC8AD442A6F}"/>
              </a:ext>
            </a:extLst>
          </p:cNvPr>
          <p:cNvSpPr txBox="1"/>
          <p:nvPr/>
        </p:nvSpPr>
        <p:spPr>
          <a:xfrm>
            <a:off x="3556091" y="5843929"/>
            <a:ext cx="1621229" cy="709219"/>
          </a:xfrm>
          <a:prstGeom prst="rect">
            <a:avLst/>
          </a:prstGeom>
          <a:noFill/>
        </p:spPr>
        <p:txBody>
          <a:bodyPr wrap="square" lIns="0" tIns="108000"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DCM</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upgrade finished</a:t>
            </a:r>
            <a:endPar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endParaRPr>
          </a:p>
        </p:txBody>
      </p:sp>
      <p:sp>
        <p:nvSpPr>
          <p:cNvPr id="2" name="Title 1">
            <a:extLst>
              <a:ext uri="{FF2B5EF4-FFF2-40B4-BE49-F238E27FC236}">
                <a16:creationId xmlns:a16="http://schemas.microsoft.com/office/drawing/2014/main" id="{BEE97262-0C71-4AC3-B4C8-01038F1EE34F}"/>
              </a:ext>
            </a:extLst>
          </p:cNvPr>
          <p:cNvSpPr>
            <a:spLocks noGrp="1"/>
          </p:cNvSpPr>
          <p:nvPr>
            <p:ph type="title"/>
          </p:nvPr>
        </p:nvSpPr>
        <p:spPr/>
        <p:txBody>
          <a:bodyPr/>
          <a:lstStyle/>
          <a:p>
            <a:r>
              <a:rPr lang="en-US">
                <a:latin typeface="VIC"/>
                <a:cs typeface="Arial"/>
              </a:rPr>
              <a:t>How we’ll get there</a:t>
            </a:r>
            <a:endParaRPr lang="en-US">
              <a:latin typeface="VIC"/>
            </a:endParaRPr>
          </a:p>
        </p:txBody>
      </p:sp>
      <p:cxnSp>
        <p:nvCxnSpPr>
          <p:cNvPr id="85" name="Straight Connector 84">
            <a:extLst>
              <a:ext uri="{FF2B5EF4-FFF2-40B4-BE49-F238E27FC236}">
                <a16:creationId xmlns:a16="http://schemas.microsoft.com/office/drawing/2014/main" id="{B66CC4F2-F956-4EB8-B044-A7367BF85493}"/>
              </a:ext>
            </a:extLst>
          </p:cNvPr>
          <p:cNvCxnSpPr>
            <a:cxnSpLocks/>
          </p:cNvCxnSpPr>
          <p:nvPr/>
        </p:nvCxnSpPr>
        <p:spPr>
          <a:xfrm>
            <a:off x="3089552" y="3561617"/>
            <a:ext cx="1657657"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CC58BC6-67E6-42C7-96EC-4FEA47075F68}"/>
              </a:ext>
            </a:extLst>
          </p:cNvPr>
          <p:cNvCxnSpPr>
            <a:cxnSpLocks/>
          </p:cNvCxnSpPr>
          <p:nvPr/>
        </p:nvCxnSpPr>
        <p:spPr>
          <a:xfrm>
            <a:off x="733060" y="1641875"/>
            <a:ext cx="2682754" cy="18585"/>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22CF88F-0DD5-4D0F-A7DC-3F7F8E58B5CD}"/>
              </a:ext>
            </a:extLst>
          </p:cNvPr>
          <p:cNvCxnSpPr>
            <a:cxnSpLocks/>
          </p:cNvCxnSpPr>
          <p:nvPr/>
        </p:nvCxnSpPr>
        <p:spPr>
          <a:xfrm flipV="1">
            <a:off x="2573522" y="1660461"/>
            <a:ext cx="0" cy="2285479"/>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9BC05F0F-9D34-4F74-9C5C-11A71977A095}"/>
              </a:ext>
            </a:extLst>
          </p:cNvPr>
          <p:cNvCxnSpPr>
            <a:cxnSpLocks/>
          </p:cNvCxnSpPr>
          <p:nvPr/>
        </p:nvCxnSpPr>
        <p:spPr>
          <a:xfrm>
            <a:off x="799546" y="4700965"/>
            <a:ext cx="1770604"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1364E94-2833-426D-A120-E280A956386D}"/>
              </a:ext>
            </a:extLst>
          </p:cNvPr>
          <p:cNvCxnSpPr>
            <a:cxnSpLocks/>
          </p:cNvCxnSpPr>
          <p:nvPr/>
        </p:nvCxnSpPr>
        <p:spPr>
          <a:xfrm>
            <a:off x="4095356" y="2736846"/>
            <a:ext cx="1827387"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2A90D96-C2D7-4F94-90D0-581FB631F6A9}"/>
              </a:ext>
            </a:extLst>
          </p:cNvPr>
          <p:cNvCxnSpPr>
            <a:cxnSpLocks/>
          </p:cNvCxnSpPr>
          <p:nvPr/>
        </p:nvCxnSpPr>
        <p:spPr>
          <a:xfrm>
            <a:off x="262971" y="3001477"/>
            <a:ext cx="2076309"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EA056C65-767D-460B-84E5-29B28ABA3B11}"/>
              </a:ext>
            </a:extLst>
          </p:cNvPr>
          <p:cNvCxnSpPr>
            <a:cxnSpLocks/>
          </p:cNvCxnSpPr>
          <p:nvPr/>
        </p:nvCxnSpPr>
        <p:spPr>
          <a:xfrm flipV="1">
            <a:off x="1133247" y="3018347"/>
            <a:ext cx="0" cy="92759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99BC6FA4-9B11-438E-8428-F75467589513}"/>
              </a:ext>
            </a:extLst>
          </p:cNvPr>
          <p:cNvCxnSpPr>
            <a:cxnSpLocks/>
          </p:cNvCxnSpPr>
          <p:nvPr/>
        </p:nvCxnSpPr>
        <p:spPr>
          <a:xfrm>
            <a:off x="3553901" y="5841730"/>
            <a:ext cx="1434936"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pic>
        <p:nvPicPr>
          <p:cNvPr id="133" name="Picture 132" descr="A picture containing sitting, computer, computer&#10;&#10;Description automatically generated">
            <a:extLst>
              <a:ext uri="{FF2B5EF4-FFF2-40B4-BE49-F238E27FC236}">
                <a16:creationId xmlns:a16="http://schemas.microsoft.com/office/drawing/2014/main" id="{38490BE4-F519-4743-B9E2-ED6B02DC5BAE}"/>
              </a:ext>
            </a:extLst>
          </p:cNvPr>
          <p:cNvPicPr>
            <a:picLocks noChangeAspect="1"/>
          </p:cNvPicPr>
          <p:nvPr/>
        </p:nvPicPr>
        <p:blipFill>
          <a:blip r:embed="rId3"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1688294" y="3394473"/>
            <a:ext cx="540000" cy="540000"/>
          </a:xfrm>
          <a:prstGeom prst="rect">
            <a:avLst/>
          </a:prstGeom>
          <a:effectLst/>
        </p:spPr>
      </p:pic>
      <p:cxnSp>
        <p:nvCxnSpPr>
          <p:cNvPr id="58" name="Straight Connector 57">
            <a:extLst>
              <a:ext uri="{FF2B5EF4-FFF2-40B4-BE49-F238E27FC236}">
                <a16:creationId xmlns:a16="http://schemas.microsoft.com/office/drawing/2014/main" id="{99F92F5A-EE5B-4F63-AB0E-5F27DCA78E7F}"/>
              </a:ext>
            </a:extLst>
          </p:cNvPr>
          <p:cNvCxnSpPr>
            <a:cxnSpLocks/>
          </p:cNvCxnSpPr>
          <p:nvPr/>
        </p:nvCxnSpPr>
        <p:spPr>
          <a:xfrm>
            <a:off x="215084" y="5700847"/>
            <a:ext cx="3101089"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3FBA5B6F-C977-4B41-904D-00D2D03C6779}"/>
              </a:ext>
            </a:extLst>
          </p:cNvPr>
          <p:cNvSpPr txBox="1"/>
          <p:nvPr/>
        </p:nvSpPr>
        <p:spPr>
          <a:xfrm>
            <a:off x="6997455" y="1577370"/>
            <a:ext cx="3193283" cy="986218"/>
          </a:xfrm>
          <a:prstGeom prst="rect">
            <a:avLst/>
          </a:prstGeom>
          <a:noFill/>
        </p:spPr>
        <p:txBody>
          <a:bodyPr wrap="square" lIns="180000" tIns="108000" rIns="180000" rtlCol="0">
            <a:spAutoFit/>
          </a:bodyPr>
          <a:lstStyle>
            <a:defPPr>
              <a:defRPr lang="en-US"/>
            </a:defPPr>
            <a:lvl1pPr marR="0" lvl="0" indent="0" fontAlgn="auto">
              <a:lnSpc>
                <a:spcPct val="100000"/>
              </a:lnSpc>
              <a:spcBef>
                <a:spcPts val="0"/>
              </a:spcBef>
              <a:spcAft>
                <a:spcPts val="0"/>
              </a:spcAft>
              <a:buClrTx/>
              <a:buSzTx/>
              <a:buFontTx/>
              <a:buNone/>
              <a:tabLst/>
              <a:defRPr b="1">
                <a:solidFill>
                  <a:srgbClr val="D2003E"/>
                </a:solidFill>
                <a:latin typeface="VIC" panose="00000500000000000000" pitchFamily="2"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D2003E"/>
                </a:solidFill>
                <a:effectLst/>
                <a:uLnTx/>
                <a:uFillTx/>
                <a:latin typeface="VIC" panose="00000500000000000000" pitchFamily="2" charset="0"/>
                <a:ea typeface="+mn-ea"/>
                <a:cs typeface="Arial" panose="020B0604020202020204" pitchFamily="34" charset="0"/>
              </a:rPr>
              <a:t>Sunset:  2015 Surveying (Cadastral Surveys)  Regulations</a:t>
            </a:r>
          </a:p>
        </p:txBody>
      </p:sp>
      <p:cxnSp>
        <p:nvCxnSpPr>
          <p:cNvPr id="63" name="Straight Connector 62">
            <a:extLst>
              <a:ext uri="{FF2B5EF4-FFF2-40B4-BE49-F238E27FC236}">
                <a16:creationId xmlns:a16="http://schemas.microsoft.com/office/drawing/2014/main" id="{E61D04C3-8DF1-42E1-8CFF-9565C012217C}"/>
              </a:ext>
            </a:extLst>
          </p:cNvPr>
          <p:cNvCxnSpPr>
            <a:cxnSpLocks/>
          </p:cNvCxnSpPr>
          <p:nvPr/>
        </p:nvCxnSpPr>
        <p:spPr>
          <a:xfrm>
            <a:off x="7171752" y="2589068"/>
            <a:ext cx="1743281"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81" name="TextBox 80">
            <a:extLst>
              <a:ext uri="{FF2B5EF4-FFF2-40B4-BE49-F238E27FC236}">
                <a16:creationId xmlns:a16="http://schemas.microsoft.com/office/drawing/2014/main" id="{C5772D9C-A726-4ED0-A415-237C5EA090FE}"/>
              </a:ext>
            </a:extLst>
          </p:cNvPr>
          <p:cNvSpPr txBox="1"/>
          <p:nvPr/>
        </p:nvSpPr>
        <p:spPr>
          <a:xfrm>
            <a:off x="6158826" y="713654"/>
            <a:ext cx="3660245" cy="709219"/>
          </a:xfrm>
          <a:prstGeom prst="rect">
            <a:avLst/>
          </a:prstGeom>
          <a:noFill/>
        </p:spPr>
        <p:txBody>
          <a:bodyPr wrap="square" lIns="180000" tIns="108000" rIns="18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D2003E"/>
                </a:solidFill>
                <a:effectLst/>
                <a:uLnTx/>
                <a:uFillTx/>
                <a:latin typeface="VIC" panose="00000500000000000000" pitchFamily="2" charset="0"/>
                <a:ea typeface="+mn-ea"/>
                <a:cs typeface="Arial" panose="020B0604020202020204" pitchFamily="34" charset="0"/>
              </a:rPr>
              <a:t>Sunset:  2014 Survey Coordination  Regulations</a:t>
            </a:r>
          </a:p>
        </p:txBody>
      </p:sp>
      <p:cxnSp>
        <p:nvCxnSpPr>
          <p:cNvPr id="82" name="Straight Connector 81">
            <a:extLst>
              <a:ext uri="{FF2B5EF4-FFF2-40B4-BE49-F238E27FC236}">
                <a16:creationId xmlns:a16="http://schemas.microsoft.com/office/drawing/2014/main" id="{90DD90BB-03E3-4C78-B8D6-8E0DA18601EE}"/>
              </a:ext>
            </a:extLst>
          </p:cNvPr>
          <p:cNvCxnSpPr>
            <a:cxnSpLocks/>
          </p:cNvCxnSpPr>
          <p:nvPr/>
        </p:nvCxnSpPr>
        <p:spPr>
          <a:xfrm flipV="1">
            <a:off x="6341972" y="1421470"/>
            <a:ext cx="2607056" cy="16768"/>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929DA5A-06E9-4E78-8792-EA44DB758469}"/>
              </a:ext>
            </a:extLst>
          </p:cNvPr>
          <p:cNvCxnSpPr>
            <a:cxnSpLocks/>
          </p:cNvCxnSpPr>
          <p:nvPr/>
        </p:nvCxnSpPr>
        <p:spPr>
          <a:xfrm flipV="1">
            <a:off x="6505336" y="1438238"/>
            <a:ext cx="0" cy="250770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D9ABDEDB-8851-4221-8B0B-8F8F38E9A868}"/>
              </a:ext>
            </a:extLst>
          </p:cNvPr>
          <p:cNvCxnSpPr>
            <a:cxnSpLocks/>
          </p:cNvCxnSpPr>
          <p:nvPr/>
        </p:nvCxnSpPr>
        <p:spPr>
          <a:xfrm flipV="1">
            <a:off x="9337379" y="4114427"/>
            <a:ext cx="0" cy="59092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142" name="TextBox 141">
            <a:extLst>
              <a:ext uri="{FF2B5EF4-FFF2-40B4-BE49-F238E27FC236}">
                <a16:creationId xmlns:a16="http://schemas.microsoft.com/office/drawing/2014/main" id="{30436C02-7FA7-43EF-A4D8-66AFF46A1191}"/>
              </a:ext>
            </a:extLst>
          </p:cNvPr>
          <p:cNvSpPr txBox="1"/>
          <p:nvPr/>
        </p:nvSpPr>
        <p:spPr>
          <a:xfrm>
            <a:off x="9016020" y="4668765"/>
            <a:ext cx="1845575" cy="432220"/>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BIM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standards </a:t>
            </a:r>
          </a:p>
        </p:txBody>
      </p:sp>
      <p:cxnSp>
        <p:nvCxnSpPr>
          <p:cNvPr id="143" name="Straight Connector 142">
            <a:extLst>
              <a:ext uri="{FF2B5EF4-FFF2-40B4-BE49-F238E27FC236}">
                <a16:creationId xmlns:a16="http://schemas.microsoft.com/office/drawing/2014/main" id="{D1273646-DC47-4E19-B001-7D798D5DD7E8}"/>
              </a:ext>
            </a:extLst>
          </p:cNvPr>
          <p:cNvCxnSpPr>
            <a:cxnSpLocks/>
          </p:cNvCxnSpPr>
          <p:nvPr/>
        </p:nvCxnSpPr>
        <p:spPr>
          <a:xfrm>
            <a:off x="9016021" y="4705350"/>
            <a:ext cx="1827387"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8B21ECC6-2C8C-4AC2-8824-52C8838936A7}"/>
              </a:ext>
            </a:extLst>
          </p:cNvPr>
          <p:cNvCxnSpPr>
            <a:cxnSpLocks/>
          </p:cNvCxnSpPr>
          <p:nvPr/>
        </p:nvCxnSpPr>
        <p:spPr>
          <a:xfrm>
            <a:off x="4977834" y="4705350"/>
            <a:ext cx="2261361"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AD41AFD-0345-4F43-8C22-E17CC4675133}"/>
              </a:ext>
            </a:extLst>
          </p:cNvPr>
          <p:cNvCxnSpPr>
            <a:cxnSpLocks/>
          </p:cNvCxnSpPr>
          <p:nvPr/>
        </p:nvCxnSpPr>
        <p:spPr>
          <a:xfrm flipV="1">
            <a:off x="5089040" y="4114427"/>
            <a:ext cx="0" cy="59012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172" name="TextBox 171">
            <a:extLst>
              <a:ext uri="{FF2B5EF4-FFF2-40B4-BE49-F238E27FC236}">
                <a16:creationId xmlns:a16="http://schemas.microsoft.com/office/drawing/2014/main" id="{091F5844-8CD6-4D2B-AD1E-1CB00C6C16DE}"/>
              </a:ext>
            </a:extLst>
          </p:cNvPr>
          <p:cNvSpPr txBox="1"/>
          <p:nvPr/>
        </p:nvSpPr>
        <p:spPr>
          <a:xfrm>
            <a:off x="9981778" y="2026499"/>
            <a:ext cx="1872083" cy="986218"/>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3D </a:t>
            </a:r>
            <a:r>
              <a:rPr lang="en-AU">
                <a:solidFill>
                  <a:srgbClr val="0B0B4F"/>
                </a:solidFill>
                <a:latin typeface="VIC" panose="00000500000000000000" pitchFamily="2" charset="0"/>
                <a:cs typeface="Arial" panose="020B0604020202020204" pitchFamily="34" charset="0"/>
              </a:rPr>
              <a:t>cadastral data</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standard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implemented</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endPar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endParaRPr>
          </a:p>
        </p:txBody>
      </p:sp>
      <p:cxnSp>
        <p:nvCxnSpPr>
          <p:cNvPr id="173" name="Straight Connector 172">
            <a:extLst>
              <a:ext uri="{FF2B5EF4-FFF2-40B4-BE49-F238E27FC236}">
                <a16:creationId xmlns:a16="http://schemas.microsoft.com/office/drawing/2014/main" id="{D3D4D09B-84EA-44C2-8E04-2E7DCF8B6EA0}"/>
              </a:ext>
            </a:extLst>
          </p:cNvPr>
          <p:cNvCxnSpPr>
            <a:cxnSpLocks/>
          </p:cNvCxnSpPr>
          <p:nvPr/>
        </p:nvCxnSpPr>
        <p:spPr>
          <a:xfrm>
            <a:off x="10010241" y="3018347"/>
            <a:ext cx="1872084"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A31095F-AF28-4C40-B449-DDBF90BB0A4D}"/>
              </a:ext>
            </a:extLst>
          </p:cNvPr>
          <p:cNvCxnSpPr>
            <a:cxnSpLocks/>
          </p:cNvCxnSpPr>
          <p:nvPr/>
        </p:nvCxnSpPr>
        <p:spPr>
          <a:xfrm flipH="1" flipV="1">
            <a:off x="10169740" y="3024542"/>
            <a:ext cx="1" cy="92441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78452491-14A7-4563-B5B4-A52EBA49C2C6}"/>
              </a:ext>
            </a:extLst>
          </p:cNvPr>
          <p:cNvGrpSpPr/>
          <p:nvPr/>
        </p:nvGrpSpPr>
        <p:grpSpPr>
          <a:xfrm>
            <a:off x="-1782616" y="3945940"/>
            <a:ext cx="14162735" cy="543434"/>
            <a:chOff x="-1782616" y="3945940"/>
            <a:chExt cx="14162735" cy="543434"/>
          </a:xfrm>
        </p:grpSpPr>
        <p:sp>
          <p:nvSpPr>
            <p:cNvPr id="72" name="TextBox 71">
              <a:extLst>
                <a:ext uri="{FF2B5EF4-FFF2-40B4-BE49-F238E27FC236}">
                  <a16:creationId xmlns:a16="http://schemas.microsoft.com/office/drawing/2014/main" id="{54B6597C-A434-4CA3-8BDC-FE3673C1D098}"/>
                </a:ext>
              </a:extLst>
            </p:cNvPr>
            <p:cNvSpPr txBox="1"/>
            <p:nvPr/>
          </p:nvSpPr>
          <p:spPr>
            <a:xfrm>
              <a:off x="1133247" y="4222913"/>
              <a:ext cx="995945"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2022</a:t>
              </a:r>
            </a:p>
          </p:txBody>
        </p:sp>
        <p:sp>
          <p:nvSpPr>
            <p:cNvPr id="71" name="TextBox 70">
              <a:extLst>
                <a:ext uri="{FF2B5EF4-FFF2-40B4-BE49-F238E27FC236}">
                  <a16:creationId xmlns:a16="http://schemas.microsoft.com/office/drawing/2014/main" id="{C070A3ED-DF4D-4391-9071-7B875F0E5585}"/>
                </a:ext>
              </a:extLst>
            </p:cNvPr>
            <p:cNvSpPr txBox="1"/>
            <p:nvPr/>
          </p:nvSpPr>
          <p:spPr>
            <a:xfrm>
              <a:off x="-531672" y="4222913"/>
              <a:ext cx="995945"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2021</a:t>
              </a:r>
            </a:p>
          </p:txBody>
        </p:sp>
        <p:sp>
          <p:nvSpPr>
            <p:cNvPr id="75" name="TextBox 74">
              <a:extLst>
                <a:ext uri="{FF2B5EF4-FFF2-40B4-BE49-F238E27FC236}">
                  <a16:creationId xmlns:a16="http://schemas.microsoft.com/office/drawing/2014/main" id="{9B0B077A-32A1-427C-A5C8-2830E88CA615}"/>
                </a:ext>
              </a:extLst>
            </p:cNvPr>
            <p:cNvSpPr txBox="1"/>
            <p:nvPr/>
          </p:nvSpPr>
          <p:spPr>
            <a:xfrm>
              <a:off x="7143466" y="4222913"/>
              <a:ext cx="668961"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2025</a:t>
              </a:r>
            </a:p>
          </p:txBody>
        </p:sp>
        <p:sp>
          <p:nvSpPr>
            <p:cNvPr id="77" name="TextBox 76">
              <a:extLst>
                <a:ext uri="{FF2B5EF4-FFF2-40B4-BE49-F238E27FC236}">
                  <a16:creationId xmlns:a16="http://schemas.microsoft.com/office/drawing/2014/main" id="{AC28DDE3-428F-484E-AAA5-371F444C0ED1}"/>
                </a:ext>
              </a:extLst>
            </p:cNvPr>
            <p:cNvSpPr txBox="1"/>
            <p:nvPr/>
          </p:nvSpPr>
          <p:spPr>
            <a:xfrm>
              <a:off x="10969659" y="4222913"/>
              <a:ext cx="667090"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2027</a:t>
              </a:r>
            </a:p>
          </p:txBody>
        </p:sp>
        <p:sp>
          <p:nvSpPr>
            <p:cNvPr id="73" name="TextBox 72">
              <a:extLst>
                <a:ext uri="{FF2B5EF4-FFF2-40B4-BE49-F238E27FC236}">
                  <a16:creationId xmlns:a16="http://schemas.microsoft.com/office/drawing/2014/main" id="{F7168DDA-2105-4A16-BA1B-49DF5195DA46}"/>
                </a:ext>
              </a:extLst>
            </p:cNvPr>
            <p:cNvSpPr txBox="1"/>
            <p:nvPr/>
          </p:nvSpPr>
          <p:spPr>
            <a:xfrm>
              <a:off x="3192568" y="4222913"/>
              <a:ext cx="676339"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2023</a:t>
              </a:r>
            </a:p>
          </p:txBody>
        </p:sp>
        <p:grpSp>
          <p:nvGrpSpPr>
            <p:cNvPr id="13" name="Group 12">
              <a:extLst>
                <a:ext uri="{FF2B5EF4-FFF2-40B4-BE49-F238E27FC236}">
                  <a16:creationId xmlns:a16="http://schemas.microsoft.com/office/drawing/2014/main" id="{A1C729C7-6651-4B1C-82BA-78133562DA34}"/>
                </a:ext>
              </a:extLst>
            </p:cNvPr>
            <p:cNvGrpSpPr/>
            <p:nvPr/>
          </p:nvGrpSpPr>
          <p:grpSpPr>
            <a:xfrm>
              <a:off x="-1782616" y="3945940"/>
              <a:ext cx="14162735" cy="171358"/>
              <a:chOff x="-372173" y="3945940"/>
              <a:chExt cx="12752292" cy="107632"/>
            </a:xfrm>
          </p:grpSpPr>
          <p:cxnSp>
            <p:nvCxnSpPr>
              <p:cNvPr id="61" name="Straight Arrow Connector 60">
                <a:extLst>
                  <a:ext uri="{FF2B5EF4-FFF2-40B4-BE49-F238E27FC236}">
                    <a16:creationId xmlns:a16="http://schemas.microsoft.com/office/drawing/2014/main" id="{3AB290F9-A639-4468-9B2D-5D4B57119C1F}"/>
                  </a:ext>
                </a:extLst>
              </p:cNvPr>
              <p:cNvCxnSpPr>
                <a:cxnSpLocks/>
              </p:cNvCxnSpPr>
              <p:nvPr/>
            </p:nvCxnSpPr>
            <p:spPr>
              <a:xfrm>
                <a:off x="-372173" y="4000417"/>
                <a:ext cx="12648229" cy="0"/>
              </a:xfrm>
              <a:prstGeom prst="straightConnector1">
                <a:avLst/>
              </a:prstGeom>
              <a:ln w="107950">
                <a:solidFill>
                  <a:schemeClr val="tx2">
                    <a:lumMod val="20000"/>
                    <a:lumOff val="80000"/>
                  </a:schemeClr>
                </a:solidFill>
                <a:prstDash val="solid"/>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1618E74-565C-4DA8-A0F4-44AF42895AD7}"/>
                  </a:ext>
                </a:extLst>
              </p:cNvPr>
              <p:cNvCxnSpPr>
                <a:cxnSpLocks/>
              </p:cNvCxnSpPr>
              <p:nvPr/>
            </p:nvCxnSpPr>
            <p:spPr>
              <a:xfrm flipH="1">
                <a:off x="5369559" y="3999819"/>
                <a:ext cx="1726204" cy="1196"/>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165A2F5-75DB-42F4-86B7-D3A507BAE384}"/>
                  </a:ext>
                </a:extLst>
              </p:cNvPr>
              <p:cNvCxnSpPr>
                <a:cxnSpLocks/>
              </p:cNvCxnSpPr>
              <p:nvPr/>
            </p:nvCxnSpPr>
            <p:spPr>
              <a:xfrm flipH="1">
                <a:off x="1874972" y="4000417"/>
                <a:ext cx="1612529" cy="0"/>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073F830-A9EB-4CEC-8029-D113F24C8640}"/>
                  </a:ext>
                </a:extLst>
              </p:cNvPr>
              <p:cNvCxnSpPr>
                <a:cxnSpLocks/>
              </p:cNvCxnSpPr>
              <p:nvPr/>
            </p:nvCxnSpPr>
            <p:spPr>
              <a:xfrm flipH="1">
                <a:off x="8864145" y="4000417"/>
                <a:ext cx="1522467" cy="0"/>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7CD6C70-5C38-4242-ABAC-8B92229C2281}"/>
                  </a:ext>
                </a:extLst>
              </p:cNvPr>
              <p:cNvCxnSpPr>
                <a:cxnSpLocks/>
              </p:cNvCxnSpPr>
              <p:nvPr/>
            </p:nvCxnSpPr>
            <p:spPr>
              <a:xfrm flipH="1" flipV="1">
                <a:off x="-372173" y="3999819"/>
                <a:ext cx="420504" cy="1196"/>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5CFF6F4-EE8C-42F7-B7F5-F695EAB81720}"/>
                  </a:ext>
                </a:extLst>
              </p:cNvPr>
              <p:cNvCxnSpPr>
                <a:cxnSpLocks/>
              </p:cNvCxnSpPr>
              <p:nvPr/>
            </p:nvCxnSpPr>
            <p:spPr>
              <a:xfrm flipV="1">
                <a:off x="-372173" y="4051769"/>
                <a:ext cx="12752292" cy="1803"/>
              </a:xfrm>
              <a:prstGeom prst="line">
                <a:avLst/>
              </a:prstGeom>
              <a:ln w="9525">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ACDD309-D28B-4675-BFD5-692CF62253A2}"/>
                  </a:ext>
                </a:extLst>
              </p:cNvPr>
              <p:cNvCxnSpPr>
                <a:cxnSpLocks/>
              </p:cNvCxnSpPr>
              <p:nvPr/>
            </p:nvCxnSpPr>
            <p:spPr>
              <a:xfrm>
                <a:off x="-372173" y="3945940"/>
                <a:ext cx="12752292" cy="0"/>
              </a:xfrm>
              <a:prstGeom prst="line">
                <a:avLst/>
              </a:prstGeom>
              <a:ln w="9525">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3A89B6F7-400C-47FF-B5BF-F0B252BD5A14}"/>
                  </a:ext>
                </a:extLst>
              </p:cNvPr>
              <p:cNvCxnSpPr>
                <a:cxnSpLocks/>
              </p:cNvCxnSpPr>
              <p:nvPr/>
            </p:nvCxnSpPr>
            <p:spPr>
              <a:xfrm>
                <a:off x="12112816" y="4000417"/>
                <a:ext cx="267303" cy="0"/>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grpSp>
        <p:sp>
          <p:nvSpPr>
            <p:cNvPr id="74" name="TextBox 73">
              <a:extLst>
                <a:ext uri="{FF2B5EF4-FFF2-40B4-BE49-F238E27FC236}">
                  <a16:creationId xmlns:a16="http://schemas.microsoft.com/office/drawing/2014/main" id="{AFF8CF4B-E94F-4891-A4CB-E35A167492BC}"/>
                </a:ext>
              </a:extLst>
            </p:cNvPr>
            <p:cNvSpPr txBox="1"/>
            <p:nvPr/>
          </p:nvSpPr>
          <p:spPr>
            <a:xfrm>
              <a:off x="5177320" y="4222913"/>
              <a:ext cx="780045"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2024</a:t>
              </a:r>
            </a:p>
          </p:txBody>
        </p:sp>
        <p:sp>
          <p:nvSpPr>
            <p:cNvPr id="76" name="TextBox 75">
              <a:extLst>
                <a:ext uri="{FF2B5EF4-FFF2-40B4-BE49-F238E27FC236}">
                  <a16:creationId xmlns:a16="http://schemas.microsoft.com/office/drawing/2014/main" id="{B2D03C3C-179E-40AE-A058-9BB347D22B0A}"/>
                </a:ext>
              </a:extLst>
            </p:cNvPr>
            <p:cNvSpPr txBox="1"/>
            <p:nvPr/>
          </p:nvSpPr>
          <p:spPr>
            <a:xfrm>
              <a:off x="8936745" y="4187651"/>
              <a:ext cx="995945" cy="301723"/>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2026</a:t>
              </a:r>
            </a:p>
          </p:txBody>
        </p:sp>
      </p:grpSp>
      <p:sp>
        <p:nvSpPr>
          <p:cNvPr id="91" name="TextBox 90">
            <a:extLst>
              <a:ext uri="{FF2B5EF4-FFF2-40B4-BE49-F238E27FC236}">
                <a16:creationId xmlns:a16="http://schemas.microsoft.com/office/drawing/2014/main" id="{48A878BF-D175-43D7-9624-5BC2CB65AE85}"/>
              </a:ext>
            </a:extLst>
          </p:cNvPr>
          <p:cNvSpPr txBox="1"/>
          <p:nvPr/>
        </p:nvSpPr>
        <p:spPr>
          <a:xfrm>
            <a:off x="4127302" y="1410919"/>
            <a:ext cx="1879702" cy="709219"/>
          </a:xfrm>
          <a:prstGeom prst="rect">
            <a:avLst/>
          </a:prstGeom>
          <a:noFill/>
        </p:spPr>
        <p:txBody>
          <a:bodyPr wrap="square" lIns="36000" tIns="108000" rIns="36000" bIns="4572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chemeClr val="bg1"/>
                </a:solidFill>
                <a:effectLst/>
                <a:uLnTx/>
                <a:uFillTx/>
                <a:latin typeface="VIC"/>
                <a:ea typeface="+mn-ea"/>
                <a:cs typeface="Arial"/>
              </a:rPr>
              <a:t>eComply</a:t>
            </a:r>
            <a:r>
              <a:rPr kumimoji="0" lang="en-AU" sz="1800" b="0" i="0" u="none" strike="noStrike" kern="1200" cap="none" spc="0" normalizeH="0" baseline="0" noProof="0">
                <a:ln>
                  <a:noFill/>
                </a:ln>
                <a:solidFill>
                  <a:schemeClr val="bg1"/>
                </a:solidFill>
                <a:effectLst/>
                <a:uLnTx/>
                <a:uFillTx/>
                <a:latin typeface="VIC"/>
                <a:ea typeface="+mn-ea"/>
                <a:cs typeface="Arial"/>
              </a:rPr>
              <a:t> </a:t>
            </a:r>
            <a:r>
              <a:rPr kumimoji="0" lang="en-AU" sz="1800" b="1" i="0" u="none" strike="noStrike" kern="1200" cap="none" spc="0" normalizeH="0" baseline="0" noProof="0">
                <a:ln>
                  <a:noFill/>
                </a:ln>
                <a:solidFill>
                  <a:schemeClr val="bg1"/>
                </a:solidFill>
                <a:effectLst/>
                <a:uLnTx/>
                <a:uFillTx/>
                <a:latin typeface="VIC"/>
                <a:ea typeface="+mn-ea"/>
                <a:cs typeface="Arial"/>
              </a:rPr>
              <a:t>(Horizon 1)</a:t>
            </a:r>
            <a:r>
              <a:rPr kumimoji="0" lang="en-AU" sz="1800" b="0" i="0" u="none" strike="noStrike" kern="1200" cap="none" spc="0" normalizeH="0" baseline="0" noProof="0">
                <a:ln>
                  <a:noFill/>
                </a:ln>
                <a:solidFill>
                  <a:schemeClr val="bg1"/>
                </a:solidFill>
                <a:effectLst/>
                <a:uLnTx/>
                <a:uFillTx/>
                <a:latin typeface="VIC"/>
                <a:ea typeface="+mn-ea"/>
                <a:cs typeface="Arial"/>
              </a:rPr>
              <a:t> and</a:t>
            </a:r>
            <a:endParaRPr kumimoji="0" lang="en-AU" sz="1800" b="1" i="0" u="none" strike="noStrike" kern="1200" cap="none" spc="0" normalizeH="0" baseline="0" noProof="0">
              <a:ln>
                <a:noFill/>
              </a:ln>
              <a:solidFill>
                <a:schemeClr val="bg1"/>
              </a:solidFill>
              <a:effectLst/>
              <a:uLnTx/>
              <a:uFillTx/>
              <a:latin typeface="VIC"/>
              <a:ea typeface="+mn-ea"/>
              <a:cs typeface="Arial"/>
            </a:endParaRPr>
          </a:p>
        </p:txBody>
      </p:sp>
      <p:sp>
        <p:nvSpPr>
          <p:cNvPr id="4" name="Arrow: Right 3">
            <a:extLst>
              <a:ext uri="{FF2B5EF4-FFF2-40B4-BE49-F238E27FC236}">
                <a16:creationId xmlns:a16="http://schemas.microsoft.com/office/drawing/2014/main" id="{C8EB0FFF-0BD9-4AA1-9E29-1D49893AE7C3}"/>
              </a:ext>
            </a:extLst>
          </p:cNvPr>
          <p:cNvSpPr/>
          <p:nvPr/>
        </p:nvSpPr>
        <p:spPr>
          <a:xfrm>
            <a:off x="6291106" y="5256817"/>
            <a:ext cx="4375509" cy="1497033"/>
          </a:xfrm>
          <a:prstGeom prst="rightArrow">
            <a:avLst>
              <a:gd name="adj1" fmla="val 66167"/>
              <a:gd name="adj2" fmla="val 63333"/>
            </a:avLst>
          </a:prstGeom>
        </p:spPr>
        <p:style>
          <a:lnRef idx="2">
            <a:schemeClr val="accent1">
              <a:shade val="50000"/>
            </a:schemeClr>
          </a:lnRef>
          <a:fillRef idx="1">
            <a:schemeClr val="accent1"/>
          </a:fillRef>
          <a:effectRef idx="0">
            <a:schemeClr val="accent1"/>
          </a:effectRef>
          <a:fontRef idx="minor">
            <a:schemeClr val="lt1"/>
          </a:fontRef>
        </p:style>
        <p:txBody>
          <a:bodyPr lIns="144000" r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rgbClr val="FFFFFF"/>
                </a:solidFill>
                <a:effectLst/>
                <a:uLnTx/>
                <a:uFillTx/>
                <a:latin typeface="VIC SemiBold" panose="00000700000000000000" pitchFamily="2" charset="0"/>
                <a:ea typeface="+mn-ea"/>
                <a:cs typeface="+mn-cs"/>
              </a:rPr>
              <a:t>Towards mandatory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rgbClr val="FFFFFF"/>
                </a:solidFill>
                <a:effectLst/>
                <a:uLnTx/>
                <a:uFillTx/>
                <a:latin typeface="VIC SemiBold" panose="00000700000000000000" pitchFamily="2" charset="0"/>
                <a:ea typeface="+mn-ea"/>
                <a:cs typeface="+mn-cs"/>
              </a:rPr>
              <a:t>digital </a:t>
            </a:r>
            <a:r>
              <a:rPr kumimoji="0" lang="en-AU" sz="2400" b="0" i="0" u="none" strike="noStrike" kern="1200" cap="none" spc="0" normalizeH="0" baseline="0" noProof="0" err="1">
                <a:ln>
                  <a:noFill/>
                </a:ln>
                <a:solidFill>
                  <a:srgbClr val="FFFFFF"/>
                </a:solidFill>
                <a:effectLst/>
                <a:uLnTx/>
                <a:uFillTx/>
                <a:latin typeface="VIC SemiBold" panose="00000700000000000000" pitchFamily="2" charset="0"/>
                <a:ea typeface="+mn-ea"/>
                <a:cs typeface="+mn-cs"/>
              </a:rPr>
              <a:t>lodgment</a:t>
            </a:r>
            <a:endParaRPr kumimoji="0" lang="en-AU" sz="2400" b="0" i="0" u="none" strike="noStrike" kern="1200" cap="none" spc="0" normalizeH="0" baseline="0" noProof="0">
              <a:ln>
                <a:noFill/>
              </a:ln>
              <a:solidFill>
                <a:srgbClr val="FFFFFF"/>
              </a:solidFill>
              <a:effectLst/>
              <a:uLnTx/>
              <a:uFillTx/>
              <a:latin typeface="VIC SemiBold" panose="00000700000000000000" pitchFamily="2" charset="0"/>
              <a:ea typeface="+mn-ea"/>
              <a:cs typeface="+mn-cs"/>
            </a:endParaRPr>
          </a:p>
        </p:txBody>
      </p:sp>
      <p:sp>
        <p:nvSpPr>
          <p:cNvPr id="7" name="Rectangle 6">
            <a:extLst>
              <a:ext uri="{FF2B5EF4-FFF2-40B4-BE49-F238E27FC236}">
                <a16:creationId xmlns:a16="http://schemas.microsoft.com/office/drawing/2014/main" id="{579F4D44-28D8-4A14-AD37-9667F03E6E19}"/>
              </a:ext>
            </a:extLst>
          </p:cNvPr>
          <p:cNvSpPr/>
          <p:nvPr/>
        </p:nvSpPr>
        <p:spPr>
          <a:xfrm>
            <a:off x="5915480" y="5512224"/>
            <a:ext cx="260869" cy="9862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356DBB24-4CC0-4E2F-B77D-55D6830EB6F9}"/>
              </a:ext>
            </a:extLst>
          </p:cNvPr>
          <p:cNvSpPr/>
          <p:nvPr/>
        </p:nvSpPr>
        <p:spPr>
          <a:xfrm>
            <a:off x="5695710" y="5512224"/>
            <a:ext cx="105013" cy="9862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872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EB8C-CC94-4878-94A6-DFEE6432746B}"/>
              </a:ext>
            </a:extLst>
          </p:cNvPr>
          <p:cNvSpPr>
            <a:spLocks noGrp="1"/>
          </p:cNvSpPr>
          <p:nvPr>
            <p:ph type="title"/>
          </p:nvPr>
        </p:nvSpPr>
        <p:spPr/>
        <p:txBody>
          <a:bodyPr/>
          <a:lstStyle/>
          <a:p>
            <a:r>
              <a:rPr lang="en-AU"/>
              <a:t>Agenda</a:t>
            </a:r>
          </a:p>
        </p:txBody>
      </p:sp>
      <p:graphicFrame>
        <p:nvGraphicFramePr>
          <p:cNvPr id="6" name="Table 6">
            <a:extLst>
              <a:ext uri="{FF2B5EF4-FFF2-40B4-BE49-F238E27FC236}">
                <a16:creationId xmlns:a16="http://schemas.microsoft.com/office/drawing/2014/main" id="{07141807-7123-4150-8CB1-BFAD0D7A5AC9}"/>
              </a:ext>
            </a:extLst>
          </p:cNvPr>
          <p:cNvGraphicFramePr>
            <a:graphicFrameLocks noGrp="1"/>
          </p:cNvGraphicFramePr>
          <p:nvPr>
            <p:extLst>
              <p:ext uri="{D42A27DB-BD31-4B8C-83A1-F6EECF244321}">
                <p14:modId xmlns:p14="http://schemas.microsoft.com/office/powerpoint/2010/main" val="8030609"/>
              </p:ext>
            </p:extLst>
          </p:nvPr>
        </p:nvGraphicFramePr>
        <p:xfrm>
          <a:off x="676273" y="1375882"/>
          <a:ext cx="10673045" cy="4663440"/>
        </p:xfrm>
        <a:graphic>
          <a:graphicData uri="http://schemas.openxmlformats.org/drawingml/2006/table">
            <a:tbl>
              <a:tblPr firstRow="1" bandRow="1">
                <a:tableStyleId>{5C22544A-7EE6-4342-B048-85BDC9FD1C3A}</a:tableStyleId>
              </a:tblPr>
              <a:tblGrid>
                <a:gridCol w="4196941">
                  <a:extLst>
                    <a:ext uri="{9D8B030D-6E8A-4147-A177-3AD203B41FA5}">
                      <a16:colId xmlns:a16="http://schemas.microsoft.com/office/drawing/2014/main" val="2944363070"/>
                    </a:ext>
                  </a:extLst>
                </a:gridCol>
                <a:gridCol w="4916245">
                  <a:extLst>
                    <a:ext uri="{9D8B030D-6E8A-4147-A177-3AD203B41FA5}">
                      <a16:colId xmlns:a16="http://schemas.microsoft.com/office/drawing/2014/main" val="355089333"/>
                    </a:ext>
                  </a:extLst>
                </a:gridCol>
                <a:gridCol w="1559859">
                  <a:extLst>
                    <a:ext uri="{9D8B030D-6E8A-4147-A177-3AD203B41FA5}">
                      <a16:colId xmlns:a16="http://schemas.microsoft.com/office/drawing/2014/main" val="4238027985"/>
                    </a:ext>
                  </a:extLst>
                </a:gridCol>
              </a:tblGrid>
              <a:tr h="370840">
                <a:tc>
                  <a:txBody>
                    <a:bodyPr/>
                    <a:lstStyle/>
                    <a:p>
                      <a:r>
                        <a:rPr lang="en-AU" sz="2000">
                          <a:latin typeface="VIC"/>
                        </a:rPr>
                        <a:t>Meeting start</a:t>
                      </a:r>
                    </a:p>
                  </a:txBody>
                  <a:tcPr/>
                </a:tc>
                <a:tc>
                  <a:txBody>
                    <a:bodyPr/>
                    <a:lstStyle/>
                    <a:p>
                      <a:endParaRPr lang="en-AU" sz="2000">
                        <a:latin typeface="VIC" panose="00000500000000000000" pitchFamily="2" charset="0"/>
                      </a:endParaRPr>
                    </a:p>
                  </a:txBody>
                  <a:tcPr/>
                </a:tc>
                <a:tc>
                  <a:txBody>
                    <a:bodyPr/>
                    <a:lstStyle/>
                    <a:p>
                      <a:r>
                        <a:rPr lang="en-AU" sz="2000">
                          <a:latin typeface="VIC"/>
                        </a:rPr>
                        <a:t>9:30 am</a:t>
                      </a:r>
                    </a:p>
                  </a:txBody>
                  <a:tcPr/>
                </a:tc>
                <a:extLst>
                  <a:ext uri="{0D108BD9-81ED-4DB2-BD59-A6C34878D82A}">
                    <a16:rowId xmlns:a16="http://schemas.microsoft.com/office/drawing/2014/main" val="2604749075"/>
                  </a:ext>
                </a:extLst>
              </a:tr>
              <a:tr h="370840">
                <a:tc>
                  <a:txBody>
                    <a:bodyPr/>
                    <a:lstStyle/>
                    <a:p>
                      <a:r>
                        <a:rPr lang="en-AU" sz="1600" b="1">
                          <a:solidFill>
                            <a:srgbClr val="363534"/>
                          </a:solidFill>
                          <a:effectLst/>
                          <a:latin typeface="VIC"/>
                          <a:ea typeface="Times New Roman" panose="02020603050405020304" pitchFamily="18" charset="0"/>
                        </a:rPr>
                        <a:t>Welcome &amp; Introduction</a:t>
                      </a:r>
                      <a:endParaRPr lang="en-AU" sz="1600">
                        <a:latin typeface="VIC"/>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600" b="1" i="0">
                          <a:solidFill>
                            <a:srgbClr val="363534"/>
                          </a:solidFill>
                          <a:effectLst/>
                          <a:latin typeface="VIC"/>
                          <a:ea typeface="Times New Roman" panose="02020603050405020304" pitchFamily="18" charset="0"/>
                        </a:rPr>
                        <a:t>Melissa Harris</a:t>
                      </a:r>
                      <a:br>
                        <a:rPr lang="en-AU" sz="1600" i="0">
                          <a:solidFill>
                            <a:srgbClr val="363534"/>
                          </a:solidFill>
                          <a:effectLst/>
                          <a:latin typeface="VIC"/>
                          <a:ea typeface="Times New Roman" panose="02020603050405020304" pitchFamily="18" charset="0"/>
                        </a:rPr>
                      </a:br>
                      <a:r>
                        <a:rPr lang="en-AU" sz="1600" i="0">
                          <a:solidFill>
                            <a:srgbClr val="363534"/>
                          </a:solidFill>
                          <a:effectLst/>
                          <a:latin typeface="VIC"/>
                          <a:ea typeface="Times New Roman" panose="02020603050405020304" pitchFamily="18" charset="0"/>
                        </a:rPr>
                        <a:t>Chief Executive | Land Use Victoria </a:t>
                      </a:r>
                      <a:br>
                        <a:rPr lang="en-AU" sz="1600" i="0">
                          <a:solidFill>
                            <a:srgbClr val="363534"/>
                          </a:solidFill>
                          <a:effectLst/>
                          <a:latin typeface="VIC"/>
                          <a:ea typeface="Times New Roman" panose="02020603050405020304" pitchFamily="18" charset="0"/>
                        </a:rPr>
                      </a:br>
                      <a:r>
                        <a:rPr lang="en-AU" sz="1600" i="0">
                          <a:solidFill>
                            <a:srgbClr val="363534"/>
                          </a:solidFill>
                          <a:effectLst/>
                          <a:latin typeface="VIC"/>
                          <a:ea typeface="Times New Roman" panose="02020603050405020304" pitchFamily="18" charset="0"/>
                        </a:rPr>
                        <a:t>Victorian Registrar of Titles</a:t>
                      </a:r>
                    </a:p>
                    <a:p>
                      <a:endParaRPr lang="en-AU" sz="1600" i="0">
                        <a:latin typeface="VIC" panose="00000500000000000000" pitchFamily="2" charset="0"/>
                      </a:endParaRPr>
                    </a:p>
                  </a:txBody>
                  <a:tcPr/>
                </a:tc>
                <a:tc>
                  <a:txBody>
                    <a:bodyPr/>
                    <a:lstStyle/>
                    <a:p>
                      <a:r>
                        <a:rPr lang="en-AU" sz="1600">
                          <a:latin typeface="VIC"/>
                        </a:rPr>
                        <a:t>5 mins</a:t>
                      </a:r>
                    </a:p>
                  </a:txBody>
                  <a:tcPr/>
                </a:tc>
                <a:extLst>
                  <a:ext uri="{0D108BD9-81ED-4DB2-BD59-A6C34878D82A}">
                    <a16:rowId xmlns:a16="http://schemas.microsoft.com/office/drawing/2014/main" val="103827028"/>
                  </a:ext>
                </a:extLst>
              </a:tr>
              <a:tr h="370840">
                <a:tc>
                  <a:txBody>
                    <a:bodyPr/>
                    <a:lstStyle/>
                    <a:p>
                      <a:r>
                        <a:rPr lang="en-AU" sz="1600" b="1">
                          <a:latin typeface="VIC"/>
                        </a:rPr>
                        <a:t>Spotlight on digital transformation at Land Use Victoria</a:t>
                      </a:r>
                    </a:p>
                  </a:txBody>
                  <a:tcPr/>
                </a:tc>
                <a:tc>
                  <a:txBody>
                    <a:bodyPr/>
                    <a:lstStyle/>
                    <a:p>
                      <a:r>
                        <a:rPr lang="en-AU" sz="1600" b="1" i="0">
                          <a:latin typeface="VIC"/>
                        </a:rPr>
                        <a:t>Allison Kealy</a:t>
                      </a:r>
                      <a:br>
                        <a:rPr lang="en-AU" sz="1600" i="0">
                          <a:latin typeface="VIC"/>
                        </a:rPr>
                      </a:br>
                      <a:r>
                        <a:rPr lang="en-AU" sz="1600" i="0">
                          <a:latin typeface="VIC"/>
                        </a:rPr>
                        <a:t>Executive Director Surveying and Spatial</a:t>
                      </a:r>
                    </a:p>
                  </a:txBody>
                  <a:tcPr/>
                </a:tc>
                <a:tc>
                  <a:txBody>
                    <a:bodyPr/>
                    <a:lstStyle/>
                    <a:p>
                      <a:r>
                        <a:rPr lang="en-AU" sz="1600">
                          <a:latin typeface="VIC"/>
                        </a:rPr>
                        <a:t>10 mins</a:t>
                      </a:r>
                    </a:p>
                  </a:txBody>
                  <a:tcPr/>
                </a:tc>
                <a:extLst>
                  <a:ext uri="{0D108BD9-81ED-4DB2-BD59-A6C34878D82A}">
                    <a16:rowId xmlns:a16="http://schemas.microsoft.com/office/drawing/2014/main" val="472901628"/>
                  </a:ext>
                </a:extLst>
              </a:tr>
              <a:tr h="370840">
                <a:tc>
                  <a:txBody>
                    <a:bodyPr/>
                    <a:lstStyle/>
                    <a:p>
                      <a:r>
                        <a:rPr lang="en-AU" sz="1600" b="1">
                          <a:solidFill>
                            <a:srgbClr val="363534"/>
                          </a:solidFill>
                          <a:effectLst/>
                          <a:latin typeface="VIC"/>
                          <a:ea typeface="Times New Roman" panose="02020603050405020304" pitchFamily="18" charset="0"/>
                        </a:rPr>
                        <a:t>Surveyor-General of Victoria – Key messages </a:t>
                      </a:r>
                      <a:endParaRPr lang="en-AU" sz="1600">
                        <a:latin typeface="VIC" panose="00000500000000000000" pitchFamily="2"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600" b="1" i="0">
                          <a:solidFill>
                            <a:srgbClr val="363534"/>
                          </a:solidFill>
                          <a:effectLst/>
                          <a:latin typeface="VIC"/>
                          <a:ea typeface="Times New Roman" panose="02020603050405020304" pitchFamily="18" charset="0"/>
                        </a:rPr>
                        <a:t>Craig Sandy</a:t>
                      </a:r>
                      <a:br>
                        <a:rPr lang="en-AU" sz="1600" i="0">
                          <a:solidFill>
                            <a:srgbClr val="363534"/>
                          </a:solidFill>
                          <a:effectLst/>
                          <a:latin typeface="VIC"/>
                          <a:ea typeface="Times New Roman" panose="02020603050405020304" pitchFamily="18" charset="0"/>
                        </a:rPr>
                      </a:br>
                      <a:r>
                        <a:rPr lang="en-AU" sz="1600" i="0">
                          <a:solidFill>
                            <a:srgbClr val="363534"/>
                          </a:solidFill>
                          <a:effectLst/>
                          <a:latin typeface="VIC"/>
                          <a:ea typeface="Times New Roman" panose="02020603050405020304" pitchFamily="18" charset="0"/>
                        </a:rPr>
                        <a:t>Surveyor-General of Victoria</a:t>
                      </a:r>
                    </a:p>
                    <a:p>
                      <a:endParaRPr lang="en-AU" sz="1600" i="0">
                        <a:latin typeface="VIC" panose="00000500000000000000" pitchFamily="2" charset="0"/>
                      </a:endParaRPr>
                    </a:p>
                  </a:txBody>
                  <a:tcPr/>
                </a:tc>
                <a:tc>
                  <a:txBody>
                    <a:bodyPr/>
                    <a:lstStyle/>
                    <a:p>
                      <a:r>
                        <a:rPr lang="en-AU" sz="1600">
                          <a:latin typeface="VIC"/>
                        </a:rPr>
                        <a:t>15 mins</a:t>
                      </a:r>
                    </a:p>
                  </a:txBody>
                  <a:tcPr/>
                </a:tc>
                <a:extLst>
                  <a:ext uri="{0D108BD9-81ED-4DB2-BD59-A6C34878D82A}">
                    <a16:rowId xmlns:a16="http://schemas.microsoft.com/office/drawing/2014/main" val="1003074641"/>
                  </a:ext>
                </a:extLst>
              </a:tr>
              <a:tr h="370840">
                <a:tc>
                  <a:txBody>
                    <a:bodyPr/>
                    <a:lstStyle/>
                    <a:p>
                      <a:r>
                        <a:rPr lang="en-AU" sz="1600" b="1">
                          <a:solidFill>
                            <a:srgbClr val="363534"/>
                          </a:solidFill>
                          <a:effectLst/>
                          <a:latin typeface="VIC"/>
                          <a:ea typeface="Times New Roman" panose="02020603050405020304" pitchFamily="18" charset="0"/>
                        </a:rPr>
                        <a:t>Registry Operations Update</a:t>
                      </a:r>
                      <a:r>
                        <a:rPr lang="en-AU" sz="1600">
                          <a:solidFill>
                            <a:srgbClr val="363534"/>
                          </a:solidFill>
                          <a:effectLst/>
                          <a:latin typeface="VIC"/>
                          <a:ea typeface="Times New Roman" panose="02020603050405020304" pitchFamily="18" charset="0"/>
                        </a:rPr>
                        <a:t> </a:t>
                      </a:r>
                      <a:endParaRPr lang="en-AU" sz="1600">
                        <a:latin typeface="VIC" panose="00000500000000000000" pitchFamily="2"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600" b="1" i="0">
                          <a:solidFill>
                            <a:srgbClr val="363534"/>
                          </a:solidFill>
                          <a:effectLst/>
                          <a:latin typeface="VIC"/>
                          <a:ea typeface="Times New Roman" panose="02020603050405020304" pitchFamily="18" charset="0"/>
                        </a:rPr>
                        <a:t>Susheila Vijendran</a:t>
                      </a:r>
                      <a:br>
                        <a:rPr lang="en-AU" sz="1600" i="0">
                          <a:solidFill>
                            <a:srgbClr val="363534"/>
                          </a:solidFill>
                          <a:effectLst/>
                          <a:latin typeface="VIC"/>
                          <a:ea typeface="Times New Roman" panose="02020603050405020304" pitchFamily="18" charset="0"/>
                        </a:rPr>
                      </a:br>
                      <a:r>
                        <a:rPr lang="en-AU" sz="1600" i="0">
                          <a:solidFill>
                            <a:srgbClr val="363534"/>
                          </a:solidFill>
                          <a:effectLst/>
                          <a:latin typeface="VIC"/>
                          <a:ea typeface="Times New Roman" panose="02020603050405020304" pitchFamily="18" charset="0"/>
                        </a:rPr>
                        <a:t>Manager Registry Operations</a:t>
                      </a:r>
                    </a:p>
                    <a:p>
                      <a:endParaRPr lang="en-AU" sz="1600">
                        <a:latin typeface="VIC" panose="00000500000000000000" pitchFamily="2" charset="0"/>
                      </a:endParaRPr>
                    </a:p>
                  </a:txBody>
                  <a:tcPr/>
                </a:tc>
                <a:tc>
                  <a:txBody>
                    <a:bodyPr/>
                    <a:lstStyle/>
                    <a:p>
                      <a:r>
                        <a:rPr lang="en-AU" sz="1600">
                          <a:latin typeface="VIC"/>
                        </a:rPr>
                        <a:t>20 mins</a:t>
                      </a:r>
                    </a:p>
                  </a:txBody>
                  <a:tcPr/>
                </a:tc>
                <a:extLst>
                  <a:ext uri="{0D108BD9-81ED-4DB2-BD59-A6C34878D82A}">
                    <a16:rowId xmlns:a16="http://schemas.microsoft.com/office/drawing/2014/main" val="1331748038"/>
                  </a:ext>
                </a:extLst>
              </a:tr>
              <a:tr h="370840">
                <a:tc>
                  <a:txBody>
                    <a:bodyPr/>
                    <a:lstStyle/>
                    <a:p>
                      <a:r>
                        <a:rPr lang="en-AU" sz="1600" b="1">
                          <a:solidFill>
                            <a:srgbClr val="363534"/>
                          </a:solidFill>
                          <a:effectLst/>
                          <a:latin typeface="VIC"/>
                          <a:ea typeface="Times New Roman" panose="02020603050405020304" pitchFamily="18" charset="0"/>
                        </a:rPr>
                        <a:t>Strategy for advancing Victoria’s Cadastral System </a:t>
                      </a:r>
                      <a:endParaRPr lang="en-AU" sz="1600">
                        <a:latin typeface="VIC" panose="00000500000000000000" pitchFamily="2"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600" b="1" i="0">
                          <a:solidFill>
                            <a:srgbClr val="363534"/>
                          </a:solidFill>
                          <a:effectLst/>
                          <a:latin typeface="VIC"/>
                          <a:ea typeface="Times New Roman" panose="02020603050405020304" pitchFamily="18" charset="0"/>
                        </a:rPr>
                        <a:t>Roger Fraser</a:t>
                      </a:r>
                      <a:br>
                        <a:rPr lang="en-AU" sz="1600" i="0">
                          <a:solidFill>
                            <a:srgbClr val="363534"/>
                          </a:solidFill>
                          <a:effectLst/>
                          <a:latin typeface="VIC"/>
                          <a:ea typeface="Times New Roman" panose="02020603050405020304" pitchFamily="18" charset="0"/>
                        </a:rPr>
                      </a:br>
                      <a:r>
                        <a:rPr lang="en-AU" sz="1600" i="0">
                          <a:solidFill>
                            <a:srgbClr val="363534"/>
                          </a:solidFill>
                          <a:effectLst/>
                          <a:latin typeface="VIC"/>
                          <a:ea typeface="Times New Roman" panose="02020603050405020304" pitchFamily="18" charset="0"/>
                        </a:rPr>
                        <a:t>Chief Geospatial Scientist</a:t>
                      </a:r>
                    </a:p>
                  </a:txBody>
                  <a:tcPr/>
                </a:tc>
                <a:tc>
                  <a:txBody>
                    <a:bodyPr/>
                    <a:lstStyle/>
                    <a:p>
                      <a:r>
                        <a:rPr lang="en-AU" sz="1600">
                          <a:latin typeface="VIC"/>
                        </a:rPr>
                        <a:t>30 mins</a:t>
                      </a:r>
                    </a:p>
                  </a:txBody>
                  <a:tcPr/>
                </a:tc>
                <a:extLst>
                  <a:ext uri="{0D108BD9-81ED-4DB2-BD59-A6C34878D82A}">
                    <a16:rowId xmlns:a16="http://schemas.microsoft.com/office/drawing/2014/main" val="4003523146"/>
                  </a:ext>
                </a:extLst>
              </a:tr>
              <a:tr h="370840">
                <a:tc>
                  <a:txBody>
                    <a:bodyPr/>
                    <a:lstStyle/>
                    <a:p>
                      <a:r>
                        <a:rPr lang="en-AU" sz="2000" b="1">
                          <a:solidFill>
                            <a:schemeClr val="bg1"/>
                          </a:solidFill>
                          <a:latin typeface="VIC"/>
                        </a:rPr>
                        <a:t>Break</a:t>
                      </a:r>
                    </a:p>
                  </a:txBody>
                  <a:tcPr>
                    <a:solidFill>
                      <a:srgbClr val="B40000"/>
                    </a:solidFill>
                  </a:tcPr>
                </a:tc>
                <a:tc>
                  <a:txBody>
                    <a:bodyPr/>
                    <a:lstStyle/>
                    <a:p>
                      <a:endParaRPr lang="en-AU" sz="1600">
                        <a:latin typeface="VIC" panose="00000500000000000000" pitchFamily="2" charset="0"/>
                      </a:endParaRPr>
                    </a:p>
                  </a:txBody>
                  <a:tcPr>
                    <a:solidFill>
                      <a:srgbClr val="B40000"/>
                    </a:solidFill>
                  </a:tcPr>
                </a:tc>
                <a:tc>
                  <a:txBody>
                    <a:bodyPr/>
                    <a:lstStyle/>
                    <a:p>
                      <a:r>
                        <a:rPr lang="en-AU" sz="1600" b="1">
                          <a:solidFill>
                            <a:schemeClr val="bg1"/>
                          </a:solidFill>
                          <a:latin typeface="VIC"/>
                        </a:rPr>
                        <a:t>11 to 11:30 am</a:t>
                      </a:r>
                    </a:p>
                  </a:txBody>
                  <a:tcPr>
                    <a:solidFill>
                      <a:srgbClr val="B40000"/>
                    </a:solidFill>
                  </a:tcPr>
                </a:tc>
                <a:extLst>
                  <a:ext uri="{0D108BD9-81ED-4DB2-BD59-A6C34878D82A}">
                    <a16:rowId xmlns:a16="http://schemas.microsoft.com/office/drawing/2014/main" val="3831826514"/>
                  </a:ext>
                </a:extLst>
              </a:tr>
            </a:tbl>
          </a:graphicData>
        </a:graphic>
      </p:graphicFrame>
    </p:spTree>
    <p:extLst>
      <p:ext uri="{BB962C8B-B14F-4D97-AF65-F5344CB8AC3E}">
        <p14:creationId xmlns:p14="http://schemas.microsoft.com/office/powerpoint/2010/main" val="2908879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EB8C-CC94-4878-94A6-DFEE6432746B}"/>
              </a:ext>
            </a:extLst>
          </p:cNvPr>
          <p:cNvSpPr>
            <a:spLocks noGrp="1"/>
          </p:cNvSpPr>
          <p:nvPr>
            <p:ph type="title"/>
          </p:nvPr>
        </p:nvSpPr>
        <p:spPr/>
        <p:txBody>
          <a:bodyPr/>
          <a:lstStyle/>
          <a:p>
            <a:r>
              <a:rPr lang="en-AU"/>
              <a:t>Agenda</a:t>
            </a:r>
          </a:p>
        </p:txBody>
      </p:sp>
      <p:graphicFrame>
        <p:nvGraphicFramePr>
          <p:cNvPr id="6" name="Table 6">
            <a:extLst>
              <a:ext uri="{FF2B5EF4-FFF2-40B4-BE49-F238E27FC236}">
                <a16:creationId xmlns:a16="http://schemas.microsoft.com/office/drawing/2014/main" id="{07141807-7123-4150-8CB1-BFAD0D7A5AC9}"/>
              </a:ext>
            </a:extLst>
          </p:cNvPr>
          <p:cNvGraphicFramePr>
            <a:graphicFrameLocks noGrp="1"/>
          </p:cNvGraphicFramePr>
          <p:nvPr>
            <p:extLst>
              <p:ext uri="{D42A27DB-BD31-4B8C-83A1-F6EECF244321}">
                <p14:modId xmlns:p14="http://schemas.microsoft.com/office/powerpoint/2010/main" val="4221526672"/>
              </p:ext>
            </p:extLst>
          </p:nvPr>
        </p:nvGraphicFramePr>
        <p:xfrm>
          <a:off x="676273" y="1375882"/>
          <a:ext cx="10673045" cy="4053840"/>
        </p:xfrm>
        <a:graphic>
          <a:graphicData uri="http://schemas.openxmlformats.org/drawingml/2006/table">
            <a:tbl>
              <a:tblPr firstRow="1" bandRow="1">
                <a:tableStyleId>{5C22544A-7EE6-4342-B048-85BDC9FD1C3A}</a:tableStyleId>
              </a:tblPr>
              <a:tblGrid>
                <a:gridCol w="4196941">
                  <a:extLst>
                    <a:ext uri="{9D8B030D-6E8A-4147-A177-3AD203B41FA5}">
                      <a16:colId xmlns:a16="http://schemas.microsoft.com/office/drawing/2014/main" val="2944363070"/>
                    </a:ext>
                  </a:extLst>
                </a:gridCol>
                <a:gridCol w="4916245">
                  <a:extLst>
                    <a:ext uri="{9D8B030D-6E8A-4147-A177-3AD203B41FA5}">
                      <a16:colId xmlns:a16="http://schemas.microsoft.com/office/drawing/2014/main" val="355089333"/>
                    </a:ext>
                  </a:extLst>
                </a:gridCol>
                <a:gridCol w="1559859">
                  <a:extLst>
                    <a:ext uri="{9D8B030D-6E8A-4147-A177-3AD203B41FA5}">
                      <a16:colId xmlns:a16="http://schemas.microsoft.com/office/drawing/2014/main" val="4238027985"/>
                    </a:ext>
                  </a:extLst>
                </a:gridCol>
              </a:tblGrid>
              <a:tr h="370840">
                <a:tc>
                  <a:txBody>
                    <a:bodyPr/>
                    <a:lstStyle/>
                    <a:p>
                      <a:r>
                        <a:rPr lang="en-AU" sz="2000" i="0">
                          <a:latin typeface="VIC" panose="00000500000000000000" pitchFamily="2" charset="0"/>
                        </a:rPr>
                        <a:t>Resume</a:t>
                      </a:r>
                    </a:p>
                  </a:txBody>
                  <a:tcPr/>
                </a:tc>
                <a:tc>
                  <a:txBody>
                    <a:bodyPr/>
                    <a:lstStyle/>
                    <a:p>
                      <a:endParaRPr lang="en-AU" sz="2000" i="0">
                        <a:latin typeface="VIC" panose="00000500000000000000" pitchFamily="2" charset="0"/>
                      </a:endParaRPr>
                    </a:p>
                  </a:txBody>
                  <a:tcPr/>
                </a:tc>
                <a:tc>
                  <a:txBody>
                    <a:bodyPr/>
                    <a:lstStyle/>
                    <a:p>
                      <a:r>
                        <a:rPr lang="en-AU" sz="2000" i="0">
                          <a:latin typeface="VIC" panose="00000500000000000000" pitchFamily="2" charset="0"/>
                        </a:rPr>
                        <a:t>11:30 am</a:t>
                      </a:r>
                    </a:p>
                  </a:txBody>
                  <a:tcPr/>
                </a:tc>
                <a:extLst>
                  <a:ext uri="{0D108BD9-81ED-4DB2-BD59-A6C34878D82A}">
                    <a16:rowId xmlns:a16="http://schemas.microsoft.com/office/drawing/2014/main" val="2604749075"/>
                  </a:ext>
                </a:extLst>
              </a:tr>
              <a:tr h="370840">
                <a:tc>
                  <a:txBody>
                    <a:bodyPr/>
                    <a:lstStyle/>
                    <a:p>
                      <a:r>
                        <a:rPr lang="en-AU" sz="1600" b="1" i="0">
                          <a:solidFill>
                            <a:srgbClr val="363534"/>
                          </a:solidFill>
                          <a:effectLst/>
                          <a:latin typeface="VIC" panose="00000500000000000000" pitchFamily="2" charset="0"/>
                          <a:ea typeface="Times New Roman" panose="02020603050405020304" pitchFamily="18" charset="0"/>
                        </a:rPr>
                        <a:t>Systems Update </a:t>
                      </a:r>
                      <a:endParaRPr lang="en-AU" sz="1600" i="0">
                        <a:latin typeface="VIC" panose="00000500000000000000" pitchFamily="2" charset="0"/>
                      </a:endParaRPr>
                    </a:p>
                  </a:txBody>
                  <a:tcPr/>
                </a:tc>
                <a:tc>
                  <a:txBody>
                    <a:bodyPr/>
                    <a:lstStyle/>
                    <a:p>
                      <a:pPr marL="107950" indent="0">
                        <a:lnSpc>
                          <a:spcPct val="100000"/>
                        </a:lnSpc>
                        <a:spcBef>
                          <a:spcPts val="600"/>
                        </a:spcBef>
                        <a:spcAft>
                          <a:spcPts val="600"/>
                        </a:spcAft>
                        <a:buNone/>
                        <a:tabLst>
                          <a:tab pos="215900" algn="l"/>
                          <a:tab pos="457200" algn="l"/>
                        </a:tabLst>
                      </a:pPr>
                      <a:r>
                        <a:rPr lang="en-AU" sz="1600" b="1" i="0">
                          <a:solidFill>
                            <a:srgbClr val="363534"/>
                          </a:solidFill>
                          <a:effectLst/>
                          <a:latin typeface="VIC" panose="00000500000000000000" pitchFamily="2" charset="0"/>
                          <a:ea typeface="Times New Roman" panose="02020603050405020304" pitchFamily="18" charset="0"/>
                        </a:rPr>
                        <a:t>Louis Lazzaro</a:t>
                      </a:r>
                      <a:br>
                        <a:rPr lang="en-AU" sz="1600" i="0">
                          <a:solidFill>
                            <a:srgbClr val="363534"/>
                          </a:solidFill>
                          <a:effectLst/>
                          <a:latin typeface="VIC" panose="00000500000000000000" pitchFamily="2" charset="0"/>
                          <a:ea typeface="Times New Roman" panose="02020603050405020304" pitchFamily="18" charset="0"/>
                        </a:rPr>
                      </a:br>
                      <a:r>
                        <a:rPr lang="en-AU" sz="1600" i="0">
                          <a:solidFill>
                            <a:srgbClr val="363534"/>
                          </a:solidFill>
                          <a:effectLst/>
                          <a:latin typeface="VIC" panose="00000500000000000000" pitchFamily="2" charset="0"/>
                          <a:ea typeface="Times New Roman" panose="02020603050405020304" pitchFamily="18" charset="0"/>
                        </a:rPr>
                        <a:t>Specialist Project Officer</a:t>
                      </a:r>
                    </a:p>
                    <a:p>
                      <a:pPr>
                        <a:lnSpc>
                          <a:spcPct val="100000"/>
                        </a:lnSpc>
                      </a:pPr>
                      <a:endParaRPr lang="en-AU" sz="1600" i="0">
                        <a:latin typeface="VIC" panose="00000500000000000000" pitchFamily="2" charset="0"/>
                      </a:endParaRPr>
                    </a:p>
                  </a:txBody>
                  <a:tcPr marL="0"/>
                </a:tc>
                <a:tc>
                  <a:txBody>
                    <a:bodyPr/>
                    <a:lstStyle/>
                    <a:p>
                      <a:r>
                        <a:rPr lang="en-AU" sz="1600" i="0">
                          <a:latin typeface="VIC" panose="00000500000000000000" pitchFamily="2" charset="0"/>
                        </a:rPr>
                        <a:t>30 mins</a:t>
                      </a:r>
                    </a:p>
                  </a:txBody>
                  <a:tcPr/>
                </a:tc>
                <a:extLst>
                  <a:ext uri="{0D108BD9-81ED-4DB2-BD59-A6C34878D82A}">
                    <a16:rowId xmlns:a16="http://schemas.microsoft.com/office/drawing/2014/main" val="103827028"/>
                  </a:ext>
                </a:extLst>
              </a:tr>
              <a:tr h="370840">
                <a:tc>
                  <a:txBody>
                    <a:bodyPr/>
                    <a:lstStyle/>
                    <a:p>
                      <a:r>
                        <a:rPr lang="en-AU" sz="1600" b="1" i="0">
                          <a:solidFill>
                            <a:srgbClr val="363534"/>
                          </a:solidFill>
                          <a:effectLst/>
                          <a:latin typeface="VIC" panose="00000500000000000000" pitchFamily="2" charset="0"/>
                          <a:ea typeface="Times New Roman" panose="02020603050405020304" pitchFamily="18" charset="0"/>
                        </a:rPr>
                        <a:t>ePlan Update </a:t>
                      </a:r>
                      <a:endParaRPr lang="en-AU" sz="1600" b="1" i="0">
                        <a:latin typeface="VIC" panose="00000500000000000000" pitchFamily="2" charset="0"/>
                      </a:endParaRPr>
                    </a:p>
                  </a:txBody>
                  <a:tcPr/>
                </a:tc>
                <a:tc>
                  <a:txBody>
                    <a:bodyPr/>
                    <a:lstStyle/>
                    <a:p>
                      <a:pPr marL="0" indent="0">
                        <a:lnSpc>
                          <a:spcPct val="100000"/>
                        </a:lnSpc>
                        <a:spcBef>
                          <a:spcPts val="600"/>
                        </a:spcBef>
                        <a:spcAft>
                          <a:spcPts val="600"/>
                        </a:spcAft>
                        <a:buNone/>
                        <a:tabLst>
                          <a:tab pos="431800" algn="l"/>
                          <a:tab pos="588010" algn="l"/>
                          <a:tab pos="588010" algn="l"/>
                        </a:tabLst>
                      </a:pPr>
                      <a:r>
                        <a:rPr lang="en-AU" sz="1600" b="1" i="0">
                          <a:solidFill>
                            <a:srgbClr val="363534"/>
                          </a:solidFill>
                          <a:effectLst/>
                          <a:latin typeface="VIC" panose="00000500000000000000" pitchFamily="2" charset="0"/>
                          <a:ea typeface="Times New Roman" panose="02020603050405020304" pitchFamily="18" charset="0"/>
                        </a:rPr>
                        <a:t>Susannah Maley</a:t>
                      </a:r>
                      <a:br>
                        <a:rPr lang="en-AU" sz="1600" i="0">
                          <a:solidFill>
                            <a:srgbClr val="363534"/>
                          </a:solidFill>
                          <a:effectLst/>
                          <a:latin typeface="VIC" panose="00000500000000000000" pitchFamily="2" charset="0"/>
                          <a:ea typeface="Times New Roman" panose="02020603050405020304" pitchFamily="18" charset="0"/>
                        </a:rPr>
                      </a:br>
                      <a:r>
                        <a:rPr lang="en-AU" sz="1600" i="0">
                          <a:solidFill>
                            <a:srgbClr val="363534"/>
                          </a:solidFill>
                          <a:effectLst/>
                          <a:latin typeface="VIC" panose="00000500000000000000" pitchFamily="2" charset="0"/>
                          <a:ea typeface="Times New Roman" panose="02020603050405020304" pitchFamily="18" charset="0"/>
                        </a:rPr>
                        <a:t>Customer Services Coordinator</a:t>
                      </a:r>
                    </a:p>
                    <a:p>
                      <a:pPr marL="0" indent="0">
                        <a:lnSpc>
                          <a:spcPct val="100000"/>
                        </a:lnSpc>
                        <a:spcBef>
                          <a:spcPts val="600"/>
                        </a:spcBef>
                        <a:spcAft>
                          <a:spcPts val="600"/>
                        </a:spcAft>
                        <a:buNone/>
                        <a:tabLst>
                          <a:tab pos="431800" algn="l"/>
                          <a:tab pos="588010" algn="l"/>
                          <a:tab pos="588010" algn="l"/>
                        </a:tabLst>
                      </a:pPr>
                      <a:r>
                        <a:rPr lang="en-AU" sz="1600" b="1" i="0">
                          <a:solidFill>
                            <a:srgbClr val="363534"/>
                          </a:solidFill>
                          <a:effectLst/>
                          <a:latin typeface="VIC" panose="00000500000000000000" pitchFamily="2" charset="0"/>
                          <a:ea typeface="Times New Roman" panose="02020603050405020304" pitchFamily="18" charset="0"/>
                        </a:rPr>
                        <a:t>Hamed Olfat</a:t>
                      </a:r>
                      <a:br>
                        <a:rPr lang="en-AU" sz="1600" i="0">
                          <a:solidFill>
                            <a:srgbClr val="363534"/>
                          </a:solidFill>
                          <a:effectLst/>
                          <a:latin typeface="VIC" panose="00000500000000000000" pitchFamily="2" charset="0"/>
                          <a:ea typeface="Times New Roman" panose="02020603050405020304" pitchFamily="18" charset="0"/>
                        </a:rPr>
                      </a:br>
                      <a:r>
                        <a:rPr lang="en-AU" sz="1600" i="0">
                          <a:solidFill>
                            <a:srgbClr val="363534"/>
                          </a:solidFill>
                          <a:effectLst/>
                          <a:latin typeface="VIC" panose="00000500000000000000" pitchFamily="2" charset="0"/>
                          <a:ea typeface="Times New Roman" panose="02020603050405020304" pitchFamily="18" charset="0"/>
                        </a:rPr>
                        <a:t>ePlan Lead</a:t>
                      </a:r>
                    </a:p>
                  </a:txBody>
                  <a:tcPr/>
                </a:tc>
                <a:tc>
                  <a:txBody>
                    <a:bodyPr/>
                    <a:lstStyle/>
                    <a:p>
                      <a:r>
                        <a:rPr lang="en-AU" sz="1600" i="0">
                          <a:latin typeface="VIC" panose="00000500000000000000" pitchFamily="2" charset="0"/>
                        </a:rPr>
                        <a:t>45 mins</a:t>
                      </a:r>
                    </a:p>
                  </a:txBody>
                  <a:tcPr/>
                </a:tc>
                <a:extLst>
                  <a:ext uri="{0D108BD9-81ED-4DB2-BD59-A6C34878D82A}">
                    <a16:rowId xmlns:a16="http://schemas.microsoft.com/office/drawing/2014/main" val="472901628"/>
                  </a:ext>
                </a:extLst>
              </a:tr>
              <a:tr h="370840">
                <a:tc>
                  <a:txBody>
                    <a:bodyPr/>
                    <a:lstStyle/>
                    <a:p>
                      <a:r>
                        <a:rPr lang="en-AU" sz="1600" b="1" i="0">
                          <a:solidFill>
                            <a:srgbClr val="363534"/>
                          </a:solidFill>
                          <a:effectLst/>
                          <a:latin typeface="VIC" panose="00000500000000000000" pitchFamily="2" charset="0"/>
                          <a:ea typeface="Times New Roman" panose="02020603050405020304" pitchFamily="18" charset="0"/>
                        </a:rPr>
                        <a:t>Service Desk Update </a:t>
                      </a:r>
                      <a:endParaRPr lang="en-AU" sz="1600" i="0">
                        <a:latin typeface="VIC" panose="00000500000000000000" pitchFamily="2" charset="0"/>
                      </a:endParaRPr>
                    </a:p>
                  </a:txBody>
                  <a:tcPr/>
                </a:tc>
                <a:tc>
                  <a:txBody>
                    <a:bodyPr/>
                    <a:lstStyle/>
                    <a:p>
                      <a:pPr marL="0" indent="0">
                        <a:lnSpc>
                          <a:spcPct val="100000"/>
                        </a:lnSpc>
                        <a:spcBef>
                          <a:spcPts val="600"/>
                        </a:spcBef>
                        <a:spcAft>
                          <a:spcPts val="600"/>
                        </a:spcAft>
                        <a:buNone/>
                        <a:tabLst>
                          <a:tab pos="431800" algn="l"/>
                          <a:tab pos="588010" algn="l"/>
                          <a:tab pos="588010" algn="l"/>
                        </a:tabLst>
                      </a:pPr>
                      <a:r>
                        <a:rPr lang="en-AU" sz="1600" b="1" i="0">
                          <a:solidFill>
                            <a:srgbClr val="363534"/>
                          </a:solidFill>
                          <a:effectLst/>
                          <a:latin typeface="VIC" panose="00000500000000000000" pitchFamily="2" charset="0"/>
                          <a:ea typeface="Times New Roman" panose="02020603050405020304" pitchFamily="18" charset="0"/>
                        </a:rPr>
                        <a:t>Mark Briffa</a:t>
                      </a:r>
                      <a:br>
                        <a:rPr lang="en-AU" sz="1600" i="0">
                          <a:solidFill>
                            <a:srgbClr val="363534"/>
                          </a:solidFill>
                          <a:effectLst/>
                          <a:latin typeface="VIC" panose="00000500000000000000" pitchFamily="2" charset="0"/>
                          <a:ea typeface="Times New Roman" panose="02020603050405020304" pitchFamily="18" charset="0"/>
                        </a:rPr>
                      </a:br>
                      <a:r>
                        <a:rPr lang="en-AU" sz="1600" i="0">
                          <a:solidFill>
                            <a:srgbClr val="363534"/>
                          </a:solidFill>
                          <a:effectLst/>
                          <a:latin typeface="VIC" panose="00000500000000000000" pitchFamily="2" charset="0"/>
                          <a:ea typeface="Times New Roman" panose="02020603050405020304" pitchFamily="18" charset="0"/>
                        </a:rPr>
                        <a:t>Manager Electronic Subdivisions Unit</a:t>
                      </a:r>
                    </a:p>
                    <a:p>
                      <a:pPr marL="0" indent="0">
                        <a:lnSpc>
                          <a:spcPct val="100000"/>
                        </a:lnSpc>
                        <a:spcBef>
                          <a:spcPts val="0"/>
                        </a:spcBef>
                        <a:spcAft>
                          <a:spcPts val="0"/>
                        </a:spcAft>
                        <a:buNone/>
                        <a:tabLst>
                          <a:tab pos="431800" algn="l"/>
                          <a:tab pos="588010" algn="l"/>
                          <a:tab pos="588010" algn="l"/>
                        </a:tabLst>
                      </a:pPr>
                      <a:r>
                        <a:rPr lang="en-AU" sz="1600" b="1" i="0">
                          <a:solidFill>
                            <a:srgbClr val="363534"/>
                          </a:solidFill>
                          <a:effectLst/>
                          <a:latin typeface="VIC" panose="00000500000000000000" pitchFamily="2" charset="0"/>
                          <a:ea typeface="Times New Roman" panose="02020603050405020304" pitchFamily="18" charset="0"/>
                        </a:rPr>
                        <a:t>Vernon Prasad</a:t>
                      </a:r>
                    </a:p>
                    <a:p>
                      <a:pPr marL="0" indent="0">
                        <a:lnSpc>
                          <a:spcPct val="100000"/>
                        </a:lnSpc>
                        <a:spcBef>
                          <a:spcPts val="0"/>
                        </a:spcBef>
                        <a:spcAft>
                          <a:spcPts val="0"/>
                        </a:spcAft>
                        <a:buNone/>
                        <a:tabLst>
                          <a:tab pos="431800" algn="l"/>
                          <a:tab pos="588010" algn="l"/>
                          <a:tab pos="588010" algn="l"/>
                        </a:tabLst>
                      </a:pPr>
                      <a:r>
                        <a:rPr lang="en-AU" sz="1600" i="0">
                          <a:solidFill>
                            <a:srgbClr val="363534"/>
                          </a:solidFill>
                          <a:effectLst/>
                          <a:latin typeface="VIC" panose="00000500000000000000" pitchFamily="2" charset="0"/>
                          <a:ea typeface="Times New Roman" panose="02020603050405020304" pitchFamily="18" charset="0"/>
                        </a:rPr>
                        <a:t>Senior Project Officer</a:t>
                      </a:r>
                      <a:endParaRPr lang="en-AU" sz="1600" i="0">
                        <a:solidFill>
                          <a:srgbClr val="363534"/>
                        </a:solidFill>
                        <a:latin typeface="VIC" panose="00000500000000000000" pitchFamily="2" charset="0"/>
                        <a:ea typeface="Times New Roman" panose="02020603050405020304" pitchFamily="18" charset="0"/>
                      </a:endParaRPr>
                    </a:p>
                  </a:txBody>
                  <a:tcPr/>
                </a:tc>
                <a:tc>
                  <a:txBody>
                    <a:bodyPr/>
                    <a:lstStyle/>
                    <a:p>
                      <a:r>
                        <a:rPr lang="en-AU" sz="1600" i="0">
                          <a:latin typeface="VIC" panose="00000500000000000000" pitchFamily="2" charset="0"/>
                        </a:rPr>
                        <a:t>15 mins</a:t>
                      </a:r>
                    </a:p>
                  </a:txBody>
                  <a:tcPr/>
                </a:tc>
                <a:extLst>
                  <a:ext uri="{0D108BD9-81ED-4DB2-BD59-A6C34878D82A}">
                    <a16:rowId xmlns:a16="http://schemas.microsoft.com/office/drawing/2014/main" val="1003074641"/>
                  </a:ext>
                </a:extLst>
              </a:tr>
              <a:tr h="370840">
                <a:tc>
                  <a:txBody>
                    <a:bodyPr/>
                    <a:lstStyle/>
                    <a:p>
                      <a:r>
                        <a:rPr lang="en-AU" sz="2000" b="1">
                          <a:solidFill>
                            <a:schemeClr val="bg1"/>
                          </a:solidFill>
                          <a:latin typeface="VIC" panose="00000500000000000000" pitchFamily="2" charset="0"/>
                        </a:rPr>
                        <a:t>Lunch</a:t>
                      </a:r>
                    </a:p>
                  </a:txBody>
                  <a:tcPr>
                    <a:solidFill>
                      <a:srgbClr val="B40000"/>
                    </a:solidFill>
                  </a:tcPr>
                </a:tc>
                <a:tc>
                  <a:txBody>
                    <a:bodyPr/>
                    <a:lstStyle/>
                    <a:p>
                      <a:endParaRPr lang="en-AU" sz="1600">
                        <a:latin typeface="VIC" panose="00000500000000000000" pitchFamily="2" charset="0"/>
                      </a:endParaRPr>
                    </a:p>
                  </a:txBody>
                  <a:tcPr>
                    <a:solidFill>
                      <a:srgbClr val="B40000"/>
                    </a:solidFill>
                  </a:tcPr>
                </a:tc>
                <a:tc>
                  <a:txBody>
                    <a:bodyPr/>
                    <a:lstStyle/>
                    <a:p>
                      <a:r>
                        <a:rPr lang="en-AU" sz="1600" b="1">
                          <a:solidFill>
                            <a:schemeClr val="bg1"/>
                          </a:solidFill>
                          <a:latin typeface="VIC" panose="00000500000000000000" pitchFamily="2" charset="0"/>
                        </a:rPr>
                        <a:t>1 pm</a:t>
                      </a:r>
                    </a:p>
                  </a:txBody>
                  <a:tcPr>
                    <a:solidFill>
                      <a:srgbClr val="B40000"/>
                    </a:solidFill>
                  </a:tcPr>
                </a:tc>
                <a:extLst>
                  <a:ext uri="{0D108BD9-81ED-4DB2-BD59-A6C34878D82A}">
                    <a16:rowId xmlns:a16="http://schemas.microsoft.com/office/drawing/2014/main" val="3831826514"/>
                  </a:ext>
                </a:extLst>
              </a:tr>
            </a:tbl>
          </a:graphicData>
        </a:graphic>
      </p:graphicFrame>
    </p:spTree>
    <p:extLst>
      <p:ext uri="{BB962C8B-B14F-4D97-AF65-F5344CB8AC3E}">
        <p14:creationId xmlns:p14="http://schemas.microsoft.com/office/powerpoint/2010/main" val="1670706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Executive Director Surveying and Spatial</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r>
              <a:rPr lang="en-AU" sz="2800"/>
              <a:t>Allison Kealy</a:t>
            </a:r>
          </a:p>
        </p:txBody>
      </p:sp>
    </p:spTree>
    <p:extLst>
      <p:ext uri="{BB962C8B-B14F-4D97-AF65-F5344CB8AC3E}">
        <p14:creationId xmlns:p14="http://schemas.microsoft.com/office/powerpoint/2010/main" val="1924542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EC6A38-688C-4D6F-82CF-957F00AF8452}"/>
              </a:ext>
            </a:extLst>
          </p:cNvPr>
          <p:cNvSpPr>
            <a:spLocks noGrp="1"/>
          </p:cNvSpPr>
          <p:nvPr>
            <p:ph type="title"/>
          </p:nvPr>
        </p:nvSpPr>
        <p:spPr>
          <a:xfrm>
            <a:off x="676273" y="4528"/>
            <a:ext cx="4801329" cy="710125"/>
          </a:xfrm>
        </p:spPr>
        <p:txBody>
          <a:bodyPr/>
          <a:lstStyle/>
          <a:p>
            <a:r>
              <a:rPr lang="en-US">
                <a:latin typeface="VIC" panose="00000500000000000000" pitchFamily="2" charset="0"/>
              </a:rPr>
              <a:t>Digital Transformation</a:t>
            </a:r>
            <a:endParaRPr lang="en-AU">
              <a:latin typeface="VIC" panose="00000500000000000000" pitchFamily="2" charset="0"/>
            </a:endParaRPr>
          </a:p>
        </p:txBody>
      </p:sp>
      <p:sp>
        <p:nvSpPr>
          <p:cNvPr id="99" name="Rectangle: Rounded Corners 89">
            <a:extLst>
              <a:ext uri="{FF2B5EF4-FFF2-40B4-BE49-F238E27FC236}">
                <a16:creationId xmlns:a16="http://schemas.microsoft.com/office/drawing/2014/main" id="{55DF50C6-E0EF-CC20-0D7A-FB280D8B5B40}"/>
              </a:ext>
            </a:extLst>
          </p:cNvPr>
          <p:cNvSpPr/>
          <p:nvPr/>
        </p:nvSpPr>
        <p:spPr>
          <a:xfrm>
            <a:off x="1463586" y="4573368"/>
            <a:ext cx="1128272" cy="333257"/>
          </a:xfrm>
          <a:prstGeom prst="roundRect">
            <a:avLst>
              <a:gd name="adj" fmla="val 16667"/>
            </a:avLst>
          </a:prstGeom>
          <a:solidFill>
            <a:srgbClr val="1B1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nvGrpSpPr>
          <p:cNvPr id="100" name="Group 99">
            <a:extLst>
              <a:ext uri="{FF2B5EF4-FFF2-40B4-BE49-F238E27FC236}">
                <a16:creationId xmlns:a16="http://schemas.microsoft.com/office/drawing/2014/main" id="{C36382DE-6E74-DB55-06B1-C87866A086BB}"/>
              </a:ext>
            </a:extLst>
          </p:cNvPr>
          <p:cNvGrpSpPr/>
          <p:nvPr/>
        </p:nvGrpSpPr>
        <p:grpSpPr>
          <a:xfrm rot="735104">
            <a:off x="4632336" y="1894207"/>
            <a:ext cx="3836977" cy="3838841"/>
            <a:chOff x="3850810" y="1878439"/>
            <a:chExt cx="4698420" cy="4700701"/>
          </a:xfrm>
        </p:grpSpPr>
        <p:sp>
          <p:nvSpPr>
            <p:cNvPr id="101" name="Freeform: Shape 45">
              <a:extLst>
                <a:ext uri="{FF2B5EF4-FFF2-40B4-BE49-F238E27FC236}">
                  <a16:creationId xmlns:a16="http://schemas.microsoft.com/office/drawing/2014/main" id="{B9E3C1EB-62D4-B466-CB41-5BCBE4FC2BE8}"/>
                </a:ext>
              </a:extLst>
            </p:cNvPr>
            <p:cNvSpPr/>
            <p:nvPr/>
          </p:nvSpPr>
          <p:spPr>
            <a:xfrm rot="1714902">
              <a:off x="5336961" y="2059971"/>
              <a:ext cx="3212269" cy="1593500"/>
            </a:xfrm>
            <a:custGeom>
              <a:avLst/>
              <a:gdLst>
                <a:gd name="connsiteX0" fmla="*/ 718264 w 3212269"/>
                <a:gd name="connsiteY0" fmla="*/ 822342 h 1593500"/>
                <a:gd name="connsiteX1" fmla="*/ 0 w 3212269"/>
                <a:gd name="connsiteY1" fmla="*/ 630122 h 1593500"/>
                <a:gd name="connsiteX2" fmla="*/ 3212269 w 3212269"/>
                <a:gd name="connsiteY2" fmla="*/ 639221 h 1593500"/>
                <a:gd name="connsiteX3" fmla="*/ 3018759 w 3212269"/>
                <a:gd name="connsiteY3" fmla="*/ 1362608 h 1593500"/>
                <a:gd name="connsiteX4" fmla="*/ 2298218 w 3212269"/>
                <a:gd name="connsiteY4" fmla="*/ 1593501 h 1593500"/>
                <a:gd name="connsiteX5" fmla="*/ 953891 w 3212269"/>
                <a:gd name="connsiteY5" fmla="*/ 1551417 h 1593500"/>
                <a:gd name="connsiteX6" fmla="*/ 718264 w 3212269"/>
                <a:gd name="connsiteY6" fmla="*/ 822342 h 15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2269" h="1593500">
                  <a:moveTo>
                    <a:pt x="718264" y="822342"/>
                  </a:moveTo>
                  <a:lnTo>
                    <a:pt x="0" y="630122"/>
                  </a:lnTo>
                  <a:cubicBezTo>
                    <a:pt x="899253" y="-209281"/>
                    <a:pt x="2307325" y="-213830"/>
                    <a:pt x="3212269" y="639221"/>
                  </a:cubicBezTo>
                  <a:lnTo>
                    <a:pt x="3018759" y="1362608"/>
                  </a:lnTo>
                  <a:lnTo>
                    <a:pt x="2298218" y="1593501"/>
                  </a:lnTo>
                  <a:cubicBezTo>
                    <a:pt x="1919166" y="1243181"/>
                    <a:pt x="1344327" y="1232944"/>
                    <a:pt x="953891" y="1551417"/>
                  </a:cubicBezTo>
                  <a:lnTo>
                    <a:pt x="718264" y="822342"/>
                  </a:lnTo>
                  <a:close/>
                </a:path>
              </a:pathLst>
            </a:custGeom>
            <a:solidFill>
              <a:srgbClr val="0C7ABE"/>
            </a:solidFill>
            <a:ln w="11372" cap="flat">
              <a:noFill/>
              <a:prstDash val="solid"/>
              <a:miter/>
            </a:ln>
          </p:spPr>
          <p:txBody>
            <a:bodyPr rtlCol="0" anchor="ctr"/>
            <a:lstStyle/>
            <a:p>
              <a:endParaRPr lang="en-AU"/>
            </a:p>
          </p:txBody>
        </p:sp>
        <p:sp>
          <p:nvSpPr>
            <p:cNvPr id="102" name="Freeform: Shape 48">
              <a:extLst>
                <a:ext uri="{FF2B5EF4-FFF2-40B4-BE49-F238E27FC236}">
                  <a16:creationId xmlns:a16="http://schemas.microsoft.com/office/drawing/2014/main" id="{8539CCB8-A4A9-7D00-DFCC-8357CE2B53AB}"/>
                </a:ext>
              </a:extLst>
            </p:cNvPr>
            <p:cNvSpPr/>
            <p:nvPr/>
          </p:nvSpPr>
          <p:spPr>
            <a:xfrm rot="1714902">
              <a:off x="4044672" y="1878439"/>
              <a:ext cx="1594752" cy="3209746"/>
            </a:xfrm>
            <a:custGeom>
              <a:avLst/>
              <a:gdLst>
                <a:gd name="connsiteX0" fmla="*/ 822989 w 1594752"/>
                <a:gd name="connsiteY0" fmla="*/ 2490909 h 3209746"/>
                <a:gd name="connsiteX1" fmla="*/ 630617 w 1594752"/>
                <a:gd name="connsiteY1" fmla="*/ 3209747 h 3209746"/>
                <a:gd name="connsiteX2" fmla="*/ 639723 w 1594752"/>
                <a:gd name="connsiteY2" fmla="*/ 0 h 3209746"/>
                <a:gd name="connsiteX3" fmla="*/ 1363679 w 1594752"/>
                <a:gd name="connsiteY3" fmla="*/ 193358 h 3209746"/>
                <a:gd name="connsiteX4" fmla="*/ 1594753 w 1594752"/>
                <a:gd name="connsiteY4" fmla="*/ 913333 h 3209746"/>
                <a:gd name="connsiteX5" fmla="*/ 1552636 w 1594752"/>
                <a:gd name="connsiteY5" fmla="*/ 2256605 h 3209746"/>
                <a:gd name="connsiteX6" fmla="*/ 822989 w 1594752"/>
                <a:gd name="connsiteY6" fmla="*/ 2490909 h 32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4752" h="3209746">
                  <a:moveTo>
                    <a:pt x="822989" y="2490909"/>
                  </a:moveTo>
                  <a:lnTo>
                    <a:pt x="630617" y="3209747"/>
                  </a:lnTo>
                  <a:cubicBezTo>
                    <a:pt x="-209445" y="2311200"/>
                    <a:pt x="-213998" y="904234"/>
                    <a:pt x="639723" y="0"/>
                  </a:cubicBezTo>
                  <a:lnTo>
                    <a:pt x="1363679" y="193358"/>
                  </a:lnTo>
                  <a:lnTo>
                    <a:pt x="1594753" y="913333"/>
                  </a:lnTo>
                  <a:cubicBezTo>
                    <a:pt x="1244158" y="1292088"/>
                    <a:pt x="1233913" y="1866476"/>
                    <a:pt x="1552636" y="2256605"/>
                  </a:cubicBezTo>
                  <a:lnTo>
                    <a:pt x="822989" y="2490909"/>
                  </a:lnTo>
                  <a:close/>
                </a:path>
              </a:pathLst>
            </a:custGeom>
            <a:solidFill>
              <a:srgbClr val="1A9BC7"/>
            </a:solidFill>
            <a:ln w="11372" cap="flat">
              <a:noFill/>
              <a:prstDash val="solid"/>
              <a:miter/>
            </a:ln>
          </p:spPr>
          <p:txBody>
            <a:bodyPr rtlCol="0" anchor="ctr"/>
            <a:lstStyle/>
            <a:p>
              <a:endParaRPr lang="en-AU"/>
            </a:p>
          </p:txBody>
        </p:sp>
        <p:sp>
          <p:nvSpPr>
            <p:cNvPr id="103" name="Freeform: Shape 49">
              <a:extLst>
                <a:ext uri="{FF2B5EF4-FFF2-40B4-BE49-F238E27FC236}">
                  <a16:creationId xmlns:a16="http://schemas.microsoft.com/office/drawing/2014/main" id="{263DD327-9DE4-AFC0-659E-52204A7F7760}"/>
                </a:ext>
              </a:extLst>
            </p:cNvPr>
            <p:cNvSpPr/>
            <p:nvPr/>
          </p:nvSpPr>
          <p:spPr>
            <a:xfrm rot="1714902">
              <a:off x="6764714" y="3369394"/>
              <a:ext cx="1594752" cy="3209746"/>
            </a:xfrm>
            <a:custGeom>
              <a:avLst/>
              <a:gdLst>
                <a:gd name="connsiteX0" fmla="*/ 955030 w 1594752"/>
                <a:gd name="connsiteY0" fmla="*/ 3209747 h 3209746"/>
                <a:gd name="connsiteX1" fmla="*/ 231074 w 1594752"/>
                <a:gd name="connsiteY1" fmla="*/ 3016389 h 3209746"/>
                <a:gd name="connsiteX2" fmla="*/ 0 w 1594752"/>
                <a:gd name="connsiteY2" fmla="*/ 2296413 h 3209746"/>
                <a:gd name="connsiteX3" fmla="*/ 42117 w 1594752"/>
                <a:gd name="connsiteY3" fmla="*/ 953142 h 3209746"/>
                <a:gd name="connsiteX4" fmla="*/ 771764 w 1594752"/>
                <a:gd name="connsiteY4" fmla="*/ 718838 h 3209746"/>
                <a:gd name="connsiteX5" fmla="*/ 964136 w 1594752"/>
                <a:gd name="connsiteY5" fmla="*/ 0 h 3209746"/>
                <a:gd name="connsiteX6" fmla="*/ 955030 w 1594752"/>
                <a:gd name="connsiteY6" fmla="*/ 3209747 h 32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4752" h="3209746">
                  <a:moveTo>
                    <a:pt x="955030" y="3209747"/>
                  </a:moveTo>
                  <a:lnTo>
                    <a:pt x="231074" y="3016389"/>
                  </a:lnTo>
                  <a:lnTo>
                    <a:pt x="0" y="2296413"/>
                  </a:lnTo>
                  <a:cubicBezTo>
                    <a:pt x="350595" y="1917659"/>
                    <a:pt x="360840" y="1343271"/>
                    <a:pt x="42117" y="953142"/>
                  </a:cubicBezTo>
                  <a:lnTo>
                    <a:pt x="771764" y="718838"/>
                  </a:lnTo>
                  <a:lnTo>
                    <a:pt x="964136" y="0"/>
                  </a:lnTo>
                  <a:cubicBezTo>
                    <a:pt x="1804198" y="898547"/>
                    <a:pt x="1808751" y="2305513"/>
                    <a:pt x="955030" y="3209747"/>
                  </a:cubicBezTo>
                  <a:close/>
                </a:path>
              </a:pathLst>
            </a:custGeom>
            <a:solidFill>
              <a:srgbClr val="2B429C"/>
            </a:solidFill>
            <a:ln w="11372" cap="flat">
              <a:noFill/>
              <a:prstDash val="solid"/>
              <a:miter/>
            </a:ln>
          </p:spPr>
          <p:txBody>
            <a:bodyPr rtlCol="0" anchor="ctr"/>
            <a:lstStyle/>
            <a:p>
              <a:endParaRPr lang="en-AU"/>
            </a:p>
          </p:txBody>
        </p:sp>
        <p:sp>
          <p:nvSpPr>
            <p:cNvPr id="104" name="Freeform: Shape 50">
              <a:extLst>
                <a:ext uri="{FF2B5EF4-FFF2-40B4-BE49-F238E27FC236}">
                  <a16:creationId xmlns:a16="http://schemas.microsoft.com/office/drawing/2014/main" id="{61810034-8F30-779C-A195-73A573EB0A2B}"/>
                </a:ext>
              </a:extLst>
            </p:cNvPr>
            <p:cNvSpPr/>
            <p:nvPr/>
          </p:nvSpPr>
          <p:spPr>
            <a:xfrm rot="1714902">
              <a:off x="3850810" y="4790218"/>
              <a:ext cx="3212269" cy="1593500"/>
            </a:xfrm>
            <a:custGeom>
              <a:avLst/>
              <a:gdLst>
                <a:gd name="connsiteX0" fmla="*/ 2492867 w 3212269"/>
                <a:gd name="connsiteY0" fmla="*/ 771158 h 1593500"/>
                <a:gd name="connsiteX1" fmla="*/ 3212270 w 3212269"/>
                <a:gd name="connsiteY1" fmla="*/ 963379 h 1593500"/>
                <a:gd name="connsiteX2" fmla="*/ 0 w 3212269"/>
                <a:gd name="connsiteY2" fmla="*/ 954280 h 1593500"/>
                <a:gd name="connsiteX3" fmla="*/ 193510 w 3212269"/>
                <a:gd name="connsiteY3" fmla="*/ 230893 h 1593500"/>
                <a:gd name="connsiteX4" fmla="*/ 914051 w 3212269"/>
                <a:gd name="connsiteY4" fmla="*/ 0 h 1593500"/>
                <a:gd name="connsiteX5" fmla="*/ 2258378 w 3212269"/>
                <a:gd name="connsiteY5" fmla="*/ 42084 h 1593500"/>
                <a:gd name="connsiteX6" fmla="*/ 2492867 w 3212269"/>
                <a:gd name="connsiteY6" fmla="*/ 771158 h 15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2269" h="1593500">
                  <a:moveTo>
                    <a:pt x="2492867" y="771158"/>
                  </a:moveTo>
                  <a:lnTo>
                    <a:pt x="3212270" y="963379"/>
                  </a:lnTo>
                  <a:cubicBezTo>
                    <a:pt x="2313016" y="1802781"/>
                    <a:pt x="904945" y="1807331"/>
                    <a:pt x="0" y="954280"/>
                  </a:cubicBezTo>
                  <a:lnTo>
                    <a:pt x="193510" y="230893"/>
                  </a:lnTo>
                  <a:lnTo>
                    <a:pt x="914051" y="0"/>
                  </a:lnTo>
                  <a:cubicBezTo>
                    <a:pt x="1293104" y="350320"/>
                    <a:pt x="1867943" y="360556"/>
                    <a:pt x="2258378" y="42084"/>
                  </a:cubicBezTo>
                  <a:lnTo>
                    <a:pt x="2492867" y="771158"/>
                  </a:lnTo>
                  <a:close/>
                </a:path>
              </a:pathLst>
            </a:custGeom>
            <a:solidFill>
              <a:srgbClr val="1B175D"/>
            </a:solidFill>
            <a:ln w="11372" cap="flat">
              <a:noFill/>
              <a:prstDash val="solid"/>
              <a:miter/>
            </a:ln>
          </p:spPr>
          <p:txBody>
            <a:bodyPr rtlCol="0" anchor="ctr"/>
            <a:lstStyle/>
            <a:p>
              <a:endParaRPr lang="en-AU"/>
            </a:p>
          </p:txBody>
        </p:sp>
      </p:grpSp>
      <p:sp>
        <p:nvSpPr>
          <p:cNvPr id="105" name="Rectangle: Rounded Corners 66">
            <a:extLst>
              <a:ext uri="{FF2B5EF4-FFF2-40B4-BE49-F238E27FC236}">
                <a16:creationId xmlns:a16="http://schemas.microsoft.com/office/drawing/2014/main" id="{9F75DDD2-C6FA-B725-A03A-9517C2CF0D00}"/>
              </a:ext>
            </a:extLst>
          </p:cNvPr>
          <p:cNvSpPr/>
          <p:nvPr/>
        </p:nvSpPr>
        <p:spPr>
          <a:xfrm>
            <a:off x="2521644" y="2468332"/>
            <a:ext cx="3157074" cy="912771"/>
          </a:xfrm>
          <a:prstGeom prst="roundRect">
            <a:avLst>
              <a:gd name="adj" fmla="val 16667"/>
            </a:avLst>
          </a:prstGeom>
          <a:solidFill>
            <a:srgbClr val="1A9B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06" name="Picture 14">
            <a:extLst>
              <a:ext uri="{FF2B5EF4-FFF2-40B4-BE49-F238E27FC236}">
                <a16:creationId xmlns:a16="http://schemas.microsoft.com/office/drawing/2014/main" id="{97F9A152-0959-18CB-DE7F-8E7BB569C7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6923544" flipH="1">
            <a:off x="2588200" y="5210963"/>
            <a:ext cx="803065" cy="798583"/>
          </a:xfrm>
          <a:prstGeom prst="rect">
            <a:avLst/>
          </a:prstGeom>
        </p:spPr>
      </p:pic>
      <p:sp>
        <p:nvSpPr>
          <p:cNvPr id="107" name="Rectangle: Rounded Corners 61">
            <a:extLst>
              <a:ext uri="{FF2B5EF4-FFF2-40B4-BE49-F238E27FC236}">
                <a16:creationId xmlns:a16="http://schemas.microsoft.com/office/drawing/2014/main" id="{26EA7BA2-43E8-8C28-39E7-F1A2C18E3B32}"/>
              </a:ext>
            </a:extLst>
          </p:cNvPr>
          <p:cNvSpPr/>
          <p:nvPr/>
        </p:nvSpPr>
        <p:spPr>
          <a:xfrm>
            <a:off x="3112782" y="4481153"/>
            <a:ext cx="2850973" cy="1025162"/>
          </a:xfrm>
          <a:prstGeom prst="roundRect">
            <a:avLst>
              <a:gd name="adj" fmla="val 16667"/>
            </a:avLst>
          </a:prstGeom>
          <a:solidFill>
            <a:srgbClr val="1B1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08" name="Picture 20">
            <a:extLst>
              <a:ext uri="{FF2B5EF4-FFF2-40B4-BE49-F238E27FC236}">
                <a16:creationId xmlns:a16="http://schemas.microsoft.com/office/drawing/2014/main" id="{D519A309-6C31-0DFF-A410-585EB2AE137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2671879" y="1711094"/>
            <a:ext cx="665440" cy="834407"/>
          </a:xfrm>
          <a:prstGeom prst="rect">
            <a:avLst/>
          </a:prstGeom>
        </p:spPr>
      </p:pic>
      <p:sp>
        <p:nvSpPr>
          <p:cNvPr id="109" name="AutoShape 21">
            <a:extLst>
              <a:ext uri="{FF2B5EF4-FFF2-40B4-BE49-F238E27FC236}">
                <a16:creationId xmlns:a16="http://schemas.microsoft.com/office/drawing/2014/main" id="{5B8E4C49-A298-D675-62DF-E5B5EA35F1C8}"/>
              </a:ext>
            </a:extLst>
          </p:cNvPr>
          <p:cNvSpPr/>
          <p:nvPr/>
        </p:nvSpPr>
        <p:spPr>
          <a:xfrm>
            <a:off x="3337757" y="2296540"/>
            <a:ext cx="387376" cy="0"/>
          </a:xfrm>
          <a:prstGeom prst="line">
            <a:avLst/>
          </a:prstGeom>
          <a:ln w="19050" cap="rnd">
            <a:solidFill>
              <a:srgbClr val="1A9BC7"/>
            </a:solidFill>
            <a:prstDash val="sysDot"/>
            <a:headEnd type="none" w="sm" len="sm"/>
            <a:tailEnd type="triangle" w="lg" len="med"/>
          </a:ln>
        </p:spPr>
      </p:sp>
      <p:pic>
        <p:nvPicPr>
          <p:cNvPr id="110" name="Picture 22">
            <a:extLst>
              <a:ext uri="{FF2B5EF4-FFF2-40B4-BE49-F238E27FC236}">
                <a16:creationId xmlns:a16="http://schemas.microsoft.com/office/drawing/2014/main" id="{522F3FD8-6D08-F135-BD23-2038E4DD312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b="20659"/>
          <a:stretch>
            <a:fillRect/>
          </a:stretch>
        </p:blipFill>
        <p:spPr>
          <a:xfrm>
            <a:off x="3776768" y="1699225"/>
            <a:ext cx="1003149" cy="794910"/>
          </a:xfrm>
          <a:prstGeom prst="rect">
            <a:avLst/>
          </a:prstGeom>
        </p:spPr>
      </p:pic>
      <p:sp>
        <p:nvSpPr>
          <p:cNvPr id="111" name="TextBox 23">
            <a:extLst>
              <a:ext uri="{FF2B5EF4-FFF2-40B4-BE49-F238E27FC236}">
                <a16:creationId xmlns:a16="http://schemas.microsoft.com/office/drawing/2014/main" id="{C69E84CC-372F-DE79-7298-BE2A3D465690}"/>
              </a:ext>
            </a:extLst>
          </p:cNvPr>
          <p:cNvSpPr txBox="1"/>
          <p:nvPr/>
        </p:nvSpPr>
        <p:spPr>
          <a:xfrm>
            <a:off x="1676994" y="4573368"/>
            <a:ext cx="1012133" cy="294311"/>
          </a:xfrm>
          <a:prstGeom prst="rect">
            <a:avLst/>
          </a:prstGeom>
        </p:spPr>
        <p:txBody>
          <a:bodyPr lIns="0" tIns="0" rIns="0" bIns="0" rtlCol="0" anchor="t">
            <a:spAutoFit/>
          </a:bodyPr>
          <a:lstStyle/>
          <a:p>
            <a:pPr algn="l">
              <a:lnSpc>
                <a:spcPts val="2465"/>
              </a:lnSpc>
            </a:pPr>
            <a:r>
              <a:rPr lang="en-US" sz="1400" b="1" spc="-3">
                <a:solidFill>
                  <a:schemeClr val="bg1"/>
                </a:solidFill>
                <a:latin typeface="VIC" panose="00000500000000000000" pitchFamily="2" charset="0"/>
              </a:rPr>
              <a:t>upload</a:t>
            </a:r>
          </a:p>
        </p:txBody>
      </p:sp>
      <p:pic>
        <p:nvPicPr>
          <p:cNvPr id="113" name="Picture 25">
            <a:extLst>
              <a:ext uri="{FF2B5EF4-FFF2-40B4-BE49-F238E27FC236}">
                <a16:creationId xmlns:a16="http://schemas.microsoft.com/office/drawing/2014/main" id="{993DBDCA-C7EF-197D-5B64-7C4BAFB9392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9889577" y="1789843"/>
            <a:ext cx="623444" cy="623443"/>
          </a:xfrm>
          <a:prstGeom prst="rect">
            <a:avLst/>
          </a:prstGeom>
        </p:spPr>
      </p:pic>
      <p:pic>
        <p:nvPicPr>
          <p:cNvPr id="114" name="Picture 26">
            <a:extLst>
              <a:ext uri="{FF2B5EF4-FFF2-40B4-BE49-F238E27FC236}">
                <a16:creationId xmlns:a16="http://schemas.microsoft.com/office/drawing/2014/main" id="{4EC86915-9CE1-4F31-E58B-7394E3C8903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8126078" y="1753813"/>
            <a:ext cx="621197" cy="455026"/>
          </a:xfrm>
          <a:prstGeom prst="rect">
            <a:avLst/>
          </a:prstGeom>
        </p:spPr>
      </p:pic>
      <p:pic>
        <p:nvPicPr>
          <p:cNvPr id="115" name="Picture 31">
            <a:extLst>
              <a:ext uri="{FF2B5EF4-FFF2-40B4-BE49-F238E27FC236}">
                <a16:creationId xmlns:a16="http://schemas.microsoft.com/office/drawing/2014/main" id="{4A50F068-053A-D5A5-E4F2-0B88BBAF1CD0}"/>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t="24326"/>
          <a:stretch>
            <a:fillRect/>
          </a:stretch>
        </p:blipFill>
        <p:spPr>
          <a:xfrm>
            <a:off x="8150776" y="2197615"/>
            <a:ext cx="573613" cy="460253"/>
          </a:xfrm>
          <a:prstGeom prst="rect">
            <a:avLst/>
          </a:prstGeom>
        </p:spPr>
      </p:pic>
      <p:sp>
        <p:nvSpPr>
          <p:cNvPr id="116" name="TextBox 32">
            <a:extLst>
              <a:ext uri="{FF2B5EF4-FFF2-40B4-BE49-F238E27FC236}">
                <a16:creationId xmlns:a16="http://schemas.microsoft.com/office/drawing/2014/main" id="{C8AE0D5C-EACD-6840-58E3-5D0E55C85438}"/>
              </a:ext>
            </a:extLst>
          </p:cNvPr>
          <p:cNvSpPr txBox="1"/>
          <p:nvPr/>
        </p:nvSpPr>
        <p:spPr>
          <a:xfrm>
            <a:off x="2712668" y="2684982"/>
            <a:ext cx="2708339" cy="707886"/>
          </a:xfrm>
          <a:prstGeom prst="rect">
            <a:avLst/>
          </a:prstGeom>
        </p:spPr>
        <p:txBody>
          <a:bodyPr wrap="square" lIns="0" tIns="0" rIns="0" bIns="0" rtlCol="0" anchor="t">
            <a:spAutoFit/>
          </a:bodyPr>
          <a:lstStyle/>
          <a:p>
            <a:pPr marL="0" lvl="0" indent="0" algn="l">
              <a:spcBef>
                <a:spcPct val="0"/>
              </a:spcBef>
            </a:pPr>
            <a:r>
              <a:rPr lang="en-US" sz="1600" b="1" u="none" spc="-3">
                <a:solidFill>
                  <a:srgbClr val="FFFFFF"/>
                </a:solidFill>
                <a:latin typeface="VIC" panose="00000500000000000000" pitchFamily="2" charset="0"/>
              </a:rPr>
              <a:t>Surveyor undertakes survey</a:t>
            </a:r>
            <a:br>
              <a:rPr lang="en-US" sz="1400" u="none" spc="-3">
                <a:solidFill>
                  <a:srgbClr val="FFFFFF"/>
                </a:solidFill>
                <a:latin typeface="VIC" panose="00000500000000000000" pitchFamily="2" charset="0"/>
              </a:rPr>
            </a:br>
            <a:endParaRPr lang="en-US" sz="1400" u="none" spc="-3">
              <a:solidFill>
                <a:srgbClr val="FFFFFF"/>
              </a:solidFill>
              <a:latin typeface="VIC" panose="00000500000000000000" pitchFamily="2" charset="0"/>
            </a:endParaRPr>
          </a:p>
        </p:txBody>
      </p:sp>
      <p:sp>
        <p:nvSpPr>
          <p:cNvPr id="117" name="AutoShape 33">
            <a:extLst>
              <a:ext uri="{FF2B5EF4-FFF2-40B4-BE49-F238E27FC236}">
                <a16:creationId xmlns:a16="http://schemas.microsoft.com/office/drawing/2014/main" id="{7F3797C4-4B5C-EE68-6548-3F6D6607F83A}"/>
              </a:ext>
            </a:extLst>
          </p:cNvPr>
          <p:cNvSpPr/>
          <p:nvPr/>
        </p:nvSpPr>
        <p:spPr>
          <a:xfrm>
            <a:off x="9119624" y="2123698"/>
            <a:ext cx="728680" cy="0"/>
          </a:xfrm>
          <a:prstGeom prst="line">
            <a:avLst/>
          </a:prstGeom>
          <a:ln w="19050" cap="rnd">
            <a:solidFill>
              <a:srgbClr val="0C7ABE"/>
            </a:solidFill>
            <a:prstDash val="sysDot"/>
            <a:headEnd type="none" w="sm" len="sm"/>
            <a:tailEnd type="triangle" w="lg" len="med"/>
          </a:ln>
        </p:spPr>
      </p:sp>
      <p:sp>
        <p:nvSpPr>
          <p:cNvPr id="118" name="TextBox 38">
            <a:extLst>
              <a:ext uri="{FF2B5EF4-FFF2-40B4-BE49-F238E27FC236}">
                <a16:creationId xmlns:a16="http://schemas.microsoft.com/office/drawing/2014/main" id="{6ADD9517-81A4-9E6B-ED73-38C453C2CDCA}"/>
              </a:ext>
            </a:extLst>
          </p:cNvPr>
          <p:cNvSpPr txBox="1"/>
          <p:nvPr/>
        </p:nvSpPr>
        <p:spPr>
          <a:xfrm>
            <a:off x="3374186" y="4722401"/>
            <a:ext cx="2046821" cy="954107"/>
          </a:xfrm>
          <a:prstGeom prst="rect">
            <a:avLst/>
          </a:prstGeom>
        </p:spPr>
        <p:txBody>
          <a:bodyPr wrap="square" lIns="0" tIns="0" rIns="0" bIns="0" rtlCol="0" anchor="t">
            <a:spAutoFit/>
          </a:bodyPr>
          <a:lstStyle/>
          <a:p>
            <a:r>
              <a:rPr lang="en-US" sz="1600" b="1" spc="-3">
                <a:solidFill>
                  <a:srgbClr val="FFFFFF"/>
                </a:solidFill>
                <a:latin typeface="VIC" panose="00000500000000000000" pitchFamily="2" charset="0"/>
              </a:rPr>
              <a:t>Vicmap property and other products updated </a:t>
            </a:r>
            <a:br>
              <a:rPr lang="en-US" sz="1400" spc="-3">
                <a:solidFill>
                  <a:srgbClr val="FFFFFF"/>
                </a:solidFill>
                <a:latin typeface="VIC" panose="00000500000000000000" pitchFamily="2" charset="0"/>
              </a:rPr>
            </a:br>
            <a:endParaRPr lang="en-US" sz="1400" spc="-3">
              <a:solidFill>
                <a:srgbClr val="FFFFFF"/>
              </a:solidFill>
              <a:latin typeface="VIC" panose="00000500000000000000" pitchFamily="2" charset="0"/>
            </a:endParaRPr>
          </a:p>
        </p:txBody>
      </p:sp>
      <p:sp>
        <p:nvSpPr>
          <p:cNvPr id="120" name="TextBox 45">
            <a:extLst>
              <a:ext uri="{FF2B5EF4-FFF2-40B4-BE49-F238E27FC236}">
                <a16:creationId xmlns:a16="http://schemas.microsoft.com/office/drawing/2014/main" id="{39ACB078-6A5B-9907-C72D-DF539229DF68}"/>
              </a:ext>
            </a:extLst>
          </p:cNvPr>
          <p:cNvSpPr txBox="1"/>
          <p:nvPr/>
        </p:nvSpPr>
        <p:spPr>
          <a:xfrm>
            <a:off x="5869745" y="3362458"/>
            <a:ext cx="1408837" cy="1046440"/>
          </a:xfrm>
          <a:prstGeom prst="rect">
            <a:avLst/>
          </a:prstGeom>
        </p:spPr>
        <p:txBody>
          <a:bodyPr wrap="square" lIns="0" tIns="0" rIns="0" bIns="0" rtlCol="0" anchor="t">
            <a:spAutoFit/>
          </a:bodyPr>
          <a:lstStyle/>
          <a:p>
            <a:pPr algn="ctr"/>
            <a:r>
              <a:rPr lang="en-US" sz="1700" b="1" spc="-3">
                <a:solidFill>
                  <a:schemeClr val="accent6"/>
                </a:solidFill>
                <a:latin typeface="VIC" panose="00000500000000000000" pitchFamily="2" charset="0"/>
              </a:rPr>
              <a:t>Data-driven land</a:t>
            </a:r>
          </a:p>
          <a:p>
            <a:pPr algn="ctr"/>
            <a:r>
              <a:rPr lang="en-US" sz="1700" b="1" spc="-3">
                <a:solidFill>
                  <a:schemeClr val="accent6"/>
                </a:solidFill>
                <a:latin typeface="VIC" panose="00000500000000000000" pitchFamily="2" charset="0"/>
              </a:rPr>
              <a:t>development lifecycle</a:t>
            </a:r>
          </a:p>
        </p:txBody>
      </p:sp>
      <p:grpSp>
        <p:nvGrpSpPr>
          <p:cNvPr id="121" name="Group 120">
            <a:extLst>
              <a:ext uri="{FF2B5EF4-FFF2-40B4-BE49-F238E27FC236}">
                <a16:creationId xmlns:a16="http://schemas.microsoft.com/office/drawing/2014/main" id="{967055BB-0A79-58AF-465B-F5E349A23253}"/>
              </a:ext>
            </a:extLst>
          </p:cNvPr>
          <p:cNvGrpSpPr/>
          <p:nvPr/>
        </p:nvGrpSpPr>
        <p:grpSpPr>
          <a:xfrm>
            <a:off x="4890820" y="1750190"/>
            <a:ext cx="1020728" cy="716153"/>
            <a:chOff x="4194838" y="1651893"/>
            <a:chExt cx="972673" cy="682437"/>
          </a:xfrm>
        </p:grpSpPr>
        <p:pic>
          <p:nvPicPr>
            <p:cNvPr id="122" name="Picture 121">
              <a:extLst>
                <a:ext uri="{FF2B5EF4-FFF2-40B4-BE49-F238E27FC236}">
                  <a16:creationId xmlns:a16="http://schemas.microsoft.com/office/drawing/2014/main" id="{63E29A35-9E3D-0B06-E8E7-AD4872FB19EB}"/>
                </a:ext>
              </a:extLst>
            </p:cNvPr>
            <p:cNvPicPr>
              <a:picLocks noChangeAspect="1"/>
            </p:cNvPicPr>
            <p:nvPr/>
          </p:nvPicPr>
          <p:blipFill rotWithShape="1">
            <a:blip r:embed="rId15"/>
            <a:srcRect l="1723" t="9483" r="3154" b="12096"/>
            <a:stretch/>
          </p:blipFill>
          <p:spPr>
            <a:xfrm>
              <a:off x="4194838" y="1651893"/>
              <a:ext cx="972673" cy="361623"/>
            </a:xfrm>
            <a:prstGeom prst="rect">
              <a:avLst/>
            </a:prstGeom>
            <a:ln w="28575">
              <a:noFill/>
            </a:ln>
          </p:spPr>
        </p:pic>
        <p:pic>
          <p:nvPicPr>
            <p:cNvPr id="123" name="Picture 122">
              <a:extLst>
                <a:ext uri="{FF2B5EF4-FFF2-40B4-BE49-F238E27FC236}">
                  <a16:creationId xmlns:a16="http://schemas.microsoft.com/office/drawing/2014/main" id="{DDBA9F0D-1782-838D-6AD8-7730B7054134}"/>
                </a:ext>
              </a:extLst>
            </p:cNvPr>
            <p:cNvPicPr>
              <a:picLocks noChangeAspect="1"/>
            </p:cNvPicPr>
            <p:nvPr/>
          </p:nvPicPr>
          <p:blipFill>
            <a:blip r:embed="rId16"/>
            <a:stretch>
              <a:fillRect/>
            </a:stretch>
          </p:blipFill>
          <p:spPr>
            <a:xfrm>
              <a:off x="4194838" y="2001271"/>
              <a:ext cx="965874" cy="333059"/>
            </a:xfrm>
            <a:prstGeom prst="rect">
              <a:avLst/>
            </a:prstGeom>
            <a:solidFill>
              <a:srgbClr val="007DB9">
                <a:hueOff val="0"/>
                <a:satOff val="0"/>
                <a:lumOff val="0"/>
              </a:srgbClr>
            </a:solidFill>
            <a:ln>
              <a:noFill/>
            </a:ln>
          </p:spPr>
        </p:pic>
      </p:grpSp>
      <p:pic>
        <p:nvPicPr>
          <p:cNvPr id="125" name="Picture 124" descr="Icon&#10;&#10;Description automatically generated">
            <a:extLst>
              <a:ext uri="{FF2B5EF4-FFF2-40B4-BE49-F238E27FC236}">
                <a16:creationId xmlns:a16="http://schemas.microsoft.com/office/drawing/2014/main" id="{74A31B2E-8D48-F126-7A66-80C9C9E33806}"/>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942473" y="1857992"/>
            <a:ext cx="528457" cy="537893"/>
          </a:xfrm>
          <a:prstGeom prst="rect">
            <a:avLst/>
          </a:prstGeom>
        </p:spPr>
      </p:pic>
      <p:sp>
        <p:nvSpPr>
          <p:cNvPr id="126" name="Rectangle: Rounded Corners 65">
            <a:extLst>
              <a:ext uri="{FF2B5EF4-FFF2-40B4-BE49-F238E27FC236}">
                <a16:creationId xmlns:a16="http://schemas.microsoft.com/office/drawing/2014/main" id="{965675CE-2E67-313F-F2F4-D7F8A4F8FA9C}"/>
              </a:ext>
            </a:extLst>
          </p:cNvPr>
          <p:cNvSpPr/>
          <p:nvPr/>
        </p:nvSpPr>
        <p:spPr>
          <a:xfrm>
            <a:off x="7513762" y="2473786"/>
            <a:ext cx="3157074" cy="912770"/>
          </a:xfrm>
          <a:prstGeom prst="roundRect">
            <a:avLst>
              <a:gd name="adj" fmla="val 16667"/>
            </a:avLst>
          </a:prstGeom>
          <a:solidFill>
            <a:srgbClr val="0C7A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27" name="TextBox 39">
            <a:extLst>
              <a:ext uri="{FF2B5EF4-FFF2-40B4-BE49-F238E27FC236}">
                <a16:creationId xmlns:a16="http://schemas.microsoft.com/office/drawing/2014/main" id="{1AE1B992-63B3-D6A9-7F1F-6C64D1F85212}"/>
              </a:ext>
            </a:extLst>
          </p:cNvPr>
          <p:cNvSpPr txBox="1"/>
          <p:nvPr/>
        </p:nvSpPr>
        <p:spPr>
          <a:xfrm>
            <a:off x="8126078" y="2690428"/>
            <a:ext cx="2375468" cy="707886"/>
          </a:xfrm>
          <a:prstGeom prst="rect">
            <a:avLst/>
          </a:prstGeom>
        </p:spPr>
        <p:txBody>
          <a:bodyPr wrap="square" lIns="0" tIns="0" rIns="0" bIns="0" rtlCol="0" anchor="t">
            <a:spAutoFit/>
          </a:bodyPr>
          <a:lstStyle/>
          <a:p>
            <a:pPr marL="0" lvl="0" indent="0" algn="r">
              <a:spcBef>
                <a:spcPct val="0"/>
              </a:spcBef>
            </a:pPr>
            <a:r>
              <a:rPr lang="en-US" sz="1600" b="1" spc="-3">
                <a:solidFill>
                  <a:srgbClr val="FFFFFF"/>
                </a:solidFill>
                <a:latin typeface="VIC" panose="00000500000000000000" pitchFamily="2" charset="0"/>
              </a:rPr>
              <a:t>Lodges </a:t>
            </a:r>
            <a:r>
              <a:rPr lang="en-US" sz="1600" b="1" spc="-3" err="1">
                <a:solidFill>
                  <a:srgbClr val="FFFFFF"/>
                </a:solidFill>
                <a:latin typeface="VIC" panose="00000500000000000000" pitchFamily="2" charset="0"/>
              </a:rPr>
              <a:t>ePlan</a:t>
            </a:r>
            <a:br>
              <a:rPr lang="en-US" sz="1600" b="1" spc="-3">
                <a:solidFill>
                  <a:srgbClr val="FFFFFF"/>
                </a:solidFill>
                <a:latin typeface="VIC" panose="00000500000000000000" pitchFamily="2" charset="0"/>
              </a:rPr>
            </a:br>
            <a:r>
              <a:rPr lang="en-US" sz="1600" b="1" spc="-3">
                <a:solidFill>
                  <a:srgbClr val="FFFFFF"/>
                </a:solidFill>
                <a:latin typeface="VIC" panose="00000500000000000000" pitchFamily="2" charset="0"/>
              </a:rPr>
              <a:t>for approval</a:t>
            </a:r>
            <a:br>
              <a:rPr lang="en-US" sz="1400" spc="-3">
                <a:solidFill>
                  <a:srgbClr val="FFFFFF"/>
                </a:solidFill>
                <a:latin typeface="VIC" panose="00000500000000000000" pitchFamily="2" charset="0"/>
              </a:rPr>
            </a:br>
            <a:endParaRPr lang="en-US" sz="1400" u="none" spc="-3">
              <a:solidFill>
                <a:srgbClr val="FFFFFF"/>
              </a:solidFill>
              <a:latin typeface="VIC" panose="00000500000000000000" pitchFamily="2" charset="0"/>
            </a:endParaRPr>
          </a:p>
        </p:txBody>
      </p:sp>
      <p:pic>
        <p:nvPicPr>
          <p:cNvPr id="129" name="Picture 24">
            <a:extLst>
              <a:ext uri="{FF2B5EF4-FFF2-40B4-BE49-F238E27FC236}">
                <a16:creationId xmlns:a16="http://schemas.microsoft.com/office/drawing/2014/main" id="{81E7971E-83C2-8642-DC2C-DA13234CC7E3}"/>
              </a:ext>
            </a:extLst>
          </p:cNvPr>
          <p:cNvPicPr>
            <a:picLocks noChangeAspect="1"/>
          </p:cNvPicPr>
          <p:nvPr/>
        </p:nvPicPr>
        <p:blipFill>
          <a:blip r:embed="rId18"/>
          <a:srcRect l="26823"/>
          <a:stretch>
            <a:fillRect/>
          </a:stretch>
        </p:blipFill>
        <p:spPr>
          <a:xfrm>
            <a:off x="10922767" y="3392868"/>
            <a:ext cx="1449828" cy="1075384"/>
          </a:xfrm>
          <a:prstGeom prst="rect">
            <a:avLst/>
          </a:prstGeom>
        </p:spPr>
      </p:pic>
      <p:sp>
        <p:nvSpPr>
          <p:cNvPr id="130" name="TextBox 129">
            <a:extLst>
              <a:ext uri="{FF2B5EF4-FFF2-40B4-BE49-F238E27FC236}">
                <a16:creationId xmlns:a16="http://schemas.microsoft.com/office/drawing/2014/main" id="{8DDF4FD9-A284-66C0-8115-ADE705A6DC56}"/>
              </a:ext>
            </a:extLst>
          </p:cNvPr>
          <p:cNvSpPr txBox="1"/>
          <p:nvPr/>
        </p:nvSpPr>
        <p:spPr>
          <a:xfrm>
            <a:off x="11020815" y="4361024"/>
            <a:ext cx="806631" cy="307777"/>
          </a:xfrm>
          <a:prstGeom prst="rect">
            <a:avLst/>
          </a:prstGeom>
          <a:noFill/>
        </p:spPr>
        <p:txBody>
          <a:bodyPr wrap="none" rtlCol="0">
            <a:spAutoFit/>
          </a:bodyPr>
          <a:lstStyle/>
          <a:p>
            <a:r>
              <a:rPr lang="en-US" sz="1400" b="1">
                <a:solidFill>
                  <a:schemeClr val="accent6"/>
                </a:solidFill>
                <a:latin typeface="VIC" panose="00000500000000000000" pitchFamily="2" charset="0"/>
              </a:rPr>
              <a:t>Survey</a:t>
            </a:r>
          </a:p>
        </p:txBody>
      </p:sp>
      <p:grpSp>
        <p:nvGrpSpPr>
          <p:cNvPr id="153" name="Group 152">
            <a:extLst>
              <a:ext uri="{FF2B5EF4-FFF2-40B4-BE49-F238E27FC236}">
                <a16:creationId xmlns:a16="http://schemas.microsoft.com/office/drawing/2014/main" id="{445A15CB-0745-41DB-A5CC-956A11246951}"/>
              </a:ext>
            </a:extLst>
          </p:cNvPr>
          <p:cNvGrpSpPr/>
          <p:nvPr/>
        </p:nvGrpSpPr>
        <p:grpSpPr>
          <a:xfrm>
            <a:off x="8403338" y="4334566"/>
            <a:ext cx="2356798" cy="2347739"/>
            <a:chOff x="8403338" y="4334566"/>
            <a:chExt cx="2356798" cy="2347739"/>
          </a:xfrm>
        </p:grpSpPr>
        <p:sp>
          <p:nvSpPr>
            <p:cNvPr id="29" name="Rectangle 28">
              <a:extLst>
                <a:ext uri="{FF2B5EF4-FFF2-40B4-BE49-F238E27FC236}">
                  <a16:creationId xmlns:a16="http://schemas.microsoft.com/office/drawing/2014/main" id="{B8AAF342-23F9-449F-95D4-C11AAF546845}"/>
                </a:ext>
              </a:extLst>
            </p:cNvPr>
            <p:cNvSpPr/>
            <p:nvPr/>
          </p:nvSpPr>
          <p:spPr>
            <a:xfrm>
              <a:off x="8491674" y="5711558"/>
              <a:ext cx="1164745" cy="668053"/>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solidFill>
                    <a:schemeClr val="accent6"/>
                  </a:solidFill>
                  <a:latin typeface="VIC" panose="00000500000000000000" pitchFamily="2" charset="0"/>
                </a:rPr>
                <a:t>Building the foundations</a:t>
              </a:r>
              <a:endParaRPr lang="en-AU" sz="1400">
                <a:solidFill>
                  <a:schemeClr val="accent6"/>
                </a:solidFill>
              </a:endParaRPr>
            </a:p>
          </p:txBody>
        </p:sp>
        <p:sp>
          <p:nvSpPr>
            <p:cNvPr id="40" name="Oval 39">
              <a:extLst>
                <a:ext uri="{FF2B5EF4-FFF2-40B4-BE49-F238E27FC236}">
                  <a16:creationId xmlns:a16="http://schemas.microsoft.com/office/drawing/2014/main" id="{4FDAE9C6-0530-42D1-B427-86B640758257}"/>
                </a:ext>
              </a:extLst>
            </p:cNvPr>
            <p:cNvSpPr/>
            <p:nvPr/>
          </p:nvSpPr>
          <p:spPr>
            <a:xfrm>
              <a:off x="8410630" y="4338807"/>
              <a:ext cx="2349506" cy="2343498"/>
            </a:xfrm>
            <a:prstGeom prst="ellipse">
              <a:avLst/>
            </a:prstGeom>
            <a:blipFill dpi="0" rotWithShape="1">
              <a:blip r:embed="rId19" cstate="screen">
                <a:extLst>
                  <a:ext uri="{28A0092B-C50C-407E-A947-70E740481C1C}">
                    <a14:useLocalDpi xmlns:a14="http://schemas.microsoft.com/office/drawing/2010/main"/>
                  </a:ext>
                </a:extLst>
              </a:blip>
              <a:srcRect/>
              <a:stretch>
                <a:fillRect l="6" b="-12694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sp>
          <p:nvSpPr>
            <p:cNvPr id="135" name="Oval 134">
              <a:extLst>
                <a:ext uri="{FF2B5EF4-FFF2-40B4-BE49-F238E27FC236}">
                  <a16:creationId xmlns:a16="http://schemas.microsoft.com/office/drawing/2014/main" id="{AC78627C-5468-4F01-B78D-1F7112DC6269}"/>
                </a:ext>
              </a:extLst>
            </p:cNvPr>
            <p:cNvSpPr/>
            <p:nvPr/>
          </p:nvSpPr>
          <p:spPr>
            <a:xfrm>
              <a:off x="8403338" y="4334566"/>
              <a:ext cx="2349506" cy="2343498"/>
            </a:xfrm>
            <a:prstGeom prst="ellipse">
              <a:avLst/>
            </a:prstGeom>
            <a:solidFill>
              <a:srgbClr val="00B5AF">
                <a:alpha val="7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VIC" panose="00000500000000000000" pitchFamily="2" charset="0"/>
              </a:endParaRPr>
            </a:p>
          </p:txBody>
        </p:sp>
        <p:sp>
          <p:nvSpPr>
            <p:cNvPr id="41" name="TextBox 40">
              <a:extLst>
                <a:ext uri="{FF2B5EF4-FFF2-40B4-BE49-F238E27FC236}">
                  <a16:creationId xmlns:a16="http://schemas.microsoft.com/office/drawing/2014/main" id="{E57F153F-CC15-465B-BB51-732CA5F56D2B}"/>
                </a:ext>
              </a:extLst>
            </p:cNvPr>
            <p:cNvSpPr txBox="1"/>
            <p:nvPr/>
          </p:nvSpPr>
          <p:spPr>
            <a:xfrm>
              <a:off x="8479288" y="5515018"/>
              <a:ext cx="2212190" cy="923330"/>
            </a:xfrm>
            <a:prstGeom prst="rect">
              <a:avLst/>
            </a:prstGeom>
            <a:noFill/>
          </p:spPr>
          <p:txBody>
            <a:bodyPr wrap="square">
              <a:spAutoFit/>
            </a:bodyPr>
            <a:lstStyle/>
            <a:p>
              <a:pPr algn="ctr"/>
              <a:r>
                <a:rPr lang="en-US" b="1">
                  <a:solidFill>
                    <a:srgbClr val="FF0000"/>
                  </a:solidFill>
                  <a:latin typeface="VIC" panose="00000500000000000000" pitchFamily="2" charset="0"/>
                </a:rPr>
                <a:t>1. </a:t>
              </a:r>
              <a:r>
                <a:rPr lang="en-US" b="1">
                  <a:solidFill>
                    <a:schemeClr val="bg1"/>
                  </a:solidFill>
                  <a:latin typeface="VIC" panose="00000500000000000000" pitchFamily="2" charset="0"/>
                </a:rPr>
                <a:t>D</a:t>
              </a:r>
              <a:r>
                <a:rPr lang="en-AU" b="1" err="1">
                  <a:solidFill>
                    <a:schemeClr val="bg1"/>
                  </a:solidFill>
                  <a:latin typeface="VIC" panose="00000500000000000000" pitchFamily="2" charset="0"/>
                </a:rPr>
                <a:t>igital</a:t>
              </a:r>
              <a:r>
                <a:rPr lang="en-AU" b="1">
                  <a:solidFill>
                    <a:schemeClr val="bg1"/>
                  </a:solidFill>
                  <a:latin typeface="VIC" panose="00000500000000000000" pitchFamily="2" charset="0"/>
                </a:rPr>
                <a:t> Cadastre Modernisation</a:t>
              </a:r>
            </a:p>
          </p:txBody>
        </p:sp>
      </p:grpSp>
      <p:pic>
        <p:nvPicPr>
          <p:cNvPr id="136" name="Picture 24">
            <a:extLst>
              <a:ext uri="{FF2B5EF4-FFF2-40B4-BE49-F238E27FC236}">
                <a16:creationId xmlns:a16="http://schemas.microsoft.com/office/drawing/2014/main" id="{CDFAB930-3B31-45AE-9F5D-283F1785E9BC}"/>
              </a:ext>
            </a:extLst>
          </p:cNvPr>
          <p:cNvPicPr>
            <a:picLocks noChangeAspect="1"/>
          </p:cNvPicPr>
          <p:nvPr/>
        </p:nvPicPr>
        <p:blipFill>
          <a:blip r:embed="rId18"/>
          <a:srcRect l="26823"/>
          <a:stretch>
            <a:fillRect/>
          </a:stretch>
        </p:blipFill>
        <p:spPr>
          <a:xfrm>
            <a:off x="1534827" y="4794036"/>
            <a:ext cx="1449828" cy="1075384"/>
          </a:xfrm>
          <a:prstGeom prst="rect">
            <a:avLst/>
          </a:prstGeom>
        </p:spPr>
      </p:pic>
      <p:pic>
        <p:nvPicPr>
          <p:cNvPr id="137" name="Picture 136" descr="A person dancing on a stage&#10;&#10;Description automatically generated with medium confidence">
            <a:extLst>
              <a:ext uri="{FF2B5EF4-FFF2-40B4-BE49-F238E27FC236}">
                <a16:creationId xmlns:a16="http://schemas.microsoft.com/office/drawing/2014/main" id="{B1D390EA-D262-402F-BD93-A175AC534286}"/>
              </a:ext>
            </a:extLst>
          </p:cNvPr>
          <p:cNvPicPr>
            <a:picLocks noChangeAspect="1"/>
          </p:cNvPicPr>
          <p:nvPr/>
        </p:nvPicPr>
        <p:blipFill rotWithShape="1">
          <a:blip r:embed="rId20"/>
          <a:srcRect l="26491" t="4239" r="18403" b="-489"/>
          <a:stretch/>
        </p:blipFill>
        <p:spPr>
          <a:xfrm>
            <a:off x="-778566" y="2074485"/>
            <a:ext cx="2806288" cy="2757158"/>
          </a:xfrm>
          <a:prstGeom prst="ellipse">
            <a:avLst/>
          </a:prstGeom>
          <a:ln w="190500" cap="rnd">
            <a:noFill/>
            <a:prstDash val="solid"/>
          </a:ln>
          <a:effectLst/>
        </p:spPr>
      </p:pic>
      <p:sp>
        <p:nvSpPr>
          <p:cNvPr id="138" name="TextBox 17">
            <a:extLst>
              <a:ext uri="{FF2B5EF4-FFF2-40B4-BE49-F238E27FC236}">
                <a16:creationId xmlns:a16="http://schemas.microsoft.com/office/drawing/2014/main" id="{12BD5754-50D4-4653-8EFA-7FE053452871}"/>
              </a:ext>
            </a:extLst>
          </p:cNvPr>
          <p:cNvSpPr txBox="1"/>
          <p:nvPr/>
        </p:nvSpPr>
        <p:spPr>
          <a:xfrm>
            <a:off x="91416" y="4389053"/>
            <a:ext cx="2398447" cy="276999"/>
          </a:xfrm>
          <a:prstGeom prst="rect">
            <a:avLst/>
          </a:prstGeom>
        </p:spPr>
        <p:txBody>
          <a:bodyPr wrap="square" lIns="0" tIns="0" rIns="0" bIns="0" rtlCol="0" anchor="t">
            <a:spAutoFit/>
          </a:bodyPr>
          <a:lstStyle/>
          <a:p>
            <a:r>
              <a:rPr lang="en-AU" b="1">
                <a:solidFill>
                  <a:srgbClr val="FF0000"/>
                </a:solidFill>
                <a:latin typeface="VIC" panose="00000500000000000000" pitchFamily="2" charset="0"/>
              </a:rPr>
              <a:t>3.</a:t>
            </a:r>
            <a:r>
              <a:rPr lang="en-AU" b="1">
                <a:solidFill>
                  <a:schemeClr val="bg1"/>
                </a:solidFill>
                <a:latin typeface="VIC" panose="00000500000000000000" pitchFamily="2" charset="0"/>
              </a:rPr>
              <a:t> DTV</a:t>
            </a:r>
          </a:p>
        </p:txBody>
      </p:sp>
      <p:cxnSp>
        <p:nvCxnSpPr>
          <p:cNvPr id="71" name="Straight Connector 70">
            <a:extLst>
              <a:ext uri="{FF2B5EF4-FFF2-40B4-BE49-F238E27FC236}">
                <a16:creationId xmlns:a16="http://schemas.microsoft.com/office/drawing/2014/main" id="{F8948D79-D903-4299-B92B-AE55A70253FC}"/>
              </a:ext>
            </a:extLst>
          </p:cNvPr>
          <p:cNvCxnSpPr>
            <a:cxnSpLocks/>
          </p:cNvCxnSpPr>
          <p:nvPr/>
        </p:nvCxnSpPr>
        <p:spPr>
          <a:xfrm flipH="1" flipV="1">
            <a:off x="1228856" y="4695899"/>
            <a:ext cx="193370" cy="380445"/>
          </a:xfrm>
          <a:prstGeom prst="line">
            <a:avLst/>
          </a:prstGeom>
          <a:ln w="76200">
            <a:solidFill>
              <a:schemeClr val="accent6"/>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43" name="Arrow: Right 142">
            <a:extLst>
              <a:ext uri="{FF2B5EF4-FFF2-40B4-BE49-F238E27FC236}">
                <a16:creationId xmlns:a16="http://schemas.microsoft.com/office/drawing/2014/main" id="{F739C095-1B6B-4079-A168-27BE575FF05F}"/>
              </a:ext>
            </a:extLst>
          </p:cNvPr>
          <p:cNvSpPr/>
          <p:nvPr/>
        </p:nvSpPr>
        <p:spPr>
          <a:xfrm rot="5400000">
            <a:off x="-149199" y="1929203"/>
            <a:ext cx="1090818" cy="175244"/>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44" name="Arrow: Right 143">
            <a:extLst>
              <a:ext uri="{FF2B5EF4-FFF2-40B4-BE49-F238E27FC236}">
                <a16:creationId xmlns:a16="http://schemas.microsoft.com/office/drawing/2014/main" id="{5DE4B0A5-73A2-44D1-9C0C-AE64693B6566}"/>
              </a:ext>
            </a:extLst>
          </p:cNvPr>
          <p:cNvSpPr/>
          <p:nvPr/>
        </p:nvSpPr>
        <p:spPr>
          <a:xfrm rot="16200000">
            <a:off x="1171516" y="2180001"/>
            <a:ext cx="542346" cy="222112"/>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45" name="Arrow: Right 144">
            <a:extLst>
              <a:ext uri="{FF2B5EF4-FFF2-40B4-BE49-F238E27FC236}">
                <a16:creationId xmlns:a16="http://schemas.microsoft.com/office/drawing/2014/main" id="{2A247D5A-7D4C-4690-8490-5DC84FB0CF27}"/>
              </a:ext>
            </a:extLst>
          </p:cNvPr>
          <p:cNvSpPr/>
          <p:nvPr/>
        </p:nvSpPr>
        <p:spPr>
          <a:xfrm rot="16200000">
            <a:off x="295008" y="2019733"/>
            <a:ext cx="862884" cy="22211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46" name="Arrow: Right 145">
            <a:extLst>
              <a:ext uri="{FF2B5EF4-FFF2-40B4-BE49-F238E27FC236}">
                <a16:creationId xmlns:a16="http://schemas.microsoft.com/office/drawing/2014/main" id="{A926C167-8FB2-4307-A487-E435C2B61068}"/>
              </a:ext>
            </a:extLst>
          </p:cNvPr>
          <p:cNvSpPr/>
          <p:nvPr/>
        </p:nvSpPr>
        <p:spPr>
          <a:xfrm rot="5400000">
            <a:off x="499825" y="1939516"/>
            <a:ext cx="1090816" cy="154619"/>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51" name="Title 4">
            <a:extLst>
              <a:ext uri="{FF2B5EF4-FFF2-40B4-BE49-F238E27FC236}">
                <a16:creationId xmlns:a16="http://schemas.microsoft.com/office/drawing/2014/main" id="{BB9F3193-B3C9-4376-AE42-6AC67C364140}"/>
              </a:ext>
            </a:extLst>
          </p:cNvPr>
          <p:cNvSpPr txBox="1">
            <a:spLocks/>
          </p:cNvSpPr>
          <p:nvPr/>
        </p:nvSpPr>
        <p:spPr>
          <a:xfrm>
            <a:off x="0" y="919678"/>
            <a:ext cx="12192000" cy="398044"/>
          </a:xfrm>
          <a:prstGeom prst="rect">
            <a:avLst/>
          </a:prstGeom>
          <a:solidFill>
            <a:schemeClr val="bg1"/>
          </a:solidFill>
        </p:spPr>
        <p:txBody>
          <a:bodyPr vert="horz" lIns="91440" tIns="45720" rIns="91440" bIns="45720" rtlCol="0" anchor="ctr" anchorCtr="0">
            <a:noAutofit/>
          </a:bodyPr>
          <a:lstStyle>
            <a:lvl1pPr algn="l" defTabSz="914400" rtl="0" eaLnBrk="1" latinLnBrk="0" hangingPunct="1">
              <a:lnSpc>
                <a:spcPct val="90000"/>
              </a:lnSpc>
              <a:spcBef>
                <a:spcPct val="0"/>
              </a:spcBef>
              <a:buNone/>
              <a:defRPr sz="3000" kern="1200">
                <a:solidFill>
                  <a:schemeClr val="bg1"/>
                </a:solidFill>
                <a:latin typeface="Arial" panose="020B0604020202020204" pitchFamily="34" charset="0"/>
                <a:ea typeface="+mj-ea"/>
                <a:cs typeface="Arial" panose="020B0604020202020204" pitchFamily="34" charset="0"/>
              </a:defRPr>
            </a:lvl1pPr>
          </a:lstStyle>
          <a:p>
            <a:pPr algn="ctr"/>
            <a:r>
              <a:rPr lang="en-US" sz="1800">
                <a:solidFill>
                  <a:schemeClr val="accent6"/>
                </a:solidFill>
              </a:rPr>
              <a:t>INFRASTRUCTURE FOR THE FUTURE</a:t>
            </a:r>
            <a:endParaRPr lang="en-AU" sz="1800">
              <a:solidFill>
                <a:schemeClr val="accent6"/>
              </a:solidFill>
            </a:endParaRPr>
          </a:p>
        </p:txBody>
      </p:sp>
      <p:sp>
        <p:nvSpPr>
          <p:cNvPr id="119" name="Rectangle: Rounded Corners 52">
            <a:extLst>
              <a:ext uri="{FF2B5EF4-FFF2-40B4-BE49-F238E27FC236}">
                <a16:creationId xmlns:a16="http://schemas.microsoft.com/office/drawing/2014/main" id="{D42862F3-31FA-D3E2-9F45-45812C23F522}"/>
              </a:ext>
            </a:extLst>
          </p:cNvPr>
          <p:cNvSpPr/>
          <p:nvPr/>
        </p:nvSpPr>
        <p:spPr>
          <a:xfrm>
            <a:off x="7245791" y="4468252"/>
            <a:ext cx="2835727" cy="1042525"/>
          </a:xfrm>
          <a:prstGeom prst="roundRect">
            <a:avLst>
              <a:gd name="adj" fmla="val 16667"/>
            </a:avLst>
          </a:prstGeom>
          <a:solidFill>
            <a:srgbClr val="2B42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24" name="TextBox 40">
            <a:extLst>
              <a:ext uri="{FF2B5EF4-FFF2-40B4-BE49-F238E27FC236}">
                <a16:creationId xmlns:a16="http://schemas.microsoft.com/office/drawing/2014/main" id="{8A426A6C-5439-0CA1-CB17-9431E6B975BB}"/>
              </a:ext>
            </a:extLst>
          </p:cNvPr>
          <p:cNvSpPr txBox="1"/>
          <p:nvPr/>
        </p:nvSpPr>
        <p:spPr>
          <a:xfrm>
            <a:off x="7513762" y="4650913"/>
            <a:ext cx="2349506" cy="954107"/>
          </a:xfrm>
          <a:prstGeom prst="rect">
            <a:avLst/>
          </a:prstGeom>
        </p:spPr>
        <p:txBody>
          <a:bodyPr wrap="square" lIns="0" tIns="0" rIns="0" bIns="0" rtlCol="0" anchor="t">
            <a:spAutoFit/>
          </a:bodyPr>
          <a:lstStyle/>
          <a:p>
            <a:pPr marL="0" lvl="0" indent="0" algn="r">
              <a:spcBef>
                <a:spcPct val="0"/>
              </a:spcBef>
            </a:pPr>
            <a:r>
              <a:rPr lang="en-US" sz="1600" b="1" u="none" spc="-3">
                <a:solidFill>
                  <a:srgbClr val="FFFFFF"/>
                </a:solidFill>
                <a:latin typeface="VIC" panose="00000500000000000000" pitchFamily="2" charset="0"/>
              </a:rPr>
              <a:t>Automated update of</a:t>
            </a:r>
            <a:br>
              <a:rPr lang="en-US" sz="1600" b="1" u="none" spc="-3">
                <a:solidFill>
                  <a:srgbClr val="FFFFFF"/>
                </a:solidFill>
                <a:latin typeface="VIC" panose="00000500000000000000" pitchFamily="2" charset="0"/>
              </a:rPr>
            </a:br>
            <a:r>
              <a:rPr lang="en-US" sz="1600" b="1" u="none" spc="-3">
                <a:solidFill>
                  <a:srgbClr val="FFFFFF"/>
                </a:solidFill>
                <a:latin typeface="VIC" panose="00000500000000000000" pitchFamily="2" charset="0"/>
              </a:rPr>
              <a:t>Victoria’s new digital cadastral database </a:t>
            </a:r>
            <a:br>
              <a:rPr lang="en-US" sz="1400" u="none" spc="-3">
                <a:solidFill>
                  <a:srgbClr val="FFFFFF"/>
                </a:solidFill>
                <a:latin typeface="VIC" panose="00000500000000000000" pitchFamily="2" charset="0"/>
              </a:rPr>
            </a:br>
            <a:endParaRPr lang="en-US" sz="1400" u="none" spc="-3">
              <a:solidFill>
                <a:srgbClr val="FFFFFF"/>
              </a:solidFill>
              <a:latin typeface="VIC" panose="00000500000000000000" pitchFamily="2" charset="0"/>
            </a:endParaRPr>
          </a:p>
        </p:txBody>
      </p:sp>
      <p:pic>
        <p:nvPicPr>
          <p:cNvPr id="128" name="Picture 14">
            <a:extLst>
              <a:ext uri="{FF2B5EF4-FFF2-40B4-BE49-F238E27FC236}">
                <a16:creationId xmlns:a16="http://schemas.microsoft.com/office/drawing/2014/main" id="{910633A7-162C-161D-46F1-1BC82405FB8B}"/>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rcRect/>
          <a:stretch>
            <a:fillRect/>
          </a:stretch>
        </p:blipFill>
        <p:spPr>
          <a:xfrm rot="935098">
            <a:off x="10119015" y="4361876"/>
            <a:ext cx="803065" cy="803068"/>
          </a:xfrm>
          <a:prstGeom prst="rect">
            <a:avLst/>
          </a:prstGeom>
        </p:spPr>
      </p:pic>
      <p:sp>
        <p:nvSpPr>
          <p:cNvPr id="139" name="TextBox 138">
            <a:extLst>
              <a:ext uri="{FF2B5EF4-FFF2-40B4-BE49-F238E27FC236}">
                <a16:creationId xmlns:a16="http://schemas.microsoft.com/office/drawing/2014/main" id="{5997CD3C-2B7D-E768-47DA-EDF052B2DE34}"/>
              </a:ext>
            </a:extLst>
          </p:cNvPr>
          <p:cNvSpPr txBox="1"/>
          <p:nvPr/>
        </p:nvSpPr>
        <p:spPr>
          <a:xfrm>
            <a:off x="4852980" y="5832174"/>
            <a:ext cx="1983058" cy="1931688"/>
          </a:xfrm>
          <a:prstGeom prst="ellipse">
            <a:avLst/>
          </a:prstGeom>
          <a:solidFill>
            <a:srgbClr val="005677"/>
          </a:solidFill>
        </p:spPr>
        <p:txBody>
          <a:bodyPr wrap="square" lIns="48000" rIns="48000" anchor="ctr">
            <a:noAutofit/>
          </a:bodyPr>
          <a:lstStyle/>
          <a:p>
            <a:pPr marL="0" lvl="3" algn="ctr"/>
            <a:r>
              <a:rPr lang="en-AU" b="1">
                <a:solidFill>
                  <a:srgbClr val="FF0000"/>
                </a:solidFill>
                <a:latin typeface="VIC" panose="00000500000000000000" pitchFamily="2" charset="0"/>
              </a:rPr>
              <a:t>2.</a:t>
            </a:r>
            <a:r>
              <a:rPr lang="en-AU" b="1">
                <a:solidFill>
                  <a:schemeClr val="bg1"/>
                </a:solidFill>
                <a:latin typeface="VIC" panose="00000500000000000000" pitchFamily="2" charset="0"/>
              </a:rPr>
              <a:t> GDA2020</a:t>
            </a:r>
          </a:p>
        </p:txBody>
      </p:sp>
      <p:sp>
        <p:nvSpPr>
          <p:cNvPr id="140" name="TextBox 139">
            <a:extLst>
              <a:ext uri="{FF2B5EF4-FFF2-40B4-BE49-F238E27FC236}">
                <a16:creationId xmlns:a16="http://schemas.microsoft.com/office/drawing/2014/main" id="{EC2BD6AD-F31A-B01C-4D32-4A0C7DF0E2D5}"/>
              </a:ext>
            </a:extLst>
          </p:cNvPr>
          <p:cNvSpPr txBox="1"/>
          <p:nvPr/>
        </p:nvSpPr>
        <p:spPr>
          <a:xfrm>
            <a:off x="1045233" y="5931625"/>
            <a:ext cx="2488330" cy="738664"/>
          </a:xfrm>
          <a:prstGeom prst="rect">
            <a:avLst/>
          </a:prstGeom>
          <a:noFill/>
        </p:spPr>
        <p:txBody>
          <a:bodyPr wrap="square" rtlCol="0">
            <a:spAutoFit/>
          </a:bodyPr>
          <a:lstStyle/>
          <a:p>
            <a:r>
              <a:rPr lang="en-US" sz="1400" b="1">
                <a:solidFill>
                  <a:schemeClr val="accent6"/>
                </a:solidFill>
                <a:latin typeface="VIC" panose="00000500000000000000" pitchFamily="2" charset="0"/>
              </a:rPr>
              <a:t>Property is the spatial representation of the digital cadastre)</a:t>
            </a:r>
          </a:p>
        </p:txBody>
      </p:sp>
    </p:spTree>
    <p:extLst>
      <p:ext uri="{BB962C8B-B14F-4D97-AF65-F5344CB8AC3E}">
        <p14:creationId xmlns:p14="http://schemas.microsoft.com/office/powerpoint/2010/main" val="2781369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AutoShape 3">
            <a:extLst>
              <a:ext uri="{FF2B5EF4-FFF2-40B4-BE49-F238E27FC236}">
                <a16:creationId xmlns:a16="http://schemas.microsoft.com/office/drawing/2014/main" id="{042A432B-92B9-4097-BE3A-84B667F8B2F4}"/>
              </a:ext>
            </a:extLst>
          </p:cNvPr>
          <p:cNvSpPr>
            <a:spLocks noChangeAspect="1" noChangeArrowheads="1" noTextEdit="1"/>
          </p:cNvSpPr>
          <p:nvPr/>
        </p:nvSpPr>
        <p:spPr bwMode="auto">
          <a:xfrm>
            <a:off x="6288384" y="2406649"/>
            <a:ext cx="5582221" cy="3503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D30DF177-7203-4D13-A5DE-54B685BF047A}"/>
              </a:ext>
            </a:extLst>
          </p:cNvPr>
          <p:cNvSpPr/>
          <p:nvPr/>
        </p:nvSpPr>
        <p:spPr>
          <a:xfrm>
            <a:off x="321395" y="1469177"/>
            <a:ext cx="5261233" cy="409504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tlCol="0" anchor="t"/>
          <a:lstStyle/>
          <a:p>
            <a:pPr marL="285750" indent="-285750">
              <a:buFont typeface="Arial" panose="020B0604020202020204" pitchFamily="34" charset="0"/>
              <a:buChar char="•"/>
            </a:pPr>
            <a:r>
              <a:rPr lang="en-AU" sz="1800">
                <a:effectLst/>
                <a:latin typeface="VIC" panose="00000500000000000000" pitchFamily="2" charset="0"/>
                <a:ea typeface="Times New Roman" panose="02020603050405020304" pitchFamily="18" charset="0"/>
              </a:rPr>
              <a:t>Measurements from each of Victoria’s 3.3million parcels of land have been captured or processed into a new fully digital data set. </a:t>
            </a:r>
          </a:p>
          <a:p>
            <a:pPr marL="285750" indent="-285750">
              <a:buFont typeface="Arial" panose="020B0604020202020204" pitchFamily="34" charset="0"/>
              <a:buChar char="•"/>
            </a:pPr>
            <a:endParaRPr lang="en-AU">
              <a:solidFill>
                <a:schemeClr val="bg1"/>
              </a:solidFill>
              <a:latin typeface="VIC" panose="00000500000000000000" pitchFamily="2" charset="0"/>
              <a:cs typeface="Arial"/>
            </a:endParaRPr>
          </a:p>
          <a:p>
            <a:pPr marL="285750" indent="-285750">
              <a:buFont typeface="Arial" panose="020B0604020202020204" pitchFamily="34" charset="0"/>
              <a:buChar char="•"/>
            </a:pPr>
            <a:r>
              <a:rPr lang="en-AU" sz="1800">
                <a:effectLst/>
                <a:latin typeface="VIC" panose="00000500000000000000" pitchFamily="2" charset="0"/>
                <a:ea typeface="Times New Roman" panose="02020603050405020304" pitchFamily="18" charset="0"/>
              </a:rPr>
              <a:t>After the project, 97% of the State’s 3.3 million land parcels will be represented in a substantially more accurate position in Vicmap</a:t>
            </a:r>
            <a:r>
              <a:rPr lang="en-AU" sz="2000">
                <a:effectLst/>
                <a:latin typeface="VIC" panose="00000500000000000000" pitchFamily="2" charset="0"/>
              </a:rPr>
              <a:t> Property</a:t>
            </a:r>
            <a:endParaRPr lang="en-AU" sz="2000">
              <a:solidFill>
                <a:schemeClr val="bg1"/>
              </a:solidFill>
              <a:effectLst/>
              <a:latin typeface="VIC" panose="00000500000000000000" pitchFamily="2" charset="0"/>
              <a:cs typeface="Arial"/>
            </a:endParaRPr>
          </a:p>
          <a:p>
            <a:pPr marL="342900" indent="-342900">
              <a:buFont typeface="Arial" panose="020B0604020202020204" pitchFamily="34" charset="0"/>
              <a:buChar char="•"/>
            </a:pPr>
            <a:endParaRPr lang="en-AU" sz="2000">
              <a:solidFill>
                <a:schemeClr val="bg1"/>
              </a:solidFill>
              <a:latin typeface="VIC" panose="00000500000000000000" pitchFamily="2" charset="0"/>
              <a:cs typeface="Arial"/>
            </a:endParaRPr>
          </a:p>
          <a:p>
            <a:pPr marL="285750" indent="-285750">
              <a:buFont typeface="Arial" panose="020B0604020202020204" pitchFamily="34" charset="0"/>
              <a:buChar char="•"/>
            </a:pPr>
            <a:r>
              <a:rPr lang="en-AU">
                <a:solidFill>
                  <a:schemeClr val="bg1"/>
                </a:solidFill>
                <a:latin typeface="VIC" panose="00000500000000000000" pitchFamily="2" charset="0"/>
                <a:cs typeface="Arial"/>
              </a:rPr>
              <a:t>Vicmap Property first LGAs available in October 2022</a:t>
            </a:r>
          </a:p>
          <a:p>
            <a:pPr marL="285750" indent="-285750">
              <a:buFont typeface="Arial" panose="020B0604020202020204" pitchFamily="34" charset="0"/>
              <a:buChar char="•"/>
            </a:pPr>
            <a:endParaRPr lang="en-AU">
              <a:solidFill>
                <a:schemeClr val="bg1"/>
              </a:solidFill>
              <a:latin typeface="VIC" panose="00000500000000000000" pitchFamily="2" charset="0"/>
              <a:cs typeface="Arial"/>
            </a:endParaRPr>
          </a:p>
          <a:p>
            <a:pPr marL="285750" indent="-285750">
              <a:buFont typeface="Arial" panose="020B0604020202020204" pitchFamily="34" charset="0"/>
              <a:buChar char="•"/>
            </a:pPr>
            <a:r>
              <a:rPr lang="en-AU">
                <a:solidFill>
                  <a:schemeClr val="bg1"/>
                </a:solidFill>
                <a:latin typeface="VIC" panose="00000500000000000000" pitchFamily="2" charset="0"/>
                <a:cs typeface="Arial"/>
              </a:rPr>
              <a:t>Vicmap Survey 2023</a:t>
            </a:r>
          </a:p>
        </p:txBody>
      </p:sp>
      <p:pic>
        <p:nvPicPr>
          <p:cNvPr id="2" name="Picture 1">
            <a:extLst>
              <a:ext uri="{FF2B5EF4-FFF2-40B4-BE49-F238E27FC236}">
                <a16:creationId xmlns:a16="http://schemas.microsoft.com/office/drawing/2014/main" id="{7B279833-8ADF-095A-46DE-145ADA9757C2}"/>
              </a:ext>
            </a:extLst>
          </p:cNvPr>
          <p:cNvPicPr>
            <a:picLocks noChangeAspect="1"/>
          </p:cNvPicPr>
          <p:nvPr/>
        </p:nvPicPr>
        <p:blipFill>
          <a:blip r:embed="rId3"/>
          <a:stretch>
            <a:fillRect/>
          </a:stretch>
        </p:blipFill>
        <p:spPr>
          <a:xfrm>
            <a:off x="6853466" y="514169"/>
            <a:ext cx="4988179" cy="2796209"/>
          </a:xfrm>
          <a:prstGeom prst="rect">
            <a:avLst/>
          </a:prstGeom>
          <a:solidFill>
            <a:srgbClr val="FFFFFF">
              <a:shade val="85000"/>
            </a:srgbClr>
          </a:solidFill>
          <a:ln w="1905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3" name="Picture 2">
            <a:extLst>
              <a:ext uri="{FF2B5EF4-FFF2-40B4-BE49-F238E27FC236}">
                <a16:creationId xmlns:a16="http://schemas.microsoft.com/office/drawing/2014/main" id="{4891EDDF-F0F1-AF6F-789E-A3523D005A99}"/>
              </a:ext>
            </a:extLst>
          </p:cNvPr>
          <p:cNvPicPr>
            <a:picLocks noChangeAspect="1"/>
          </p:cNvPicPr>
          <p:nvPr/>
        </p:nvPicPr>
        <p:blipFill>
          <a:blip r:embed="rId4"/>
          <a:stretch>
            <a:fillRect/>
          </a:stretch>
        </p:blipFill>
        <p:spPr>
          <a:xfrm>
            <a:off x="5668119" y="139025"/>
            <a:ext cx="1723509" cy="2315781"/>
          </a:xfrm>
          <a:prstGeom prst="rect">
            <a:avLst/>
          </a:prstGeom>
          <a:ln>
            <a:solidFill>
              <a:srgbClr val="0F0248"/>
            </a:solidFill>
          </a:ln>
        </p:spPr>
      </p:pic>
      <p:sp>
        <p:nvSpPr>
          <p:cNvPr id="7" name="TextBox 6">
            <a:extLst>
              <a:ext uri="{FF2B5EF4-FFF2-40B4-BE49-F238E27FC236}">
                <a16:creationId xmlns:a16="http://schemas.microsoft.com/office/drawing/2014/main" id="{98FE593A-5F22-9063-8BFA-8E4DFA46C240}"/>
              </a:ext>
            </a:extLst>
          </p:cNvPr>
          <p:cNvSpPr txBox="1"/>
          <p:nvPr/>
        </p:nvSpPr>
        <p:spPr>
          <a:xfrm>
            <a:off x="8453916" y="578374"/>
            <a:ext cx="1927131" cy="369332"/>
          </a:xfrm>
          <a:prstGeom prst="rect">
            <a:avLst/>
          </a:prstGeom>
          <a:noFill/>
        </p:spPr>
        <p:txBody>
          <a:bodyPr wrap="none" rtlCol="0">
            <a:spAutoFit/>
          </a:bodyPr>
          <a:lstStyle/>
          <a:p>
            <a:r>
              <a:rPr lang="en-US" b="1">
                <a:solidFill>
                  <a:schemeClr val="accent6"/>
                </a:solidFill>
                <a:latin typeface="VIC" panose="00000500000000000000" pitchFamily="2" charset="0"/>
              </a:rPr>
              <a:t>Vicmap Survey</a:t>
            </a:r>
          </a:p>
        </p:txBody>
      </p:sp>
      <p:pic>
        <p:nvPicPr>
          <p:cNvPr id="15" name="Picture 14">
            <a:extLst>
              <a:ext uri="{FF2B5EF4-FFF2-40B4-BE49-F238E27FC236}">
                <a16:creationId xmlns:a16="http://schemas.microsoft.com/office/drawing/2014/main" id="{4B7523AB-9ACD-6928-9BBF-D0B368552C1F}"/>
              </a:ext>
            </a:extLst>
          </p:cNvPr>
          <p:cNvPicPr>
            <a:picLocks noChangeAspect="1"/>
          </p:cNvPicPr>
          <p:nvPr/>
        </p:nvPicPr>
        <p:blipFill>
          <a:blip r:embed="rId5"/>
          <a:stretch>
            <a:fillRect/>
          </a:stretch>
        </p:blipFill>
        <p:spPr>
          <a:xfrm>
            <a:off x="6993319" y="3444936"/>
            <a:ext cx="4848326" cy="3180243"/>
          </a:xfrm>
          <a:prstGeom prst="rect">
            <a:avLst/>
          </a:prstGeom>
          <a:ln>
            <a:solidFill>
              <a:schemeClr val="accent1"/>
            </a:solidFill>
          </a:ln>
        </p:spPr>
      </p:pic>
      <p:pic>
        <p:nvPicPr>
          <p:cNvPr id="16" name="Picture 15">
            <a:extLst>
              <a:ext uri="{FF2B5EF4-FFF2-40B4-BE49-F238E27FC236}">
                <a16:creationId xmlns:a16="http://schemas.microsoft.com/office/drawing/2014/main" id="{1E780916-1A43-428D-0EE2-698FA8943EA2}"/>
              </a:ext>
            </a:extLst>
          </p:cNvPr>
          <p:cNvPicPr>
            <a:picLocks noChangeAspect="1"/>
          </p:cNvPicPr>
          <p:nvPr/>
        </p:nvPicPr>
        <p:blipFill rotWithShape="1">
          <a:blip r:embed="rId6"/>
          <a:srcRect l="1238" b="2770"/>
          <a:stretch/>
        </p:blipFill>
        <p:spPr>
          <a:xfrm>
            <a:off x="5423941" y="5336485"/>
            <a:ext cx="1728885" cy="1147617"/>
          </a:xfrm>
          <a:prstGeom prst="rect">
            <a:avLst/>
          </a:prstGeom>
          <a:ln>
            <a:solidFill>
              <a:schemeClr val="accent1"/>
            </a:solidFill>
          </a:ln>
        </p:spPr>
      </p:pic>
      <p:sp>
        <p:nvSpPr>
          <p:cNvPr id="17" name="Rectangle 16">
            <a:extLst>
              <a:ext uri="{FF2B5EF4-FFF2-40B4-BE49-F238E27FC236}">
                <a16:creationId xmlns:a16="http://schemas.microsoft.com/office/drawing/2014/main" id="{08E8B69D-C227-E860-8DE1-822DBF268BAC}"/>
              </a:ext>
            </a:extLst>
          </p:cNvPr>
          <p:cNvSpPr/>
          <p:nvPr/>
        </p:nvSpPr>
        <p:spPr>
          <a:xfrm>
            <a:off x="5402516" y="5320290"/>
            <a:ext cx="1750310" cy="1147617"/>
          </a:xfrm>
          <a:prstGeom prst="rect">
            <a:avLst/>
          </a:prstGeom>
          <a:noFill/>
          <a:ln w="25400">
            <a:solidFill>
              <a:srgbClr val="F600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4D61C9E-7EB0-E192-2AD5-5B5CE04A3E79}"/>
              </a:ext>
            </a:extLst>
          </p:cNvPr>
          <p:cNvSpPr txBox="1"/>
          <p:nvPr/>
        </p:nvSpPr>
        <p:spPr>
          <a:xfrm>
            <a:off x="9079494" y="6186150"/>
            <a:ext cx="2141933" cy="369332"/>
          </a:xfrm>
          <a:prstGeom prst="rect">
            <a:avLst/>
          </a:prstGeom>
          <a:noFill/>
        </p:spPr>
        <p:txBody>
          <a:bodyPr wrap="none" rtlCol="0">
            <a:spAutoFit/>
          </a:bodyPr>
          <a:lstStyle/>
          <a:p>
            <a:r>
              <a:rPr lang="en-US" b="1">
                <a:solidFill>
                  <a:schemeClr val="accent6"/>
                </a:solidFill>
                <a:latin typeface="VIC" panose="00000500000000000000" pitchFamily="2" charset="0"/>
              </a:rPr>
              <a:t>Vicmap Property</a:t>
            </a:r>
          </a:p>
        </p:txBody>
      </p:sp>
      <p:sp>
        <p:nvSpPr>
          <p:cNvPr id="19" name="Title 18">
            <a:extLst>
              <a:ext uri="{FF2B5EF4-FFF2-40B4-BE49-F238E27FC236}">
                <a16:creationId xmlns:a16="http://schemas.microsoft.com/office/drawing/2014/main" id="{78A459EA-08B2-4EA7-84F3-07830ECC63A0}"/>
              </a:ext>
            </a:extLst>
          </p:cNvPr>
          <p:cNvSpPr>
            <a:spLocks noGrp="1"/>
          </p:cNvSpPr>
          <p:nvPr>
            <p:ph type="title"/>
          </p:nvPr>
        </p:nvSpPr>
        <p:spPr>
          <a:xfrm>
            <a:off x="676274" y="4528"/>
            <a:ext cx="4747668" cy="1298978"/>
          </a:xfrm>
        </p:spPr>
        <p:txBody>
          <a:bodyPr/>
          <a:lstStyle/>
          <a:p>
            <a:r>
              <a:rPr lang="en-AU">
                <a:solidFill>
                  <a:schemeClr val="bg1"/>
                </a:solidFill>
                <a:latin typeface="VIC" panose="00000500000000000000" pitchFamily="2" charset="0"/>
                <a:cs typeface="Arial"/>
              </a:rPr>
              <a:t>Digital Cadastre</a:t>
            </a:r>
            <a:br>
              <a:rPr lang="en-AU">
                <a:solidFill>
                  <a:schemeClr val="bg1"/>
                </a:solidFill>
                <a:latin typeface="VIC" panose="00000500000000000000" pitchFamily="2" charset="0"/>
                <a:cs typeface="Arial"/>
              </a:rPr>
            </a:br>
            <a:r>
              <a:rPr lang="en-AU">
                <a:solidFill>
                  <a:schemeClr val="bg1"/>
                </a:solidFill>
                <a:latin typeface="VIC" panose="00000500000000000000" pitchFamily="2" charset="0"/>
                <a:cs typeface="Arial"/>
              </a:rPr>
              <a:t>Modernisation (DCM)</a:t>
            </a:r>
            <a:endParaRPr lang="en-AU"/>
          </a:p>
        </p:txBody>
      </p:sp>
    </p:spTree>
    <p:extLst>
      <p:ext uri="{BB962C8B-B14F-4D97-AF65-F5344CB8AC3E}">
        <p14:creationId xmlns:p14="http://schemas.microsoft.com/office/powerpoint/2010/main" val="2767393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pic>
        <p:nvPicPr>
          <p:cNvPr id="3074" name="Picture 2">
            <a:extLst>
              <a:ext uri="{FF2B5EF4-FFF2-40B4-BE49-F238E27FC236}">
                <a16:creationId xmlns:a16="http://schemas.microsoft.com/office/drawing/2014/main" id="{DD8DEF3D-2B2C-4278-81AE-B7EDA11C4F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50" b="1719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922A9E1-1F73-467F-9A0B-9DAF988999CF}"/>
              </a:ext>
            </a:extLst>
          </p:cNvPr>
          <p:cNvSpPr/>
          <p:nvPr/>
        </p:nvSpPr>
        <p:spPr>
          <a:xfrm>
            <a:off x="4256515" y="4415200"/>
            <a:ext cx="4676808" cy="2442800"/>
          </a:xfrm>
          <a:prstGeom prst="rect">
            <a:avLst/>
          </a:prstGeom>
          <a:solidFill>
            <a:schemeClr val="accent6">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592" name="Google Shape;592;p31"/>
          <p:cNvCxnSpPr/>
          <p:nvPr/>
        </p:nvCxnSpPr>
        <p:spPr>
          <a:xfrm>
            <a:off x="4299133" y="3608667"/>
            <a:ext cx="0" cy="2442800"/>
          </a:xfrm>
          <a:prstGeom prst="straightConnector1">
            <a:avLst/>
          </a:prstGeom>
          <a:noFill/>
          <a:ln w="9525" cap="flat" cmpd="sng">
            <a:solidFill>
              <a:schemeClr val="accent1"/>
            </a:solidFill>
            <a:prstDash val="dot"/>
            <a:round/>
            <a:headEnd type="none" w="med" len="med"/>
            <a:tailEnd type="none" w="med" len="med"/>
          </a:ln>
        </p:spPr>
      </p:cxnSp>
      <p:cxnSp>
        <p:nvCxnSpPr>
          <p:cNvPr id="596" name="Google Shape;596;p31"/>
          <p:cNvCxnSpPr/>
          <p:nvPr/>
        </p:nvCxnSpPr>
        <p:spPr>
          <a:xfrm>
            <a:off x="7892867" y="3608667"/>
            <a:ext cx="0" cy="2442800"/>
          </a:xfrm>
          <a:prstGeom prst="straightConnector1">
            <a:avLst/>
          </a:prstGeom>
          <a:noFill/>
          <a:ln w="9525" cap="flat" cmpd="sng">
            <a:solidFill>
              <a:schemeClr val="accent1"/>
            </a:solidFill>
            <a:prstDash val="dot"/>
            <a:round/>
            <a:headEnd type="none" w="med" len="med"/>
            <a:tailEnd type="none" w="med" len="med"/>
          </a:ln>
        </p:spPr>
      </p:cxnSp>
      <p:sp>
        <p:nvSpPr>
          <p:cNvPr id="8" name="Title 1">
            <a:extLst>
              <a:ext uri="{FF2B5EF4-FFF2-40B4-BE49-F238E27FC236}">
                <a16:creationId xmlns:a16="http://schemas.microsoft.com/office/drawing/2014/main" id="{25CA19E6-3C55-4393-BC98-CB49E89D0F98}"/>
              </a:ext>
            </a:extLst>
          </p:cNvPr>
          <p:cNvSpPr txBox="1">
            <a:spLocks/>
          </p:cNvSpPr>
          <p:nvPr/>
        </p:nvSpPr>
        <p:spPr>
          <a:xfrm>
            <a:off x="458988" y="231515"/>
            <a:ext cx="4408577" cy="116317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1pPr>
            <a:lvl2pPr marR="0" lvl="1"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2pPr>
            <a:lvl3pPr marR="0" lvl="2"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3pPr>
            <a:lvl4pPr marR="0" lvl="3"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4pPr>
            <a:lvl5pPr marR="0" lvl="4"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5pPr>
            <a:lvl6pPr marR="0" lvl="5"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6pPr>
            <a:lvl7pPr marR="0" lvl="6"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7pPr>
            <a:lvl8pPr marR="0" lvl="7"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8pPr>
            <a:lvl9pPr marR="0" lvl="8"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9pPr>
          </a:lstStyle>
          <a:p>
            <a:r>
              <a:rPr lang="en-AU" sz="3000">
                <a:solidFill>
                  <a:schemeClr val="bg1"/>
                </a:solidFill>
                <a:latin typeface="VIC" panose="00000500000000000000" pitchFamily="2" charset="0"/>
                <a:ea typeface="Lato" panose="020F0502020204030203" pitchFamily="34" charset="0"/>
                <a:cs typeface="Lato" panose="020F0502020204030203" pitchFamily="34" charset="0"/>
              </a:rPr>
              <a:t>Positioning Australia as a world leader</a:t>
            </a:r>
          </a:p>
        </p:txBody>
      </p:sp>
      <p:sp>
        <p:nvSpPr>
          <p:cNvPr id="10" name="TextBox 9">
            <a:extLst>
              <a:ext uri="{FF2B5EF4-FFF2-40B4-BE49-F238E27FC236}">
                <a16:creationId xmlns:a16="http://schemas.microsoft.com/office/drawing/2014/main" id="{379355BC-1303-4A00-AA7B-7351E03AEBCD}"/>
              </a:ext>
            </a:extLst>
          </p:cNvPr>
          <p:cNvSpPr txBox="1"/>
          <p:nvPr/>
        </p:nvSpPr>
        <p:spPr>
          <a:xfrm>
            <a:off x="409255" y="1532136"/>
            <a:ext cx="2047967" cy="2076528"/>
          </a:xfrm>
          <a:prstGeom prst="ellipse">
            <a:avLst/>
          </a:prstGeom>
          <a:solidFill>
            <a:srgbClr val="FF0066"/>
          </a:solidFill>
        </p:spPr>
        <p:txBody>
          <a:bodyPr wrap="square" lIns="48000" rIns="48000" anchor="ctr">
            <a:noAutofit/>
          </a:bodyPr>
          <a:lstStyle/>
          <a:p>
            <a:pPr marL="0" lvl="3" algn="ctr"/>
            <a:r>
              <a:rPr lang="en-AU">
                <a:solidFill>
                  <a:schemeClr val="bg1"/>
                </a:solidFill>
                <a:latin typeface="VIC" panose="00000500000000000000" pitchFamily="2" charset="0"/>
              </a:rPr>
              <a:t>Positioning Australia</a:t>
            </a:r>
          </a:p>
          <a:p>
            <a:pPr marL="0" lvl="3" algn="ctr"/>
            <a:r>
              <a:rPr lang="en-AU">
                <a:solidFill>
                  <a:schemeClr val="bg1"/>
                </a:solidFill>
                <a:latin typeface="VIC" panose="00000500000000000000" pitchFamily="2" charset="0"/>
              </a:rPr>
              <a:t>Program</a:t>
            </a:r>
          </a:p>
        </p:txBody>
      </p:sp>
      <p:sp>
        <p:nvSpPr>
          <p:cNvPr id="12" name="TextBox 11">
            <a:extLst>
              <a:ext uri="{FF2B5EF4-FFF2-40B4-BE49-F238E27FC236}">
                <a16:creationId xmlns:a16="http://schemas.microsoft.com/office/drawing/2014/main" id="{45EFE2C3-80B4-4595-BF22-CB6C35CE16CB}"/>
              </a:ext>
            </a:extLst>
          </p:cNvPr>
          <p:cNvSpPr txBox="1"/>
          <p:nvPr/>
        </p:nvSpPr>
        <p:spPr>
          <a:xfrm>
            <a:off x="4726904" y="1532137"/>
            <a:ext cx="2047968" cy="2076529"/>
          </a:xfrm>
          <a:prstGeom prst="ellipse">
            <a:avLst/>
          </a:prstGeom>
          <a:solidFill>
            <a:srgbClr val="1B9590"/>
          </a:solidFill>
        </p:spPr>
        <p:txBody>
          <a:bodyPr wrap="square" lIns="48000" rIns="48000" anchor="ctr">
            <a:noAutofit/>
          </a:bodyPr>
          <a:lstStyle/>
          <a:p>
            <a:pPr marL="0" lvl="3" algn="ctr"/>
            <a:r>
              <a:rPr lang="en-AU" b="1">
                <a:solidFill>
                  <a:schemeClr val="bg1"/>
                </a:solidFill>
                <a:latin typeface="VIC" panose="00000500000000000000" pitchFamily="2" charset="0"/>
              </a:rPr>
              <a:t>10cm accuracy </a:t>
            </a:r>
            <a:r>
              <a:rPr lang="en-AU">
                <a:solidFill>
                  <a:schemeClr val="bg1"/>
                </a:solidFill>
                <a:latin typeface="VIC" panose="00000500000000000000" pitchFamily="2" charset="0"/>
              </a:rPr>
              <a:t>everywhere else</a:t>
            </a:r>
            <a:endParaRPr lang="en-AU" b="1">
              <a:solidFill>
                <a:schemeClr val="bg1"/>
              </a:solidFill>
              <a:latin typeface="VIC" panose="00000500000000000000" pitchFamily="2" charset="0"/>
            </a:endParaRPr>
          </a:p>
        </p:txBody>
      </p:sp>
      <p:sp>
        <p:nvSpPr>
          <p:cNvPr id="18" name="TextBox 17">
            <a:extLst>
              <a:ext uri="{FF2B5EF4-FFF2-40B4-BE49-F238E27FC236}">
                <a16:creationId xmlns:a16="http://schemas.microsoft.com/office/drawing/2014/main" id="{EB304F6F-BC32-474A-8B90-B9D8ECA91E0C}"/>
              </a:ext>
            </a:extLst>
          </p:cNvPr>
          <p:cNvSpPr txBox="1"/>
          <p:nvPr/>
        </p:nvSpPr>
        <p:spPr>
          <a:xfrm>
            <a:off x="2568079" y="1532137"/>
            <a:ext cx="2047968" cy="2069473"/>
          </a:xfrm>
          <a:prstGeom prst="ellipse">
            <a:avLst/>
          </a:prstGeom>
          <a:solidFill>
            <a:schemeClr val="accent3"/>
          </a:solidFill>
        </p:spPr>
        <p:txBody>
          <a:bodyPr wrap="square" lIns="48000" rIns="48000" anchor="ctr">
            <a:noAutofit/>
          </a:bodyPr>
          <a:lstStyle/>
          <a:p>
            <a:pPr marL="0" lvl="3" algn="ctr"/>
            <a:r>
              <a:rPr lang="en-AU" b="1">
                <a:solidFill>
                  <a:schemeClr val="bg1"/>
                </a:solidFill>
                <a:latin typeface="VIC" panose="00000500000000000000" pitchFamily="2" charset="0"/>
              </a:rPr>
              <a:t>3cm accuracy </a:t>
            </a:r>
            <a:r>
              <a:rPr lang="en-AU">
                <a:solidFill>
                  <a:schemeClr val="bg1"/>
                </a:solidFill>
                <a:latin typeface="VIC" panose="00000500000000000000" pitchFamily="2" charset="0"/>
              </a:rPr>
              <a:t>with mobile coverage</a:t>
            </a:r>
            <a:endParaRPr lang="en-AU" b="1">
              <a:solidFill>
                <a:schemeClr val="bg1"/>
              </a:solidFill>
              <a:latin typeface="VIC" panose="00000500000000000000" pitchFamily="2" charset="0"/>
            </a:endParaRPr>
          </a:p>
        </p:txBody>
      </p:sp>
      <p:sp>
        <p:nvSpPr>
          <p:cNvPr id="14" name="TextBox 13">
            <a:extLst>
              <a:ext uri="{FF2B5EF4-FFF2-40B4-BE49-F238E27FC236}">
                <a16:creationId xmlns:a16="http://schemas.microsoft.com/office/drawing/2014/main" id="{CC6EE9A9-858D-410A-BB12-E6D3577BAE7B}"/>
              </a:ext>
            </a:extLst>
          </p:cNvPr>
          <p:cNvSpPr txBox="1"/>
          <p:nvPr/>
        </p:nvSpPr>
        <p:spPr>
          <a:xfrm>
            <a:off x="6398551" y="4728659"/>
            <a:ext cx="2302201" cy="1815882"/>
          </a:xfrm>
          <a:prstGeom prst="rect">
            <a:avLst/>
          </a:prstGeom>
          <a:noFill/>
        </p:spPr>
        <p:txBody>
          <a:bodyPr wrap="square">
            <a:spAutoFit/>
          </a:bodyPr>
          <a:lstStyle/>
          <a:p>
            <a:pPr lvl="0" algn="ctr"/>
            <a:r>
              <a:rPr lang="en-AU" sz="1600" b="1">
                <a:solidFill>
                  <a:schemeClr val="bg1"/>
                </a:solidFill>
                <a:effectLst/>
                <a:latin typeface="VIC" panose="00000500000000000000" pitchFamily="2" charset="0"/>
                <a:ea typeface="Calibri" panose="020F0502020204030204" pitchFamily="34" charset="0"/>
              </a:rPr>
              <a:t>Vicmap </a:t>
            </a:r>
            <a:r>
              <a:rPr lang="en-AU" sz="1600" b="1" err="1">
                <a:solidFill>
                  <a:schemeClr val="bg1"/>
                </a:solidFill>
                <a:effectLst/>
                <a:latin typeface="VIC" panose="00000500000000000000" pitchFamily="2" charset="0"/>
                <a:ea typeface="Calibri" panose="020F0502020204030204" pitchFamily="34" charset="0"/>
              </a:rPr>
              <a:t>Basemaps</a:t>
            </a:r>
            <a:br>
              <a:rPr lang="en-AU" sz="1600" b="1">
                <a:solidFill>
                  <a:schemeClr val="bg1"/>
                </a:solidFill>
                <a:latin typeface="VIC" panose="00000500000000000000" pitchFamily="2" charset="0"/>
                <a:ea typeface="Calibri" panose="020F0502020204030204" pitchFamily="34" charset="0"/>
              </a:rPr>
            </a:br>
            <a:r>
              <a:rPr lang="en-AU" sz="1600">
                <a:solidFill>
                  <a:schemeClr val="bg1"/>
                </a:solidFill>
                <a:effectLst/>
                <a:latin typeface="VIC" panose="00000500000000000000" pitchFamily="2" charset="0"/>
                <a:ea typeface="Calibri" panose="020F0502020204030204" pitchFamily="34" charset="0"/>
              </a:rPr>
              <a:t>has now been released in </a:t>
            </a:r>
            <a:r>
              <a:rPr lang="en-AU" sz="1600" b="1">
                <a:solidFill>
                  <a:schemeClr val="bg1"/>
                </a:solidFill>
                <a:effectLst/>
                <a:latin typeface="VIC" panose="00000500000000000000" pitchFamily="2" charset="0"/>
                <a:ea typeface="Calibri" panose="020F0502020204030204" pitchFamily="34" charset="0"/>
              </a:rPr>
              <a:t>VicGrid2020</a:t>
            </a:r>
            <a:r>
              <a:rPr lang="en-AU" sz="1600">
                <a:solidFill>
                  <a:schemeClr val="bg1"/>
                </a:solidFill>
                <a:effectLst/>
                <a:latin typeface="VIC" panose="00000500000000000000" pitchFamily="2" charset="0"/>
                <a:ea typeface="Calibri" panose="020F0502020204030204" pitchFamily="34" charset="0"/>
              </a:rPr>
              <a:t>, also including upgraded imagery and improved styling.</a:t>
            </a:r>
          </a:p>
        </p:txBody>
      </p:sp>
      <p:pic>
        <p:nvPicPr>
          <p:cNvPr id="3" name="Picture 2" descr="A map of SouthPANs initial service coverage area">
            <a:extLst>
              <a:ext uri="{FF2B5EF4-FFF2-40B4-BE49-F238E27FC236}">
                <a16:creationId xmlns:a16="http://schemas.microsoft.com/office/drawing/2014/main" id="{FF141124-37C4-4B5F-24D7-358885B42A8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107" t="9271" r="24733" b="13604"/>
          <a:stretch/>
        </p:blipFill>
        <p:spPr bwMode="auto">
          <a:xfrm>
            <a:off x="6899963" y="1532136"/>
            <a:ext cx="2158824" cy="2076528"/>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378B6B-E802-34B6-ED74-1C906A7AE169}"/>
              </a:ext>
            </a:extLst>
          </p:cNvPr>
          <p:cNvSpPr txBox="1"/>
          <p:nvPr/>
        </p:nvSpPr>
        <p:spPr>
          <a:xfrm>
            <a:off x="7025428" y="2059041"/>
            <a:ext cx="1907895" cy="1015663"/>
          </a:xfrm>
          <a:prstGeom prst="rect">
            <a:avLst/>
          </a:prstGeom>
          <a:noFill/>
        </p:spPr>
        <p:txBody>
          <a:bodyPr wrap="none" rtlCol="0">
            <a:spAutoFit/>
          </a:bodyPr>
          <a:lstStyle/>
          <a:p>
            <a:pPr algn="ctr"/>
            <a:r>
              <a:rPr lang="en-US" sz="2400" b="1">
                <a:latin typeface="VIC" panose="00000500000000000000" pitchFamily="2" charset="0"/>
              </a:rPr>
              <a:t>South Pan</a:t>
            </a:r>
          </a:p>
          <a:p>
            <a:pPr algn="ctr"/>
            <a:r>
              <a:rPr lang="en-AU" b="1">
                <a:latin typeface="VIC" panose="00000500000000000000" pitchFamily="2" charset="0"/>
              </a:rPr>
              <a:t>10cm accuracy</a:t>
            </a:r>
          </a:p>
          <a:p>
            <a:pPr algn="ctr"/>
            <a:r>
              <a:rPr lang="en-AU" b="1">
                <a:latin typeface="VIC" panose="00000500000000000000" pitchFamily="2" charset="0"/>
              </a:rPr>
              <a:t>AUS/NZ</a:t>
            </a:r>
            <a:endParaRPr lang="en-US" b="1">
              <a:latin typeface="VIC" panose="00000500000000000000" pitchFamily="2" charset="0"/>
            </a:endParaRPr>
          </a:p>
        </p:txBody>
      </p:sp>
      <p:grpSp>
        <p:nvGrpSpPr>
          <p:cNvPr id="2" name="Group 1">
            <a:extLst>
              <a:ext uri="{FF2B5EF4-FFF2-40B4-BE49-F238E27FC236}">
                <a16:creationId xmlns:a16="http://schemas.microsoft.com/office/drawing/2014/main" id="{69F2F26C-F564-43B5-AFD6-10FAC559C6EF}"/>
              </a:ext>
            </a:extLst>
          </p:cNvPr>
          <p:cNvGrpSpPr/>
          <p:nvPr/>
        </p:nvGrpSpPr>
        <p:grpSpPr>
          <a:xfrm>
            <a:off x="588981" y="4415200"/>
            <a:ext cx="3667533" cy="2442800"/>
            <a:chOff x="364872" y="3311400"/>
            <a:chExt cx="2750650" cy="1832100"/>
          </a:xfrm>
        </p:grpSpPr>
        <p:pic>
          <p:nvPicPr>
            <p:cNvPr id="15" name="Picture 2" descr="No alternative text description for this image">
              <a:extLst>
                <a:ext uri="{FF2B5EF4-FFF2-40B4-BE49-F238E27FC236}">
                  <a16:creationId xmlns:a16="http://schemas.microsoft.com/office/drawing/2014/main" id="{B87C0017-BC20-4BC6-BDE3-CF2063BD46F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264" t="592" r="-1" b="1798"/>
            <a:stretch/>
          </p:blipFill>
          <p:spPr bwMode="auto">
            <a:xfrm>
              <a:off x="364872" y="3311400"/>
              <a:ext cx="2750650" cy="18321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GDA2020 Update | Data WA">
              <a:extLst>
                <a:ext uri="{FF2B5EF4-FFF2-40B4-BE49-F238E27FC236}">
                  <a16:creationId xmlns:a16="http://schemas.microsoft.com/office/drawing/2014/main" id="{C3C4CEED-C1B6-400F-9A45-E97D4F8997E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777" t="-13873" r="-13268" b="-13873"/>
            <a:stretch/>
          </p:blipFill>
          <p:spPr bwMode="auto">
            <a:xfrm>
              <a:off x="2164069" y="4378759"/>
              <a:ext cx="951453" cy="764741"/>
            </a:xfrm>
            <a:prstGeom prst="rect">
              <a:avLst/>
            </a:prstGeom>
            <a:solidFill>
              <a:schemeClr val="bg1"/>
            </a:solidFill>
          </p:spPr>
        </p:pic>
      </p:grpSp>
      <p:sp>
        <p:nvSpPr>
          <p:cNvPr id="11" name="TextBox 10">
            <a:extLst>
              <a:ext uri="{FF2B5EF4-FFF2-40B4-BE49-F238E27FC236}">
                <a16:creationId xmlns:a16="http://schemas.microsoft.com/office/drawing/2014/main" id="{09A92383-ED03-4EB4-9F05-3EF7AE2B6CEE}"/>
              </a:ext>
            </a:extLst>
          </p:cNvPr>
          <p:cNvSpPr txBox="1"/>
          <p:nvPr/>
        </p:nvSpPr>
        <p:spPr>
          <a:xfrm>
            <a:off x="3622212" y="3748908"/>
            <a:ext cx="2631236" cy="2667932"/>
          </a:xfrm>
          <a:prstGeom prst="ellipse">
            <a:avLst/>
          </a:prstGeom>
          <a:solidFill>
            <a:srgbClr val="005677"/>
          </a:solidFill>
        </p:spPr>
        <p:txBody>
          <a:bodyPr wrap="square" lIns="48000" rIns="48000" anchor="ctr">
            <a:noAutofit/>
          </a:bodyPr>
          <a:lstStyle/>
          <a:p>
            <a:pPr marL="0" lvl="3" algn="ctr"/>
            <a:r>
              <a:rPr lang="en-AU" b="1">
                <a:solidFill>
                  <a:schemeClr val="bg1"/>
                </a:solidFill>
                <a:latin typeface="VIC" panose="00000500000000000000" pitchFamily="2" charset="0"/>
              </a:rPr>
              <a:t>GDA2020</a:t>
            </a:r>
          </a:p>
          <a:p>
            <a:pPr marL="0" lvl="3" algn="ctr"/>
            <a:r>
              <a:rPr lang="en-AU">
                <a:solidFill>
                  <a:schemeClr val="bg1"/>
                </a:solidFill>
                <a:latin typeface="VIC" panose="00000500000000000000" pitchFamily="2" charset="0"/>
              </a:rPr>
              <a:t> modern national datum to make it happen</a:t>
            </a:r>
          </a:p>
        </p:txBody>
      </p:sp>
    </p:spTree>
    <p:extLst>
      <p:ext uri="{BB962C8B-B14F-4D97-AF65-F5344CB8AC3E}">
        <p14:creationId xmlns:p14="http://schemas.microsoft.com/office/powerpoint/2010/main" val="2135218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9" name="Straight Arrow Connector 28">
            <a:extLst>
              <a:ext uri="{FF2B5EF4-FFF2-40B4-BE49-F238E27FC236}">
                <a16:creationId xmlns:a16="http://schemas.microsoft.com/office/drawing/2014/main" id="{2A5404B9-5249-7C4E-9D49-A6B3634A0BE1}"/>
              </a:ext>
            </a:extLst>
          </p:cNvPr>
          <p:cNvCxnSpPr>
            <a:cxnSpLocks/>
          </p:cNvCxnSpPr>
          <p:nvPr/>
        </p:nvCxnSpPr>
        <p:spPr>
          <a:xfrm>
            <a:off x="6485242" y="3724933"/>
            <a:ext cx="2550701" cy="0"/>
          </a:xfrm>
          <a:prstGeom prst="straightConnector1">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Picture 11" descr="A picture containing text, map&#10;&#10;Description automatically generated">
            <a:extLst>
              <a:ext uri="{FF2B5EF4-FFF2-40B4-BE49-F238E27FC236}">
                <a16:creationId xmlns:a16="http://schemas.microsoft.com/office/drawing/2014/main" id="{881F3856-D1F8-6A4D-917E-B149289EC572}"/>
              </a:ext>
            </a:extLst>
          </p:cNvPr>
          <p:cNvPicPr>
            <a:picLocks noChangeAspect="1"/>
          </p:cNvPicPr>
          <p:nvPr/>
        </p:nvPicPr>
        <p:blipFill rotWithShape="1">
          <a:blip r:embed="rId3" cstate="email">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a:ext>
            </a:extLst>
          </a:blip>
          <a:srcRect/>
          <a:stretch/>
        </p:blipFill>
        <p:spPr>
          <a:xfrm>
            <a:off x="2148655" y="4882971"/>
            <a:ext cx="1932949" cy="2037394"/>
          </a:xfrm>
          <a:prstGeom prst="rect">
            <a:avLst/>
          </a:prstGeom>
          <a:ln>
            <a:solidFill>
              <a:schemeClr val="bg1">
                <a:lumMod val="75000"/>
              </a:schemeClr>
            </a:solidFill>
          </a:ln>
          <a:scene3d>
            <a:camera prst="isometricTopUp"/>
            <a:lightRig rig="threePt" dir="t"/>
          </a:scene3d>
          <a:sp3d>
            <a:bevelB/>
          </a:sp3d>
        </p:spPr>
      </p:pic>
      <p:sp>
        <p:nvSpPr>
          <p:cNvPr id="37" name="Triangle 36">
            <a:extLst>
              <a:ext uri="{FF2B5EF4-FFF2-40B4-BE49-F238E27FC236}">
                <a16:creationId xmlns:a16="http://schemas.microsoft.com/office/drawing/2014/main" id="{8C06932E-5BF8-D545-9D95-E923A9A00AB2}"/>
              </a:ext>
            </a:extLst>
          </p:cNvPr>
          <p:cNvSpPr/>
          <p:nvPr/>
        </p:nvSpPr>
        <p:spPr>
          <a:xfrm rot="5400000">
            <a:off x="2466628" y="2305030"/>
            <a:ext cx="5118003" cy="3795589"/>
          </a:xfrm>
          <a:prstGeom prst="triangle">
            <a:avLst>
              <a:gd name="adj" fmla="val 41603"/>
            </a:avLst>
          </a:prstGeom>
          <a:solidFill>
            <a:srgbClr val="E7E6E6">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VIC" pitchFamily="2" charset="77"/>
              <a:ea typeface="+mn-ea"/>
              <a:cs typeface="+mn-cs"/>
            </a:endParaRPr>
          </a:p>
        </p:txBody>
      </p:sp>
      <p:sp>
        <p:nvSpPr>
          <p:cNvPr id="16" name="Rectangle 15">
            <a:extLst>
              <a:ext uri="{FF2B5EF4-FFF2-40B4-BE49-F238E27FC236}">
                <a16:creationId xmlns:a16="http://schemas.microsoft.com/office/drawing/2014/main" id="{A6243D46-691B-0C44-9823-5B74E829E44F}"/>
              </a:ext>
            </a:extLst>
          </p:cNvPr>
          <p:cNvSpPr>
            <a:spLocks/>
          </p:cNvSpPr>
          <p:nvPr/>
        </p:nvSpPr>
        <p:spPr>
          <a:xfrm>
            <a:off x="525424" y="5371647"/>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POSITION</a:t>
            </a:r>
          </a:p>
        </p:txBody>
      </p:sp>
      <p:sp>
        <p:nvSpPr>
          <p:cNvPr id="17" name="Rectangle 16">
            <a:extLst>
              <a:ext uri="{FF2B5EF4-FFF2-40B4-BE49-F238E27FC236}">
                <a16:creationId xmlns:a16="http://schemas.microsoft.com/office/drawing/2014/main" id="{90A87B6A-E66A-9D41-948E-D0C5F7F8CB78}"/>
              </a:ext>
            </a:extLst>
          </p:cNvPr>
          <p:cNvSpPr>
            <a:spLocks/>
          </p:cNvSpPr>
          <p:nvPr/>
        </p:nvSpPr>
        <p:spPr>
          <a:xfrm>
            <a:off x="525424" y="5009244"/>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 IMAGERY</a:t>
            </a:r>
          </a:p>
        </p:txBody>
      </p:sp>
      <p:sp>
        <p:nvSpPr>
          <p:cNvPr id="18" name="Rectangle 17">
            <a:extLst>
              <a:ext uri="{FF2B5EF4-FFF2-40B4-BE49-F238E27FC236}">
                <a16:creationId xmlns:a16="http://schemas.microsoft.com/office/drawing/2014/main" id="{D7CD59AB-5796-2941-89A8-8CCD4B96E669}"/>
              </a:ext>
            </a:extLst>
          </p:cNvPr>
          <p:cNvSpPr>
            <a:spLocks/>
          </p:cNvSpPr>
          <p:nvPr/>
        </p:nvSpPr>
        <p:spPr>
          <a:xfrm>
            <a:off x="525424" y="4644635"/>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TRANSPORT</a:t>
            </a:r>
          </a:p>
        </p:txBody>
      </p:sp>
      <p:sp>
        <p:nvSpPr>
          <p:cNvPr id="19" name="Rectangle 18">
            <a:extLst>
              <a:ext uri="{FF2B5EF4-FFF2-40B4-BE49-F238E27FC236}">
                <a16:creationId xmlns:a16="http://schemas.microsoft.com/office/drawing/2014/main" id="{2CBD5F20-8735-BF4A-9505-99DACB0D3B68}"/>
              </a:ext>
            </a:extLst>
          </p:cNvPr>
          <p:cNvSpPr>
            <a:spLocks/>
          </p:cNvSpPr>
          <p:nvPr/>
        </p:nvSpPr>
        <p:spPr>
          <a:xfrm>
            <a:off x="525424" y="4280026"/>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HYDRO</a:t>
            </a:r>
          </a:p>
        </p:txBody>
      </p:sp>
      <p:sp>
        <p:nvSpPr>
          <p:cNvPr id="20" name="Rectangle 19">
            <a:extLst>
              <a:ext uri="{FF2B5EF4-FFF2-40B4-BE49-F238E27FC236}">
                <a16:creationId xmlns:a16="http://schemas.microsoft.com/office/drawing/2014/main" id="{60A55AC9-6125-024C-ADAE-33DB316F7E1F}"/>
              </a:ext>
            </a:extLst>
          </p:cNvPr>
          <p:cNvSpPr>
            <a:spLocks/>
          </p:cNvSpPr>
          <p:nvPr/>
        </p:nvSpPr>
        <p:spPr>
          <a:xfrm>
            <a:off x="525424" y="3550808"/>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 ADDRESS</a:t>
            </a:r>
          </a:p>
        </p:txBody>
      </p:sp>
      <p:sp>
        <p:nvSpPr>
          <p:cNvPr id="21" name="Rectangle 20">
            <a:extLst>
              <a:ext uri="{FF2B5EF4-FFF2-40B4-BE49-F238E27FC236}">
                <a16:creationId xmlns:a16="http://schemas.microsoft.com/office/drawing/2014/main" id="{7215622C-799F-9F46-948A-BD2859D26D51}"/>
              </a:ext>
            </a:extLst>
          </p:cNvPr>
          <p:cNvSpPr>
            <a:spLocks/>
          </p:cNvSpPr>
          <p:nvPr/>
        </p:nvSpPr>
        <p:spPr>
          <a:xfrm>
            <a:off x="525424" y="3186199"/>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CROWN LAND</a:t>
            </a:r>
          </a:p>
        </p:txBody>
      </p:sp>
      <p:sp>
        <p:nvSpPr>
          <p:cNvPr id="22" name="Rectangle 21">
            <a:extLst>
              <a:ext uri="{FF2B5EF4-FFF2-40B4-BE49-F238E27FC236}">
                <a16:creationId xmlns:a16="http://schemas.microsoft.com/office/drawing/2014/main" id="{979248E4-3D66-9247-AC69-0F7F1ADF68ED}"/>
              </a:ext>
            </a:extLst>
          </p:cNvPr>
          <p:cNvSpPr>
            <a:spLocks/>
          </p:cNvSpPr>
          <p:nvPr/>
        </p:nvSpPr>
        <p:spPr>
          <a:xfrm>
            <a:off x="494840" y="6117781"/>
            <a:ext cx="1179762"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000">
                <a:solidFill>
                  <a:srgbClr val="FFFFFF"/>
                </a:solidFill>
                <a:latin typeface="VIC" pitchFamily="2" charset="77"/>
              </a:rPr>
              <a:t>PROPERTY</a:t>
            </a:r>
          </a:p>
        </p:txBody>
      </p:sp>
      <p:sp>
        <p:nvSpPr>
          <p:cNvPr id="23" name="Rectangle 22">
            <a:extLst>
              <a:ext uri="{FF2B5EF4-FFF2-40B4-BE49-F238E27FC236}">
                <a16:creationId xmlns:a16="http://schemas.microsoft.com/office/drawing/2014/main" id="{50182DF1-2E65-ED42-9563-C91CAD3C3C2E}"/>
              </a:ext>
            </a:extLst>
          </p:cNvPr>
          <p:cNvSpPr>
            <a:spLocks/>
          </p:cNvSpPr>
          <p:nvPr/>
        </p:nvSpPr>
        <p:spPr>
          <a:xfrm>
            <a:off x="516109" y="2806845"/>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VEGETATION</a:t>
            </a:r>
          </a:p>
        </p:txBody>
      </p:sp>
      <p:grpSp>
        <p:nvGrpSpPr>
          <p:cNvPr id="3" name="Group 2">
            <a:extLst>
              <a:ext uri="{FF2B5EF4-FFF2-40B4-BE49-F238E27FC236}">
                <a16:creationId xmlns:a16="http://schemas.microsoft.com/office/drawing/2014/main" id="{BCA37AFD-B819-4ED0-A633-BDF526115E6E}"/>
              </a:ext>
            </a:extLst>
          </p:cNvPr>
          <p:cNvGrpSpPr/>
          <p:nvPr/>
        </p:nvGrpSpPr>
        <p:grpSpPr>
          <a:xfrm>
            <a:off x="2121267" y="1533634"/>
            <a:ext cx="2048506" cy="4966287"/>
            <a:chOff x="2121267" y="1533634"/>
            <a:chExt cx="2048506" cy="4966287"/>
          </a:xfrm>
        </p:grpSpPr>
        <p:pic>
          <p:nvPicPr>
            <p:cNvPr id="6" name="Picture 5">
              <a:extLst>
                <a:ext uri="{FF2B5EF4-FFF2-40B4-BE49-F238E27FC236}">
                  <a16:creationId xmlns:a16="http://schemas.microsoft.com/office/drawing/2014/main" id="{9662666B-AB50-4E43-98CD-84B8FD9DC59D}"/>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2121267" y="4513111"/>
              <a:ext cx="1986810" cy="1986810"/>
            </a:xfrm>
            <a:prstGeom prst="rect">
              <a:avLst/>
            </a:prstGeom>
            <a:ln>
              <a:solidFill>
                <a:schemeClr val="bg1"/>
              </a:solidFill>
            </a:ln>
            <a:scene3d>
              <a:camera prst="isometricTopUp"/>
              <a:lightRig rig="twoPt" dir="t"/>
            </a:scene3d>
            <a:sp3d extrusionH="19050" contourW="12700" prstMaterial="powder">
              <a:bevelT w="165100" prst="coolSlant"/>
              <a:bevelB w="127000" h="107950"/>
              <a:extrusionClr>
                <a:schemeClr val="bg2">
                  <a:lumMod val="90000"/>
                </a:schemeClr>
              </a:extrusionClr>
              <a:contourClr>
                <a:schemeClr val="bg1"/>
              </a:contourClr>
            </a:sp3d>
          </p:spPr>
        </p:pic>
        <p:pic>
          <p:nvPicPr>
            <p:cNvPr id="7" name="Picture 6" descr="A close up of an object&#10;&#10;Description automatically generated">
              <a:extLst>
                <a:ext uri="{FF2B5EF4-FFF2-40B4-BE49-F238E27FC236}">
                  <a16:creationId xmlns:a16="http://schemas.microsoft.com/office/drawing/2014/main" id="{8C4E3392-54ED-4040-964E-ACA74E571692}"/>
                </a:ext>
              </a:extLst>
            </p:cNvPr>
            <p:cNvPicPr>
              <a:picLocks noChangeAspect="1"/>
            </p:cNvPicPr>
            <p:nvPr/>
          </p:nvPicPr>
          <p:blipFill rotWithShape="1">
            <a:blip r:embed="rId6" cstate="email">
              <a:alphaModFix/>
              <a:extLst>
                <a:ext uri="{28A0092B-C50C-407E-A947-70E740481C1C}">
                  <a14:useLocalDpi xmlns:a14="http://schemas.microsoft.com/office/drawing/2010/main"/>
                </a:ext>
              </a:extLst>
            </a:blip>
            <a:srcRect/>
            <a:stretch/>
          </p:blipFill>
          <p:spPr>
            <a:xfrm>
              <a:off x="2164192" y="4194424"/>
              <a:ext cx="1986809" cy="1986809"/>
            </a:xfrm>
            <a:prstGeom prst="rect">
              <a:avLst/>
            </a:prstGeom>
            <a:ln>
              <a:solidFill>
                <a:schemeClr val="bg1">
                  <a:lumMod val="75000"/>
                </a:schemeClr>
              </a:solidFill>
            </a:ln>
            <a:scene3d>
              <a:camera prst="isometricTopUp"/>
              <a:lightRig rig="threePt" dir="t"/>
            </a:scene3d>
            <a:sp3d>
              <a:bevelB/>
            </a:sp3d>
          </p:spPr>
        </p:pic>
        <p:pic>
          <p:nvPicPr>
            <p:cNvPr id="8" name="Picture 7" descr="A picture containing text, map&#10;&#10;Description automatically generated">
              <a:extLst>
                <a:ext uri="{FF2B5EF4-FFF2-40B4-BE49-F238E27FC236}">
                  <a16:creationId xmlns:a16="http://schemas.microsoft.com/office/drawing/2014/main" id="{4038A289-9369-3446-965A-701FFD3FA9F9}"/>
                </a:ext>
              </a:extLst>
            </p:cNvPr>
            <p:cNvPicPr>
              <a:picLocks noChangeAspect="1"/>
            </p:cNvPicPr>
            <p:nvPr/>
          </p:nvPicPr>
          <p:blipFill rotWithShape="1">
            <a:blip r:embed="rId7" cstate="email">
              <a:alphaModFix amt="85000"/>
              <a:extLst>
                <a:ext uri="{BEBA8EAE-BF5A-486C-A8C5-ECC9F3942E4B}">
                  <a14:imgProps xmlns:a14="http://schemas.microsoft.com/office/drawing/2010/main">
                    <a14:imgLayer r:embed="rId8">
                      <a14:imgEffect>
                        <a14:brightnessContrast contrast="-40000"/>
                      </a14:imgEffect>
                    </a14:imgLayer>
                  </a14:imgProps>
                </a:ext>
                <a:ext uri="{28A0092B-C50C-407E-A947-70E740481C1C}">
                  <a14:useLocalDpi xmlns:a14="http://schemas.microsoft.com/office/drawing/2010/main"/>
                </a:ext>
              </a:extLst>
            </a:blip>
            <a:srcRect/>
            <a:stretch/>
          </p:blipFill>
          <p:spPr>
            <a:xfrm>
              <a:off x="2164981" y="3809941"/>
              <a:ext cx="1986809" cy="1986809"/>
            </a:xfrm>
            <a:prstGeom prst="rect">
              <a:avLst/>
            </a:prstGeom>
            <a:ln>
              <a:solidFill>
                <a:schemeClr val="bg1">
                  <a:lumMod val="75000"/>
                </a:schemeClr>
              </a:solidFill>
            </a:ln>
            <a:scene3d>
              <a:camera prst="isometricTopUp"/>
              <a:lightRig rig="threePt" dir="t"/>
            </a:scene3d>
            <a:sp3d>
              <a:bevelB/>
            </a:sp3d>
          </p:spPr>
        </p:pic>
        <p:pic>
          <p:nvPicPr>
            <p:cNvPr id="9" name="Picture 8" descr="A picture containing text, map&#10;&#10;Description automatically generated">
              <a:extLst>
                <a:ext uri="{FF2B5EF4-FFF2-40B4-BE49-F238E27FC236}">
                  <a16:creationId xmlns:a16="http://schemas.microsoft.com/office/drawing/2014/main" id="{F292AA21-BA81-1B4B-8FD6-B9B8A6BC340D}"/>
                </a:ext>
              </a:extLst>
            </p:cNvPr>
            <p:cNvPicPr>
              <a:picLocks noChangeAspect="1"/>
            </p:cNvPicPr>
            <p:nvPr/>
          </p:nvPicPr>
          <p:blipFill rotWithShape="1">
            <a:blip r:embed="rId9" cstate="email">
              <a:alphaModFix amt="85000"/>
              <a:extLst>
                <a:ext uri="{BEBA8EAE-BF5A-486C-A8C5-ECC9F3942E4B}">
                  <a14:imgProps xmlns:a14="http://schemas.microsoft.com/office/drawing/2010/main">
                    <a14:imgLayer r:embed="rId10">
                      <a14:imgEffect>
                        <a14:brightnessContrast contrast="-40000"/>
                      </a14:imgEffect>
                    </a14:imgLayer>
                  </a14:imgProps>
                </a:ext>
                <a:ext uri="{28A0092B-C50C-407E-A947-70E740481C1C}">
                  <a14:useLocalDpi xmlns:a14="http://schemas.microsoft.com/office/drawing/2010/main"/>
                </a:ext>
              </a:extLst>
            </a:blip>
            <a:srcRect/>
            <a:stretch/>
          </p:blipFill>
          <p:spPr>
            <a:xfrm>
              <a:off x="2182964" y="3381259"/>
              <a:ext cx="1986809" cy="1986809"/>
            </a:xfrm>
            <a:prstGeom prst="rect">
              <a:avLst/>
            </a:prstGeom>
            <a:ln>
              <a:solidFill>
                <a:schemeClr val="bg1">
                  <a:lumMod val="75000"/>
                </a:schemeClr>
              </a:solidFill>
            </a:ln>
            <a:scene3d>
              <a:camera prst="isometricTopUp"/>
              <a:lightRig rig="threePt" dir="t"/>
            </a:scene3d>
            <a:sp3d contourW="12700">
              <a:bevelB/>
              <a:contourClr>
                <a:schemeClr val="bg2"/>
              </a:contourClr>
            </a:sp3d>
          </p:spPr>
        </p:pic>
        <p:pic>
          <p:nvPicPr>
            <p:cNvPr id="10" name="Picture 9" descr="A picture containing text, map&#10;&#10;Description automatically generated">
              <a:extLst>
                <a:ext uri="{FF2B5EF4-FFF2-40B4-BE49-F238E27FC236}">
                  <a16:creationId xmlns:a16="http://schemas.microsoft.com/office/drawing/2014/main" id="{32BEE0B4-046A-0049-9167-97DC4D8408E0}"/>
                </a:ext>
              </a:extLst>
            </p:cNvPr>
            <p:cNvPicPr>
              <a:picLocks noChangeAspect="1"/>
            </p:cNvPicPr>
            <p:nvPr/>
          </p:nvPicPr>
          <p:blipFill rotWithShape="1">
            <a:blip r:embed="rId11" cstate="email">
              <a:alphaModFix amt="85000"/>
              <a:extLst>
                <a:ext uri="{BEBA8EAE-BF5A-486C-A8C5-ECC9F3942E4B}">
                  <a14:imgProps xmlns:a14="http://schemas.microsoft.com/office/drawing/2010/main">
                    <a14:imgLayer r:embed="rId12">
                      <a14:imgEffect>
                        <a14:sharpenSoften amount="50000"/>
                      </a14:imgEffect>
                      <a14:imgEffect>
                        <a14:brightnessContrast contrast="-40000"/>
                      </a14:imgEffect>
                    </a14:imgLayer>
                  </a14:imgProps>
                </a:ext>
                <a:ext uri="{28A0092B-C50C-407E-A947-70E740481C1C}">
                  <a14:useLocalDpi xmlns:a14="http://schemas.microsoft.com/office/drawing/2010/main"/>
                </a:ext>
              </a:extLst>
            </a:blip>
            <a:srcRect/>
            <a:stretch/>
          </p:blipFill>
          <p:spPr>
            <a:xfrm>
              <a:off x="2157026" y="2986678"/>
              <a:ext cx="1986809" cy="1986809"/>
            </a:xfrm>
            <a:prstGeom prst="rect">
              <a:avLst/>
            </a:prstGeom>
            <a:ln>
              <a:solidFill>
                <a:schemeClr val="bg1">
                  <a:lumMod val="75000"/>
                </a:schemeClr>
              </a:solidFill>
            </a:ln>
            <a:scene3d>
              <a:camera prst="isometricTopUp"/>
              <a:lightRig rig="threePt" dir="t"/>
            </a:scene3d>
            <a:sp3d>
              <a:bevelB/>
            </a:sp3d>
          </p:spPr>
        </p:pic>
        <p:pic>
          <p:nvPicPr>
            <p:cNvPr id="13" name="Picture 12" descr="A picture containing text, map&#10;&#10;Description automatically generated">
              <a:extLst>
                <a:ext uri="{FF2B5EF4-FFF2-40B4-BE49-F238E27FC236}">
                  <a16:creationId xmlns:a16="http://schemas.microsoft.com/office/drawing/2014/main" id="{CA60EFF4-39B2-DD46-B5C4-665B20E5BD32}"/>
                </a:ext>
              </a:extLst>
            </p:cNvPr>
            <p:cNvPicPr>
              <a:picLocks noChangeAspect="1"/>
            </p:cNvPicPr>
            <p:nvPr/>
          </p:nvPicPr>
          <p:blipFill rotWithShape="1">
            <a:blip r:embed="rId13" cstate="email">
              <a:alphaModFix amt="85000"/>
              <a:extLst>
                <a:ext uri="{BEBA8EAE-BF5A-486C-A8C5-ECC9F3942E4B}">
                  <a14:imgProps xmlns:a14="http://schemas.microsoft.com/office/drawing/2010/main">
                    <a14:imgLayer r:embed="rId14">
                      <a14:imgEffect>
                        <a14:brightnessContrast contrast="-40000"/>
                      </a14:imgEffect>
                    </a14:imgLayer>
                  </a14:imgProps>
                </a:ext>
                <a:ext uri="{28A0092B-C50C-407E-A947-70E740481C1C}">
                  <a14:useLocalDpi xmlns:a14="http://schemas.microsoft.com/office/drawing/2010/main"/>
                </a:ext>
              </a:extLst>
            </a:blip>
            <a:srcRect/>
            <a:stretch/>
          </p:blipFill>
          <p:spPr>
            <a:xfrm>
              <a:off x="2174338" y="2573239"/>
              <a:ext cx="1987297" cy="1987297"/>
            </a:xfrm>
            <a:prstGeom prst="rect">
              <a:avLst/>
            </a:prstGeom>
            <a:ln>
              <a:solidFill>
                <a:schemeClr val="bg1">
                  <a:lumMod val="75000"/>
                </a:schemeClr>
              </a:solidFill>
            </a:ln>
            <a:scene3d>
              <a:camera prst="isometricTopUp"/>
              <a:lightRig rig="threePt" dir="t"/>
            </a:scene3d>
            <a:sp3d>
              <a:bevelB/>
            </a:sp3d>
          </p:spPr>
        </p:pic>
        <p:pic>
          <p:nvPicPr>
            <p:cNvPr id="14" name="Picture 13" descr="A picture containing text, map&#10;&#10;Description automatically generated">
              <a:extLst>
                <a:ext uri="{FF2B5EF4-FFF2-40B4-BE49-F238E27FC236}">
                  <a16:creationId xmlns:a16="http://schemas.microsoft.com/office/drawing/2014/main" id="{0DA17009-D35D-BB4F-B2F3-528DE07415C7}"/>
                </a:ext>
              </a:extLst>
            </p:cNvPr>
            <p:cNvPicPr>
              <a:picLocks noChangeAspect="1"/>
            </p:cNvPicPr>
            <p:nvPr/>
          </p:nvPicPr>
          <p:blipFill rotWithShape="1">
            <a:blip r:embed="rId15" cstate="email">
              <a:alphaModFix amt="85000"/>
              <a:extLst>
                <a:ext uri="{BEBA8EAE-BF5A-486C-A8C5-ECC9F3942E4B}">
                  <a14:imgProps xmlns:a14="http://schemas.microsoft.com/office/drawing/2010/main">
                    <a14:imgLayer r:embed="rId16">
                      <a14:imgEffect>
                        <a14:brightnessContrast contrast="-40000"/>
                      </a14:imgEffect>
                    </a14:imgLayer>
                  </a14:imgProps>
                </a:ext>
                <a:ext uri="{28A0092B-C50C-407E-A947-70E740481C1C}">
                  <a14:useLocalDpi xmlns:a14="http://schemas.microsoft.com/office/drawing/2010/main"/>
                </a:ext>
              </a:extLst>
            </a:blip>
            <a:srcRect/>
            <a:stretch/>
          </p:blipFill>
          <p:spPr>
            <a:xfrm>
              <a:off x="2174338" y="2227162"/>
              <a:ext cx="1987297" cy="1987297"/>
            </a:xfrm>
            <a:prstGeom prst="rect">
              <a:avLst/>
            </a:prstGeom>
            <a:ln>
              <a:solidFill>
                <a:schemeClr val="bg1">
                  <a:lumMod val="75000"/>
                </a:schemeClr>
              </a:solidFill>
            </a:ln>
            <a:scene3d>
              <a:camera prst="isometricTopUp"/>
              <a:lightRig rig="threePt" dir="t"/>
            </a:scene3d>
            <a:sp3d>
              <a:bevelB/>
            </a:sp3d>
          </p:spPr>
        </p:pic>
        <p:pic>
          <p:nvPicPr>
            <p:cNvPr id="15" name="Picture 14" descr="A picture containing text, map&#10;&#10;Description automatically generated">
              <a:extLst>
                <a:ext uri="{FF2B5EF4-FFF2-40B4-BE49-F238E27FC236}">
                  <a16:creationId xmlns:a16="http://schemas.microsoft.com/office/drawing/2014/main" id="{6A8A8B92-FABD-B744-96E8-415711E00182}"/>
                </a:ext>
              </a:extLst>
            </p:cNvPr>
            <p:cNvPicPr>
              <a:picLocks noChangeAspect="1"/>
            </p:cNvPicPr>
            <p:nvPr/>
          </p:nvPicPr>
          <p:blipFill rotWithShape="1">
            <a:blip r:embed="rId17" cstate="email">
              <a:alphaModFix amt="85000"/>
              <a:extLst>
                <a:ext uri="{BEBA8EAE-BF5A-486C-A8C5-ECC9F3942E4B}">
                  <a14:imgProps xmlns:a14="http://schemas.microsoft.com/office/drawing/2010/main">
                    <a14:imgLayer r:embed="rId18">
                      <a14:imgEffect>
                        <a14:brightnessContrast contrast="-40000"/>
                      </a14:imgEffect>
                    </a14:imgLayer>
                  </a14:imgProps>
                </a:ext>
                <a:ext uri="{28A0092B-C50C-407E-A947-70E740481C1C}">
                  <a14:useLocalDpi xmlns:a14="http://schemas.microsoft.com/office/drawing/2010/main"/>
                </a:ext>
              </a:extLst>
            </a:blip>
            <a:srcRect/>
            <a:stretch/>
          </p:blipFill>
          <p:spPr>
            <a:xfrm>
              <a:off x="2174338" y="1878057"/>
              <a:ext cx="1990325" cy="1990325"/>
            </a:xfrm>
            <a:prstGeom prst="rect">
              <a:avLst/>
            </a:prstGeom>
            <a:ln>
              <a:solidFill>
                <a:schemeClr val="bg1">
                  <a:lumMod val="75000"/>
                </a:schemeClr>
              </a:solidFill>
            </a:ln>
            <a:scene3d>
              <a:camera prst="isometricTopUp"/>
              <a:lightRig rig="threePt" dir="t"/>
            </a:scene3d>
            <a:sp3d>
              <a:bevelB/>
            </a:sp3d>
          </p:spPr>
        </p:pic>
        <p:pic>
          <p:nvPicPr>
            <p:cNvPr id="24" name="Picture 23" descr="A picture containing text, map&#10;&#10;Description automatically generated">
              <a:extLst>
                <a:ext uri="{FF2B5EF4-FFF2-40B4-BE49-F238E27FC236}">
                  <a16:creationId xmlns:a16="http://schemas.microsoft.com/office/drawing/2014/main" id="{E68CFB4A-607D-CD44-A562-476E4EFC3B77}"/>
                </a:ext>
              </a:extLst>
            </p:cNvPr>
            <p:cNvPicPr>
              <a:picLocks noChangeAspect="1"/>
            </p:cNvPicPr>
            <p:nvPr/>
          </p:nvPicPr>
          <p:blipFill rotWithShape="1">
            <a:blip r:embed="rId19" cstate="email">
              <a:alphaModFix amt="70000"/>
              <a:extLst>
                <a:ext uri="{BEBA8EAE-BF5A-486C-A8C5-ECC9F3942E4B}">
                  <a14:imgProps xmlns:a14="http://schemas.microsoft.com/office/drawing/2010/main">
                    <a14:imgLayer r:embed="rId20">
                      <a14:imgEffect>
                        <a14:brightnessContrast contrast="-40000"/>
                      </a14:imgEffect>
                    </a14:imgLayer>
                  </a14:imgProps>
                </a:ext>
                <a:ext uri="{28A0092B-C50C-407E-A947-70E740481C1C}">
                  <a14:useLocalDpi xmlns:a14="http://schemas.microsoft.com/office/drawing/2010/main"/>
                </a:ext>
              </a:extLst>
            </a:blip>
            <a:srcRect/>
            <a:stretch/>
          </p:blipFill>
          <p:spPr>
            <a:xfrm>
              <a:off x="2133401" y="1533634"/>
              <a:ext cx="1985643" cy="1985643"/>
            </a:xfrm>
            <a:prstGeom prst="rect">
              <a:avLst/>
            </a:prstGeom>
            <a:ln>
              <a:solidFill>
                <a:schemeClr val="bg1">
                  <a:lumMod val="75000"/>
                </a:schemeClr>
              </a:solidFill>
            </a:ln>
            <a:scene3d>
              <a:camera prst="isometricTopUp"/>
              <a:lightRig rig="threePt" dir="t"/>
            </a:scene3d>
            <a:sp3d>
              <a:bevelB/>
            </a:sp3d>
          </p:spPr>
        </p:pic>
      </p:grpSp>
      <p:sp>
        <p:nvSpPr>
          <p:cNvPr id="25" name="Rectangle 24">
            <a:extLst>
              <a:ext uri="{FF2B5EF4-FFF2-40B4-BE49-F238E27FC236}">
                <a16:creationId xmlns:a16="http://schemas.microsoft.com/office/drawing/2014/main" id="{A4EFF53A-01F5-4942-908B-422864795E3F}"/>
              </a:ext>
            </a:extLst>
          </p:cNvPr>
          <p:cNvSpPr>
            <a:spLocks/>
          </p:cNvSpPr>
          <p:nvPr/>
        </p:nvSpPr>
        <p:spPr>
          <a:xfrm>
            <a:off x="525424" y="5738467"/>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FEATURES</a:t>
            </a:r>
          </a:p>
        </p:txBody>
      </p:sp>
      <p:sp>
        <p:nvSpPr>
          <p:cNvPr id="26" name="Rectangle 25">
            <a:extLst>
              <a:ext uri="{FF2B5EF4-FFF2-40B4-BE49-F238E27FC236}">
                <a16:creationId xmlns:a16="http://schemas.microsoft.com/office/drawing/2014/main" id="{252A452A-BEFB-3E41-A8A4-FF293E1D6C4E}"/>
              </a:ext>
            </a:extLst>
          </p:cNvPr>
          <p:cNvSpPr>
            <a:spLocks/>
          </p:cNvSpPr>
          <p:nvPr/>
        </p:nvSpPr>
        <p:spPr>
          <a:xfrm>
            <a:off x="525424" y="3915417"/>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BOUNDARIES</a:t>
            </a:r>
          </a:p>
        </p:txBody>
      </p:sp>
      <p:sp>
        <p:nvSpPr>
          <p:cNvPr id="27" name="Rectangle 26">
            <a:extLst>
              <a:ext uri="{FF2B5EF4-FFF2-40B4-BE49-F238E27FC236}">
                <a16:creationId xmlns:a16="http://schemas.microsoft.com/office/drawing/2014/main" id="{47CADF2D-DB6E-EE45-930A-C1E9E460C977}"/>
              </a:ext>
            </a:extLst>
          </p:cNvPr>
          <p:cNvSpPr>
            <a:spLocks/>
          </p:cNvSpPr>
          <p:nvPr/>
        </p:nvSpPr>
        <p:spPr>
          <a:xfrm>
            <a:off x="516109" y="2442236"/>
            <a:ext cx="1080000" cy="36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srgbClr val="FFFFFF"/>
                </a:solidFill>
                <a:effectLst/>
                <a:uLnTx/>
                <a:uFillTx/>
                <a:latin typeface="VIC" pitchFamily="2" charset="77"/>
                <a:ea typeface="+mn-ea"/>
                <a:cs typeface="+mn-cs"/>
              </a:rPr>
              <a:t>PLANNING</a:t>
            </a:r>
          </a:p>
        </p:txBody>
      </p:sp>
      <p:grpSp>
        <p:nvGrpSpPr>
          <p:cNvPr id="36" name="Group 35">
            <a:extLst>
              <a:ext uri="{FF2B5EF4-FFF2-40B4-BE49-F238E27FC236}">
                <a16:creationId xmlns:a16="http://schemas.microsoft.com/office/drawing/2014/main" id="{3FBD040C-D3CA-D742-BE90-C08A1E7005C4}"/>
              </a:ext>
            </a:extLst>
          </p:cNvPr>
          <p:cNvGrpSpPr/>
          <p:nvPr/>
        </p:nvGrpSpPr>
        <p:grpSpPr>
          <a:xfrm>
            <a:off x="5322984" y="2994317"/>
            <a:ext cx="1611536" cy="1611536"/>
            <a:chOff x="2037806" y="1984880"/>
            <a:chExt cx="3265714" cy="3265714"/>
          </a:xfrm>
        </p:grpSpPr>
        <p:sp>
          <p:nvSpPr>
            <p:cNvPr id="35" name="Oval 34">
              <a:extLst>
                <a:ext uri="{FF2B5EF4-FFF2-40B4-BE49-F238E27FC236}">
                  <a16:creationId xmlns:a16="http://schemas.microsoft.com/office/drawing/2014/main" id="{DA505084-14EE-C645-91B8-F30A6727CD72}"/>
                </a:ext>
              </a:extLst>
            </p:cNvPr>
            <p:cNvSpPr/>
            <p:nvPr/>
          </p:nvSpPr>
          <p:spPr>
            <a:xfrm>
              <a:off x="2037806" y="1984880"/>
              <a:ext cx="3265714" cy="326571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VIC" pitchFamily="2" charset="77"/>
                <a:ea typeface="+mn-ea"/>
                <a:cs typeface="+mn-cs"/>
              </a:endParaRPr>
            </a:p>
          </p:txBody>
        </p:sp>
        <p:pic>
          <p:nvPicPr>
            <p:cNvPr id="34" name="Picture 33">
              <a:extLst>
                <a:ext uri="{FF2B5EF4-FFF2-40B4-BE49-F238E27FC236}">
                  <a16:creationId xmlns:a16="http://schemas.microsoft.com/office/drawing/2014/main" id="{42180F62-62C1-5F45-8A2C-0BFBE29761B4}"/>
                </a:ext>
              </a:extLst>
            </p:cNvPr>
            <p:cNvPicPr>
              <a:picLocks noChangeAspect="1"/>
            </p:cNvPicPr>
            <p:nvPr/>
          </p:nvPicPr>
          <p:blipFill>
            <a:blip r:embed="rId21" cstate="email">
              <a:extLst>
                <a:ext uri="{28A0092B-C50C-407E-A947-70E740481C1C}">
                  <a14:useLocalDpi xmlns:a14="http://schemas.microsoft.com/office/drawing/2010/main"/>
                </a:ext>
              </a:extLst>
            </a:blip>
            <a:stretch>
              <a:fillRect/>
            </a:stretch>
          </p:blipFill>
          <p:spPr>
            <a:xfrm>
              <a:off x="2663040" y="2635541"/>
              <a:ext cx="2032000" cy="2032000"/>
            </a:xfrm>
            <a:prstGeom prst="rect">
              <a:avLst/>
            </a:prstGeom>
          </p:spPr>
        </p:pic>
      </p:grpSp>
      <p:pic>
        <p:nvPicPr>
          <p:cNvPr id="32" name="Picture 31">
            <a:extLst>
              <a:ext uri="{FF2B5EF4-FFF2-40B4-BE49-F238E27FC236}">
                <a16:creationId xmlns:a16="http://schemas.microsoft.com/office/drawing/2014/main" id="{7E233E20-E48C-4BB9-A48A-9063A4C909A1}"/>
              </a:ext>
            </a:extLst>
          </p:cNvPr>
          <p:cNvPicPr>
            <a:picLocks noChangeAspect="1"/>
          </p:cNvPicPr>
          <p:nvPr/>
        </p:nvPicPr>
        <p:blipFill>
          <a:blip r:embed="rId22" cstate="email">
            <a:duotone>
              <a:prstClr val="black"/>
              <a:srgbClr val="00B0F0">
                <a:tint val="45000"/>
                <a:satMod val="400000"/>
              </a:srgbClr>
            </a:duotone>
            <a:extLst>
              <a:ext uri="{BEBA8EAE-BF5A-486C-A8C5-ECC9F3942E4B}">
                <a14:imgProps xmlns:a14="http://schemas.microsoft.com/office/drawing/2010/main">
                  <a14:imgLayer r:embed="rId23">
                    <a14:imgEffect>
                      <a14:backgroundRemoval t="9956" b="89956" l="3667" r="93867">
                        <a14:foregroundMark x1="9733" y1="55733" x2="10067" y2="55644"/>
                        <a14:foregroundMark x1="7000" y1="53778" x2="7000" y2="53867"/>
                        <a14:foregroundMark x1="3733" y1="51733" x2="4133" y2="51822"/>
                        <a14:foregroundMark x1="90000" y1="56533" x2="93867" y2="51822"/>
                        <a14:backgroundMark x1="7867" y1="45511" x2="8067" y2="49511"/>
                        <a14:backgroundMark x1="8067" y1="45067" x2="8133" y2="49600"/>
                      </a14:backgroundRemoval>
                    </a14:imgEffect>
                  </a14:imgLayer>
                </a14:imgProps>
              </a:ext>
              <a:ext uri="{28A0092B-C50C-407E-A947-70E740481C1C}">
                <a14:useLocalDpi xmlns:a14="http://schemas.microsoft.com/office/drawing/2010/main"/>
              </a:ext>
            </a:extLst>
          </a:blip>
          <a:stretch>
            <a:fillRect/>
          </a:stretch>
        </p:blipFill>
        <p:spPr>
          <a:xfrm>
            <a:off x="1622715" y="918165"/>
            <a:ext cx="2983913" cy="2387358"/>
          </a:xfrm>
          <a:prstGeom prst="rect">
            <a:avLst/>
          </a:prstGeom>
        </p:spPr>
      </p:pic>
      <p:sp>
        <p:nvSpPr>
          <p:cNvPr id="44" name="Title 43">
            <a:extLst>
              <a:ext uri="{FF2B5EF4-FFF2-40B4-BE49-F238E27FC236}">
                <a16:creationId xmlns:a16="http://schemas.microsoft.com/office/drawing/2014/main" id="{D88E4AC2-EF0D-4E36-A8DF-E630EED00039}"/>
              </a:ext>
            </a:extLst>
          </p:cNvPr>
          <p:cNvSpPr>
            <a:spLocks noGrp="1"/>
          </p:cNvSpPr>
          <p:nvPr>
            <p:ph type="title"/>
          </p:nvPr>
        </p:nvSpPr>
        <p:spPr/>
        <p:txBody>
          <a:bodyPr/>
          <a:lstStyle/>
          <a:p>
            <a:r>
              <a:rPr lang="en-AU"/>
              <a:t>Victoria has the data</a:t>
            </a:r>
          </a:p>
        </p:txBody>
      </p:sp>
      <p:sp>
        <p:nvSpPr>
          <p:cNvPr id="11" name="Rectangle 10">
            <a:extLst>
              <a:ext uri="{FF2B5EF4-FFF2-40B4-BE49-F238E27FC236}">
                <a16:creationId xmlns:a16="http://schemas.microsoft.com/office/drawing/2014/main" id="{BED30018-982C-824E-BF9C-589792B1CEB5}"/>
              </a:ext>
            </a:extLst>
          </p:cNvPr>
          <p:cNvSpPr/>
          <p:nvPr/>
        </p:nvSpPr>
        <p:spPr>
          <a:xfrm>
            <a:off x="0" y="695879"/>
            <a:ext cx="12191999" cy="584532"/>
          </a:xfrm>
          <a:prstGeom prst="rect">
            <a:avLst/>
          </a:prstGeom>
          <a:solidFill>
            <a:schemeClr val="bg1"/>
          </a:solidFill>
        </p:spPr>
        <p:txBody>
          <a:bodyPr wrap="square" anchor="ctr">
            <a:noAutofit/>
          </a:bodyPr>
          <a:lstStyle/>
          <a:p>
            <a:pPr marL="0" marR="0" lvl="0" indent="0" algn="ctr" defTabSz="914400" rtl="0" eaLnBrk="1" fontAlgn="auto" latinLnBrk="0" hangingPunct="1">
              <a:lnSpc>
                <a:spcPct val="100000"/>
              </a:lnSpc>
              <a:spcBef>
                <a:spcPts val="300"/>
              </a:spcBef>
              <a:spcAft>
                <a:spcPts val="300"/>
              </a:spcAft>
              <a:buClrTx/>
              <a:buSzTx/>
              <a:buFontTx/>
              <a:buNone/>
              <a:tabLst/>
              <a:defRPr/>
            </a:pPr>
            <a:r>
              <a:rPr kumimoji="0" lang="en-AU" sz="1500" i="0" u="none" strike="noStrike" kern="1200" cap="none" spc="0" normalizeH="0" baseline="0" noProof="0">
                <a:ln>
                  <a:noFill/>
                </a:ln>
                <a:effectLst/>
                <a:uLnTx/>
                <a:uFillTx/>
                <a:latin typeface="VIC" pitchFamily="2" charset="77"/>
                <a:ea typeface="+mn-ea"/>
                <a:cs typeface="+mn-cs"/>
              </a:rPr>
              <a:t>Vicmap holds the authoritative foundation datasets for Victoria. </a:t>
            </a:r>
            <a:br>
              <a:rPr kumimoji="0" lang="en-AU" sz="1500" i="0" u="none" strike="noStrike" kern="1200" cap="none" spc="0" normalizeH="0" baseline="0" noProof="0">
                <a:ln>
                  <a:noFill/>
                </a:ln>
                <a:effectLst/>
                <a:uLnTx/>
                <a:uFillTx/>
                <a:latin typeface="VIC" pitchFamily="2" charset="77"/>
                <a:ea typeface="+mn-ea"/>
                <a:cs typeface="+mn-cs"/>
              </a:rPr>
            </a:br>
            <a:r>
              <a:rPr kumimoji="0" lang="en-AU" sz="1500" i="0" u="none" strike="noStrike" kern="1200" cap="none" spc="0" normalizeH="0" baseline="0" noProof="0">
                <a:ln>
                  <a:noFill/>
                </a:ln>
                <a:effectLst/>
                <a:uLnTx/>
                <a:uFillTx/>
                <a:latin typeface="VIC" pitchFamily="2" charset="77"/>
                <a:ea typeface="+mn-ea"/>
                <a:cs typeface="+mn-cs"/>
              </a:rPr>
              <a:t>It’s the DNA of government, land and property and the #1 datasets on data.vic.gov.au </a:t>
            </a:r>
          </a:p>
        </p:txBody>
      </p:sp>
      <p:pic>
        <p:nvPicPr>
          <p:cNvPr id="40" name="Picture 39">
            <a:extLst>
              <a:ext uri="{FF2B5EF4-FFF2-40B4-BE49-F238E27FC236}">
                <a16:creationId xmlns:a16="http://schemas.microsoft.com/office/drawing/2014/main" id="{610B2FD8-C760-E440-BFA1-E881B51FED73}"/>
              </a:ext>
            </a:extLst>
          </p:cNvPr>
          <p:cNvPicPr>
            <a:picLocks noChangeAspect="1"/>
          </p:cNvPicPr>
          <p:nvPr/>
        </p:nvPicPr>
        <p:blipFill rotWithShape="1">
          <a:blip r:embed="rId24" cstate="email">
            <a:extLst>
              <a:ext uri="{28A0092B-C50C-407E-A947-70E740481C1C}">
                <a14:useLocalDpi xmlns:a14="http://schemas.microsoft.com/office/drawing/2010/main"/>
              </a:ext>
            </a:extLst>
          </a:blip>
          <a:srcRect/>
          <a:stretch/>
        </p:blipFill>
        <p:spPr>
          <a:xfrm>
            <a:off x="8961205" y="3192026"/>
            <a:ext cx="1065814" cy="1065814"/>
          </a:xfrm>
          <a:prstGeom prst="ellipse">
            <a:avLst/>
          </a:prstGeom>
        </p:spPr>
      </p:pic>
      <p:sp>
        <p:nvSpPr>
          <p:cNvPr id="41" name="Title 2">
            <a:extLst>
              <a:ext uri="{FF2B5EF4-FFF2-40B4-BE49-F238E27FC236}">
                <a16:creationId xmlns:a16="http://schemas.microsoft.com/office/drawing/2014/main" id="{869E71D5-ACA0-0F41-BDE4-C08B1E227BD0}"/>
              </a:ext>
            </a:extLst>
          </p:cNvPr>
          <p:cNvSpPr txBox="1">
            <a:spLocks/>
          </p:cNvSpPr>
          <p:nvPr/>
        </p:nvSpPr>
        <p:spPr>
          <a:xfrm>
            <a:off x="6393284" y="4800391"/>
            <a:ext cx="4261279" cy="1390216"/>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000" kern="1200">
                <a:solidFill>
                  <a:schemeClr val="bg1"/>
                </a:solidFill>
                <a:latin typeface="VIC" panose="00000500000000000000" pitchFamily="2"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endParaRPr>
          </a:p>
        </p:txBody>
      </p:sp>
      <p:sp>
        <p:nvSpPr>
          <p:cNvPr id="46" name="Title 2">
            <a:extLst>
              <a:ext uri="{FF2B5EF4-FFF2-40B4-BE49-F238E27FC236}">
                <a16:creationId xmlns:a16="http://schemas.microsoft.com/office/drawing/2014/main" id="{96CE0C96-7CF8-284B-9430-78B7AA5E0BE4}"/>
              </a:ext>
            </a:extLst>
          </p:cNvPr>
          <p:cNvSpPr txBox="1">
            <a:spLocks/>
          </p:cNvSpPr>
          <p:nvPr/>
        </p:nvSpPr>
        <p:spPr>
          <a:xfrm>
            <a:off x="6167438" y="1526665"/>
            <a:ext cx="5852197" cy="1586899"/>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kern="1200">
                <a:solidFill>
                  <a:schemeClr val="bg1"/>
                </a:solidFill>
                <a:latin typeface="VIC" panose="00000500000000000000" pitchFamily="2" charset="0"/>
                <a:ea typeface="+mj-ea"/>
                <a:cs typeface="Arial" panose="020B0604020202020204"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5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rPr>
              <a:t>Spatial data underpins all place-based decision making. It’s regarded by the UN as essential for a successful economy, supporting countries to reach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AU" sz="15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rPr>
              <a:t>their Sustainable Development Goals</a:t>
            </a:r>
            <a:r>
              <a:rPr kumimoji="0" lang="en-US" sz="15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rPr>
              <a:t>.</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rPr>
              <a:t>New themes, standards, 3d, 4D, interoperable</a:t>
            </a:r>
          </a:p>
        </p:txBody>
      </p:sp>
      <p:sp>
        <p:nvSpPr>
          <p:cNvPr id="50" name="Rectangle 49">
            <a:extLst>
              <a:ext uri="{FF2B5EF4-FFF2-40B4-BE49-F238E27FC236}">
                <a16:creationId xmlns:a16="http://schemas.microsoft.com/office/drawing/2014/main" id="{BC6AEDBE-2429-D446-B0BF-06AD6C89C265}"/>
              </a:ext>
            </a:extLst>
          </p:cNvPr>
          <p:cNvSpPr/>
          <p:nvPr/>
        </p:nvSpPr>
        <p:spPr>
          <a:xfrm>
            <a:off x="6413086" y="6356776"/>
            <a:ext cx="5778914"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srgbClr val="FFFFFF"/>
                </a:solidFill>
                <a:effectLst/>
                <a:uLnTx/>
                <a:uFillTx/>
                <a:latin typeface="VIC" pitchFamily="2" charset="77"/>
                <a:ea typeface="+mn-ea"/>
                <a:cs typeface="+mn-cs"/>
              </a:rPr>
              <a:t>United Nations Committee of Experts on Global Geospatial Information Management</a:t>
            </a:r>
            <a:endParaRPr kumimoji="0" lang="en-AU" sz="1000" b="0" i="0" u="none" strike="noStrike" kern="1200" cap="none" spc="0" normalizeH="0" baseline="0" noProof="0">
              <a:ln>
                <a:noFill/>
              </a:ln>
              <a:solidFill>
                <a:srgbClr val="000000"/>
              </a:solidFill>
              <a:effectLst/>
              <a:uLnTx/>
              <a:uFillTx/>
              <a:latin typeface="VIC" pitchFamily="2" charset="77"/>
              <a:ea typeface="+mn-ea"/>
              <a:cs typeface="+mn-cs"/>
            </a:endParaRPr>
          </a:p>
        </p:txBody>
      </p:sp>
      <p:pic>
        <p:nvPicPr>
          <p:cNvPr id="1026" name="Picture 2" descr="Global Fundamental Geospatial Data Themes">
            <a:extLst>
              <a:ext uri="{FF2B5EF4-FFF2-40B4-BE49-F238E27FC236}">
                <a16:creationId xmlns:a16="http://schemas.microsoft.com/office/drawing/2014/main" id="{C16CF412-9351-4CBC-BD58-001DB1406E3B}"/>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765024" y="4445313"/>
            <a:ext cx="3565678" cy="1716808"/>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8">
            <a:extLst>
              <a:ext uri="{FF2B5EF4-FFF2-40B4-BE49-F238E27FC236}">
                <a16:creationId xmlns:a16="http://schemas.microsoft.com/office/drawing/2014/main" id="{33F2E6D9-AD64-4996-8F06-D75836D0C7D3}"/>
              </a:ext>
            </a:extLst>
          </p:cNvPr>
          <p:cNvPicPr>
            <a:picLocks noChangeAspect="1"/>
          </p:cNvPicPr>
          <p:nvPr/>
        </p:nvPicPr>
        <p:blipFill rotWithShape="1">
          <a:blip r:embed="rId26"/>
          <a:srcRect l="25781" r="22832"/>
          <a:stretch/>
        </p:blipFill>
        <p:spPr>
          <a:xfrm>
            <a:off x="5612628" y="3227065"/>
            <a:ext cx="1075999" cy="1136514"/>
          </a:xfrm>
          <a:prstGeom prst="rect">
            <a:avLst/>
          </a:prstGeom>
        </p:spPr>
      </p:pic>
    </p:spTree>
    <p:extLst>
      <p:ext uri="{BB962C8B-B14F-4D97-AF65-F5344CB8AC3E}">
        <p14:creationId xmlns:p14="http://schemas.microsoft.com/office/powerpoint/2010/main" val="2997210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dancing on a stage&#10;&#10;Description automatically generated with medium confidence">
            <a:extLst>
              <a:ext uri="{FF2B5EF4-FFF2-40B4-BE49-F238E27FC236}">
                <a16:creationId xmlns:a16="http://schemas.microsoft.com/office/drawing/2014/main" id="{6AA4FB10-CFAB-4CD4-9E9F-80107386E47E}"/>
              </a:ext>
            </a:extLst>
          </p:cNvPr>
          <p:cNvPicPr>
            <a:picLocks noChangeAspect="1"/>
          </p:cNvPicPr>
          <p:nvPr/>
        </p:nvPicPr>
        <p:blipFill rotWithShape="1">
          <a:blip r:embed="rId3"/>
          <a:srcRect l="1039" t="6798" r="9505" b="3746"/>
          <a:stretch/>
        </p:blipFill>
        <p:spPr>
          <a:xfrm>
            <a:off x="0" y="0"/>
            <a:ext cx="12192000" cy="6858000"/>
          </a:xfrm>
          <a:prstGeom prst="rect">
            <a:avLst/>
          </a:prstGeom>
        </p:spPr>
      </p:pic>
      <p:sp>
        <p:nvSpPr>
          <p:cNvPr id="2" name="TextBox 17">
            <a:extLst>
              <a:ext uri="{FF2B5EF4-FFF2-40B4-BE49-F238E27FC236}">
                <a16:creationId xmlns:a16="http://schemas.microsoft.com/office/drawing/2014/main" id="{186FF652-953E-58EE-8B3E-9EA7657C61CB}"/>
              </a:ext>
            </a:extLst>
          </p:cNvPr>
          <p:cNvSpPr txBox="1"/>
          <p:nvPr/>
        </p:nvSpPr>
        <p:spPr>
          <a:xfrm>
            <a:off x="9302588" y="5810673"/>
            <a:ext cx="2398447" cy="553998"/>
          </a:xfrm>
          <a:prstGeom prst="rect">
            <a:avLst/>
          </a:prstGeom>
        </p:spPr>
        <p:txBody>
          <a:bodyPr wrap="square" lIns="0" tIns="0" rIns="0" bIns="0" rtlCol="0" anchor="t">
            <a:spAutoFit/>
          </a:bodyPr>
          <a:lstStyle/>
          <a:p>
            <a:pPr algn="r"/>
            <a:r>
              <a:rPr lang="en-AU" b="1">
                <a:solidFill>
                  <a:schemeClr val="bg1"/>
                </a:solidFill>
                <a:latin typeface="VIC" panose="00000500000000000000" pitchFamily="2" charset="0"/>
              </a:rPr>
              <a:t>Digital Twin</a:t>
            </a:r>
            <a:br>
              <a:rPr lang="en-AU" b="1">
                <a:solidFill>
                  <a:schemeClr val="bg1"/>
                </a:solidFill>
                <a:latin typeface="VIC" panose="00000500000000000000" pitchFamily="2" charset="0"/>
              </a:rPr>
            </a:br>
            <a:r>
              <a:rPr lang="en-AU" b="1">
                <a:solidFill>
                  <a:schemeClr val="bg1"/>
                </a:solidFill>
                <a:latin typeface="VIC" panose="00000500000000000000" pitchFamily="2" charset="0"/>
              </a:rPr>
              <a:t>Victoria</a:t>
            </a:r>
          </a:p>
        </p:txBody>
      </p:sp>
      <p:sp>
        <p:nvSpPr>
          <p:cNvPr id="3" name="Oval 2">
            <a:extLst>
              <a:ext uri="{FF2B5EF4-FFF2-40B4-BE49-F238E27FC236}">
                <a16:creationId xmlns:a16="http://schemas.microsoft.com/office/drawing/2014/main" id="{63FFA079-7E91-2EBB-A22E-EDD19C3915CB}"/>
              </a:ext>
            </a:extLst>
          </p:cNvPr>
          <p:cNvSpPr/>
          <p:nvPr/>
        </p:nvSpPr>
        <p:spPr>
          <a:xfrm>
            <a:off x="10229354" y="4079899"/>
            <a:ext cx="1552704" cy="1552704"/>
          </a:xfrm>
          <a:prstGeom prst="ellipse">
            <a:avLst/>
          </a:prstGeom>
          <a:solidFill>
            <a:srgbClr val="00FF6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800" b="1" i="0" u="none" strike="noStrike" kern="1200" cap="none" spc="0" normalizeH="0" baseline="0" noProof="0">
                <a:ln>
                  <a:noFill/>
                </a:ln>
                <a:solidFill>
                  <a:schemeClr val="tx1"/>
                </a:solidFill>
                <a:effectLst/>
                <a:uLnTx/>
                <a:uFillTx/>
                <a:latin typeface="VIC" panose="00000500000000000000" pitchFamily="2" charset="0"/>
                <a:ea typeface="+mn-ea"/>
                <a:cs typeface="+mn-cs"/>
              </a:rPr>
              <a:t>$37.4</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a:ln>
                  <a:noFill/>
                </a:ln>
                <a:solidFill>
                  <a:schemeClr val="tx1"/>
                </a:solidFill>
                <a:effectLst/>
                <a:uLnTx/>
                <a:uFillTx/>
                <a:latin typeface="VIC" panose="00000500000000000000" pitchFamily="2" charset="0"/>
                <a:ea typeface="+mn-ea"/>
                <a:cs typeface="+mn-cs"/>
              </a:rPr>
              <a:t>MILLION over</a:t>
            </a:r>
            <a:br>
              <a:rPr kumimoji="0" lang="en-AU" sz="1400" b="0" i="0" u="none" strike="noStrike" kern="1200" cap="none" spc="0" normalizeH="0" baseline="0" noProof="0">
                <a:ln>
                  <a:noFill/>
                </a:ln>
                <a:solidFill>
                  <a:schemeClr val="tx1"/>
                </a:solidFill>
                <a:effectLst/>
                <a:uLnTx/>
                <a:uFillTx/>
                <a:latin typeface="VIC" panose="00000500000000000000" pitchFamily="2" charset="0"/>
                <a:ea typeface="+mn-ea"/>
                <a:cs typeface="+mn-cs"/>
              </a:rPr>
            </a:br>
            <a:r>
              <a:rPr kumimoji="0" lang="en-AU" sz="1400" b="0" i="0" u="none" strike="noStrike" kern="1200" cap="none" spc="0" normalizeH="0" baseline="0" noProof="0">
                <a:ln>
                  <a:noFill/>
                </a:ln>
                <a:solidFill>
                  <a:schemeClr val="tx1"/>
                </a:solidFill>
                <a:effectLst/>
                <a:uLnTx/>
                <a:uFillTx/>
                <a:latin typeface="VIC" panose="00000500000000000000" pitchFamily="2" charset="0"/>
                <a:ea typeface="+mn-ea"/>
                <a:cs typeface="+mn-cs"/>
              </a:rPr>
              <a:t>4 years</a:t>
            </a:r>
          </a:p>
        </p:txBody>
      </p:sp>
      <p:sp>
        <p:nvSpPr>
          <p:cNvPr id="10" name="TextBox 9">
            <a:extLst>
              <a:ext uri="{FF2B5EF4-FFF2-40B4-BE49-F238E27FC236}">
                <a16:creationId xmlns:a16="http://schemas.microsoft.com/office/drawing/2014/main" id="{446727E6-FC22-CB3C-90D1-FD579BA107AF}"/>
              </a:ext>
            </a:extLst>
          </p:cNvPr>
          <p:cNvSpPr txBox="1"/>
          <p:nvPr/>
        </p:nvSpPr>
        <p:spPr>
          <a:xfrm>
            <a:off x="265043" y="123997"/>
            <a:ext cx="11517015" cy="553998"/>
          </a:xfrm>
          <a:prstGeom prst="rect">
            <a:avLst/>
          </a:prstGeom>
          <a:noFill/>
        </p:spPr>
        <p:txBody>
          <a:bodyPr wrap="square">
            <a:spAutoFit/>
          </a:bodyPr>
          <a:lstStyle/>
          <a:p>
            <a:r>
              <a:rPr lang="en-US" sz="3000">
                <a:solidFill>
                  <a:schemeClr val="bg1"/>
                </a:solidFill>
              </a:rPr>
              <a:t>Digital Twin Victoria: Helping to build a future-ready Victoria</a:t>
            </a:r>
          </a:p>
        </p:txBody>
      </p:sp>
      <p:graphicFrame>
        <p:nvGraphicFramePr>
          <p:cNvPr id="14" name="Content Placeholder 3">
            <a:extLst>
              <a:ext uri="{FF2B5EF4-FFF2-40B4-BE49-F238E27FC236}">
                <a16:creationId xmlns:a16="http://schemas.microsoft.com/office/drawing/2014/main" id="{D810A312-F676-11EC-3C41-2C667BF613E7}"/>
              </a:ext>
            </a:extLst>
          </p:cNvPr>
          <p:cNvGraphicFramePr>
            <a:graphicFrameLocks/>
          </p:cNvGraphicFramePr>
          <p:nvPr>
            <p:extLst>
              <p:ext uri="{D42A27DB-BD31-4B8C-83A1-F6EECF244321}">
                <p14:modId xmlns:p14="http://schemas.microsoft.com/office/powerpoint/2010/main" val="2900272737"/>
              </p:ext>
            </p:extLst>
          </p:nvPr>
        </p:nvGraphicFramePr>
        <p:xfrm>
          <a:off x="546655" y="971016"/>
          <a:ext cx="4274727" cy="5467752"/>
        </p:xfrm>
        <a:graphic>
          <a:graphicData uri="http://schemas.openxmlformats.org/drawingml/2006/table">
            <a:tbl>
              <a:tblPr>
                <a:tableStyleId>{2D5ABB26-0587-4C30-8999-92F81FD0307C}</a:tableStyleId>
              </a:tblPr>
              <a:tblGrid>
                <a:gridCol w="443948">
                  <a:extLst>
                    <a:ext uri="{9D8B030D-6E8A-4147-A177-3AD203B41FA5}">
                      <a16:colId xmlns:a16="http://schemas.microsoft.com/office/drawing/2014/main" val="3212734382"/>
                    </a:ext>
                  </a:extLst>
                </a:gridCol>
                <a:gridCol w="3830779">
                  <a:extLst>
                    <a:ext uri="{9D8B030D-6E8A-4147-A177-3AD203B41FA5}">
                      <a16:colId xmlns:a16="http://schemas.microsoft.com/office/drawing/2014/main" val="3011285247"/>
                    </a:ext>
                  </a:extLst>
                </a:gridCol>
              </a:tblGrid>
              <a:tr h="856159">
                <a:tc>
                  <a:txBody>
                    <a:bodyPr/>
                    <a:lstStyle/>
                    <a:p>
                      <a:pPr marL="0" indent="0" algn="ct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9690">
                        <a:spcBef>
                          <a:spcPts val="0"/>
                        </a:spcBef>
                        <a:spcAft>
                          <a:spcPts val="0"/>
                        </a:spcAft>
                      </a:pPr>
                      <a:r>
                        <a:rPr lang="en-AU" sz="1400" b="1">
                          <a:solidFill>
                            <a:schemeClr val="bg1"/>
                          </a:solidFill>
                          <a:effectLst/>
                          <a:latin typeface="VIC" panose="00000500000000000000" pitchFamily="2" charset="0"/>
                        </a:rPr>
                        <a:t>Improved whole of government collaboration and governance</a:t>
                      </a:r>
                    </a:p>
                    <a:p>
                      <a:pPr marL="59690" algn="l" defTabSz="914400" rtl="0" eaLnBrk="1" latinLnBrk="0" hangingPunct="1">
                        <a:spcBef>
                          <a:spcPts val="0"/>
                        </a:spcBef>
                        <a:spcAft>
                          <a:spcPts val="0"/>
                        </a:spcAft>
                      </a:pPr>
                      <a:r>
                        <a:rPr lang="en-AU" sz="1100" kern="1200">
                          <a:solidFill>
                            <a:schemeClr val="bg1"/>
                          </a:solidFill>
                          <a:effectLst/>
                          <a:latin typeface="VIC" panose="00000500000000000000" pitchFamily="2" charset="0"/>
                          <a:ea typeface="+mn-ea"/>
                          <a:cs typeface="+mn-cs"/>
                        </a:rPr>
                        <a:t>Efficiencies and productivity gains through collaboration, reduced duplication, coordinated procurement &amp; sharing knowledge.  </a:t>
                      </a:r>
                      <a:br>
                        <a:rPr lang="en-AU" sz="1100" kern="1200">
                          <a:solidFill>
                            <a:schemeClr val="bg1"/>
                          </a:solidFill>
                          <a:effectLst/>
                          <a:latin typeface="VIC" panose="00000500000000000000" pitchFamily="2" charset="0"/>
                          <a:ea typeface="+mn-ea"/>
                          <a:cs typeface="+mn-cs"/>
                        </a:rPr>
                      </a:br>
                      <a:endParaRPr lang="en-AU" sz="1100" kern="1200">
                        <a:solidFill>
                          <a:schemeClr val="bg1"/>
                        </a:solidFill>
                        <a:effectLst/>
                        <a:latin typeface="VIC" panose="00000500000000000000" pitchFamily="2" charset="0"/>
                        <a:ea typeface="+mn-ea"/>
                        <a:cs typeface="+mn-cs"/>
                      </a:endParaRPr>
                    </a:p>
                  </a:txBody>
                  <a:tcPr marL="36195" marR="36195" marT="17780" marB="1778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97300275"/>
                  </a:ext>
                </a:extLst>
              </a:tr>
              <a:tr h="682613">
                <a:tc>
                  <a:txBody>
                    <a:bodyPr/>
                    <a:lstStyle/>
                    <a:p>
                      <a:pPr marL="0" indent="0" algn="ct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9690" algn="l" defTabSz="914400" rtl="0" eaLnBrk="1" latinLnBrk="0" hangingPunct="1">
                        <a:spcBef>
                          <a:spcPts val="0"/>
                        </a:spcBef>
                        <a:spcAft>
                          <a:spcPts val="0"/>
                        </a:spcAft>
                      </a:pPr>
                      <a:r>
                        <a:rPr lang="en-AU" sz="1400" b="1" kern="1200">
                          <a:solidFill>
                            <a:schemeClr val="bg1"/>
                          </a:solidFill>
                          <a:effectLst/>
                          <a:latin typeface="VIC" panose="00000500000000000000" pitchFamily="2" charset="0"/>
                          <a:ea typeface="+mn-ea"/>
                          <a:cs typeface="+mn-cs"/>
                        </a:rPr>
                        <a:t>Future ready skills and capability</a:t>
                      </a:r>
                    </a:p>
                    <a:p>
                      <a:pPr marL="59690">
                        <a:spcBef>
                          <a:spcPts val="0"/>
                        </a:spcBef>
                        <a:spcAft>
                          <a:spcPts val="0"/>
                        </a:spcAft>
                      </a:pPr>
                      <a:r>
                        <a:rPr lang="en-AU" sz="1100">
                          <a:solidFill>
                            <a:schemeClr val="bg1"/>
                          </a:solidFill>
                          <a:effectLst/>
                          <a:latin typeface="VIC" panose="00000500000000000000" pitchFamily="2" charset="0"/>
                        </a:rPr>
                        <a:t>Growing VPS skills for the future economy </a:t>
                      </a: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448421"/>
                  </a:ext>
                </a:extLst>
              </a:tr>
              <a:tr h="910042">
                <a:tc>
                  <a:txBody>
                    <a:bodyPr/>
                    <a:lstStyle/>
                    <a:p>
                      <a:pPr marL="457200" algn="ct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9690" algn="l" defTabSz="914400" rtl="0" eaLnBrk="1" latinLnBrk="0" hangingPunct="1">
                        <a:spcBef>
                          <a:spcPts val="0"/>
                        </a:spcBef>
                        <a:spcAft>
                          <a:spcPts val="0"/>
                        </a:spcAft>
                      </a:pPr>
                      <a:r>
                        <a:rPr lang="en-AU" sz="1400" b="1" kern="1200">
                          <a:solidFill>
                            <a:schemeClr val="bg1"/>
                          </a:solidFill>
                          <a:effectLst/>
                          <a:latin typeface="VIC" panose="00000500000000000000" pitchFamily="2" charset="0"/>
                          <a:ea typeface="+mn-ea"/>
                          <a:cs typeface="+mn-cs"/>
                        </a:rPr>
                        <a:t>Easy access to high quality datasets </a:t>
                      </a:r>
                    </a:p>
                    <a:p>
                      <a:pPr marL="59690">
                        <a:spcBef>
                          <a:spcPts val="0"/>
                        </a:spcBef>
                        <a:spcAft>
                          <a:spcPts val="0"/>
                        </a:spcAft>
                      </a:pPr>
                      <a:r>
                        <a:rPr lang="en-AU" sz="1100">
                          <a:solidFill>
                            <a:schemeClr val="bg1"/>
                          </a:solidFill>
                          <a:effectLst/>
                          <a:latin typeface="VIC" panose="00000500000000000000" pitchFamily="2" charset="0"/>
                        </a:rPr>
                        <a:t>Creating a rich data sharing ecosystem including high quality, standardised, interoperable, analysis-ready data to support 3D spatial and digital twin applications across Victoria. </a:t>
                      </a:r>
                      <a:br>
                        <a:rPr lang="en-AU" sz="1100">
                          <a:solidFill>
                            <a:schemeClr val="bg1"/>
                          </a:solidFill>
                          <a:effectLst/>
                          <a:latin typeface="VIC" panose="00000500000000000000" pitchFamily="2" charset="0"/>
                        </a:rPr>
                      </a:b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98435582"/>
                  </a:ext>
                </a:extLst>
              </a:tr>
              <a:tr h="856159">
                <a:tc>
                  <a:txBody>
                    <a:bodyPr/>
                    <a:lstStyle/>
                    <a:p>
                      <a:pPr marL="457200" algn="ct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9690" algn="l" defTabSz="914400" rtl="0" eaLnBrk="1" latinLnBrk="0" hangingPunct="1">
                        <a:spcBef>
                          <a:spcPts val="0"/>
                        </a:spcBef>
                        <a:spcAft>
                          <a:spcPts val="0"/>
                        </a:spcAft>
                      </a:pPr>
                      <a:r>
                        <a:rPr lang="en-AU" sz="1400" b="1" kern="1200">
                          <a:solidFill>
                            <a:schemeClr val="bg1"/>
                          </a:solidFill>
                          <a:effectLst/>
                          <a:latin typeface="VIC" panose="00000500000000000000" pitchFamily="2" charset="0"/>
                          <a:ea typeface="+mn-ea"/>
                          <a:cs typeface="+mn-cs"/>
                        </a:rPr>
                        <a:t>Increased focus on analytics</a:t>
                      </a:r>
                      <a:br>
                        <a:rPr lang="en-AU" sz="1400" b="1" kern="1200">
                          <a:solidFill>
                            <a:schemeClr val="bg1"/>
                          </a:solidFill>
                          <a:effectLst/>
                          <a:latin typeface="VIC" panose="00000500000000000000" pitchFamily="2" charset="0"/>
                          <a:ea typeface="+mn-ea"/>
                          <a:cs typeface="+mn-cs"/>
                        </a:rPr>
                      </a:br>
                      <a:r>
                        <a:rPr lang="en-AU" sz="1400" b="1" kern="1200">
                          <a:solidFill>
                            <a:schemeClr val="bg1"/>
                          </a:solidFill>
                          <a:effectLst/>
                          <a:latin typeface="VIC" panose="00000500000000000000" pitchFamily="2" charset="0"/>
                          <a:ea typeface="+mn-ea"/>
                          <a:cs typeface="+mn-cs"/>
                        </a:rPr>
                        <a:t>saving time and money</a:t>
                      </a:r>
                    </a:p>
                    <a:p>
                      <a:pPr marL="59690">
                        <a:spcBef>
                          <a:spcPts val="0"/>
                        </a:spcBef>
                        <a:spcAft>
                          <a:spcPts val="0"/>
                        </a:spcAft>
                      </a:pPr>
                      <a:r>
                        <a:rPr lang="en-AU" sz="1100" kern="1200">
                          <a:solidFill>
                            <a:schemeClr val="bg1"/>
                          </a:solidFill>
                          <a:effectLst/>
                          <a:latin typeface="VIC" panose="00000500000000000000" pitchFamily="2" charset="0"/>
                          <a:ea typeface="+mn-ea"/>
                          <a:cs typeface="+mn-cs"/>
                        </a:rPr>
                        <a:t>Algorithms, machine learning and advanced analytics to provide enhanced decision-making support and help deliver better public value from our data.</a:t>
                      </a:r>
                      <a:br>
                        <a:rPr lang="en-AU" sz="1100" kern="1200">
                          <a:solidFill>
                            <a:schemeClr val="bg1"/>
                          </a:solidFill>
                          <a:effectLst/>
                          <a:latin typeface="VIC" panose="00000500000000000000" pitchFamily="2" charset="0"/>
                          <a:ea typeface="+mn-ea"/>
                          <a:cs typeface="+mn-cs"/>
                        </a:rPr>
                      </a:br>
                      <a:endParaRPr lang="en-AU" sz="1100" kern="1200">
                        <a:solidFill>
                          <a:schemeClr val="bg1"/>
                        </a:solidFill>
                        <a:effectLst/>
                        <a:latin typeface="VIC" panose="00000500000000000000" pitchFamily="2" charset="0"/>
                        <a:ea typeface="+mn-ea"/>
                        <a:cs typeface="+mn-cs"/>
                      </a:endParaRPr>
                    </a:p>
                  </a:txBody>
                  <a:tcPr marL="36195" marR="36195" marT="17780" marB="1778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87045214"/>
                  </a:ext>
                </a:extLst>
              </a:tr>
              <a:tr h="550010">
                <a:tc>
                  <a:txBody>
                    <a:bodyPr/>
                    <a:lstStyle/>
                    <a:p>
                      <a:pPr marL="457200" algn="ct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9690" algn="l" defTabSz="914400" rtl="0" eaLnBrk="1" latinLnBrk="0" hangingPunct="1">
                        <a:spcBef>
                          <a:spcPts val="0"/>
                        </a:spcBef>
                        <a:spcAft>
                          <a:spcPts val="0"/>
                        </a:spcAft>
                      </a:pPr>
                      <a:r>
                        <a:rPr lang="en-AU" sz="1400" b="1" kern="1200">
                          <a:solidFill>
                            <a:schemeClr val="bg1"/>
                          </a:solidFill>
                          <a:effectLst/>
                          <a:latin typeface="VIC" panose="00000500000000000000" pitchFamily="2" charset="0"/>
                          <a:ea typeface="+mn-ea"/>
                          <a:cs typeface="+mn-cs"/>
                        </a:rPr>
                        <a:t>Enhanced stakeholder engagement </a:t>
                      </a:r>
                    </a:p>
                    <a:p>
                      <a:pPr marL="59690" algn="l" defTabSz="914400" rtl="0" eaLnBrk="1" latinLnBrk="0" hangingPunct="1">
                        <a:spcBef>
                          <a:spcPts val="0"/>
                        </a:spcBef>
                        <a:spcAft>
                          <a:spcPts val="0"/>
                        </a:spcAft>
                      </a:pPr>
                      <a:r>
                        <a:rPr lang="en-AU" sz="1100" kern="1200">
                          <a:solidFill>
                            <a:schemeClr val="bg1"/>
                          </a:solidFill>
                          <a:effectLst/>
                          <a:latin typeface="VIC" panose="00000500000000000000" pitchFamily="2" charset="0"/>
                          <a:ea typeface="+mn-ea"/>
                          <a:cs typeface="+mn-cs"/>
                        </a:rPr>
                        <a:t>Better engagement &amp; transparency around</a:t>
                      </a:r>
                      <a:br>
                        <a:rPr lang="en-AU" sz="1100" kern="1200">
                          <a:solidFill>
                            <a:schemeClr val="bg1"/>
                          </a:solidFill>
                          <a:effectLst/>
                          <a:latin typeface="VIC" panose="00000500000000000000" pitchFamily="2" charset="0"/>
                          <a:ea typeface="+mn-ea"/>
                          <a:cs typeface="+mn-cs"/>
                        </a:rPr>
                      </a:br>
                      <a:r>
                        <a:rPr lang="en-AU" sz="1100" kern="1200">
                          <a:solidFill>
                            <a:schemeClr val="bg1"/>
                          </a:solidFill>
                          <a:effectLst/>
                          <a:latin typeface="VIC" panose="00000500000000000000" pitchFamily="2" charset="0"/>
                          <a:ea typeface="+mn-ea"/>
                          <a:cs typeface="+mn-cs"/>
                        </a:rPr>
                        <a:t>decision making </a:t>
                      </a:r>
                      <a:br>
                        <a:rPr lang="en-AU" sz="1100" kern="1200">
                          <a:solidFill>
                            <a:schemeClr val="bg1"/>
                          </a:solidFill>
                          <a:effectLst/>
                          <a:latin typeface="VIC" panose="00000500000000000000" pitchFamily="2" charset="0"/>
                          <a:ea typeface="+mn-ea"/>
                          <a:cs typeface="+mn-cs"/>
                        </a:rPr>
                      </a:br>
                      <a:endParaRPr lang="en-AU" sz="1100" kern="1200">
                        <a:solidFill>
                          <a:schemeClr val="bg1"/>
                        </a:solidFill>
                        <a:effectLst/>
                        <a:latin typeface="VIC" panose="00000500000000000000" pitchFamily="2" charset="0"/>
                        <a:ea typeface="+mn-ea"/>
                        <a:cs typeface="+mn-cs"/>
                      </a:endParaRPr>
                    </a:p>
                  </a:txBody>
                  <a:tcPr marL="36195" marR="36195" marT="17780" marB="1778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6117197"/>
                  </a:ext>
                </a:extLst>
              </a:tr>
              <a:tr h="665259">
                <a:tc>
                  <a:txBody>
                    <a:bodyPr/>
                    <a:lstStyle/>
                    <a:p>
                      <a:pPr marL="457200" algn="ctr"/>
                      <a:endParaRPr lang="en-AU" sz="1200">
                        <a:solidFill>
                          <a:schemeClr val="bg1"/>
                        </a:solidFill>
                        <a:effectLst/>
                        <a:latin typeface="VIC" panose="00000500000000000000" pitchFamily="2" charset="0"/>
                        <a:ea typeface="Times New Roman" panose="02020603050405020304" pitchFamily="18" charset="0"/>
                        <a:cs typeface="Times New Roman" panose="02020603050405020304" pitchFamily="18" charset="0"/>
                      </a:endParaRPr>
                    </a:p>
                  </a:txBody>
                  <a:tcPr marL="36195" marR="36195" marT="17780" marB="1778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9690" algn="l" defTabSz="914400" rtl="0" eaLnBrk="1" latinLnBrk="0" hangingPunct="1">
                        <a:spcBef>
                          <a:spcPts val="0"/>
                        </a:spcBef>
                        <a:spcAft>
                          <a:spcPts val="0"/>
                        </a:spcAft>
                      </a:pPr>
                      <a:r>
                        <a:rPr lang="en-AU" sz="1400" b="1" kern="1200">
                          <a:solidFill>
                            <a:schemeClr val="bg1"/>
                          </a:solidFill>
                          <a:effectLst/>
                          <a:latin typeface="VIC" panose="00000500000000000000" pitchFamily="2" charset="0"/>
                          <a:ea typeface="+mn-ea"/>
                          <a:cs typeface="+mn-cs"/>
                        </a:rPr>
                        <a:t>Future ready digital infrastructure </a:t>
                      </a:r>
                    </a:p>
                    <a:p>
                      <a:pPr marL="59690">
                        <a:spcBef>
                          <a:spcPts val="0"/>
                        </a:spcBef>
                        <a:spcAft>
                          <a:spcPts val="0"/>
                        </a:spcAft>
                      </a:pPr>
                      <a:r>
                        <a:rPr lang="en-AU" sz="1100" kern="1200">
                          <a:solidFill>
                            <a:schemeClr val="bg1"/>
                          </a:solidFill>
                          <a:effectLst/>
                          <a:latin typeface="VIC" panose="00000500000000000000" pitchFamily="2" charset="0"/>
                          <a:ea typeface="+mn-ea"/>
                          <a:cs typeface="+mn-cs"/>
                        </a:rPr>
                        <a:t>High availability, technical infrastructure for a federated digital twin ecosystem.</a:t>
                      </a:r>
                    </a:p>
                  </a:txBody>
                  <a:tcPr marL="36195" marR="36195" marT="17780" marB="1778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28329319"/>
                  </a:ext>
                </a:extLst>
              </a:tr>
            </a:tbl>
          </a:graphicData>
        </a:graphic>
      </p:graphicFrame>
      <p:grpSp>
        <p:nvGrpSpPr>
          <p:cNvPr id="15" name="Group 14">
            <a:extLst>
              <a:ext uri="{FF2B5EF4-FFF2-40B4-BE49-F238E27FC236}">
                <a16:creationId xmlns:a16="http://schemas.microsoft.com/office/drawing/2014/main" id="{A72F5D50-7055-1849-66B5-B4D27945E2C1}"/>
              </a:ext>
            </a:extLst>
          </p:cNvPr>
          <p:cNvGrpSpPr/>
          <p:nvPr/>
        </p:nvGrpSpPr>
        <p:grpSpPr>
          <a:xfrm>
            <a:off x="345993" y="985107"/>
            <a:ext cx="517525" cy="517525"/>
            <a:chOff x="0" y="0"/>
            <a:chExt cx="1374444" cy="1374444"/>
          </a:xfrm>
          <a:solidFill>
            <a:srgbClr val="03A2A5"/>
          </a:solidFill>
        </p:grpSpPr>
        <p:grpSp>
          <p:nvGrpSpPr>
            <p:cNvPr id="16" name="Group 15">
              <a:extLst>
                <a:ext uri="{FF2B5EF4-FFF2-40B4-BE49-F238E27FC236}">
                  <a16:creationId xmlns:a16="http://schemas.microsoft.com/office/drawing/2014/main" id="{A6D8747A-D9B8-BA43-D307-9AD5AF5C65B9}"/>
                </a:ext>
              </a:extLst>
            </p:cNvPr>
            <p:cNvGrpSpPr/>
            <p:nvPr/>
          </p:nvGrpSpPr>
          <p:grpSpPr>
            <a:xfrm>
              <a:off x="0" y="0"/>
              <a:ext cx="1374444" cy="1374444"/>
              <a:chOff x="0" y="0"/>
              <a:chExt cx="1374444" cy="1374444"/>
            </a:xfrm>
            <a:grpFill/>
          </p:grpSpPr>
          <p:sp>
            <p:nvSpPr>
              <p:cNvPr id="18" name="Oval 17">
                <a:extLst>
                  <a:ext uri="{FF2B5EF4-FFF2-40B4-BE49-F238E27FC236}">
                    <a16:creationId xmlns:a16="http://schemas.microsoft.com/office/drawing/2014/main" id="{AB4A06E8-5805-B7A3-5CA3-7ADBF4F34DAE}"/>
                  </a:ext>
                </a:extLst>
              </p:cNvPr>
              <p:cNvSpPr/>
              <p:nvPr/>
            </p:nvSpPr>
            <p:spPr>
              <a:xfrm>
                <a:off x="0" y="0"/>
                <a:ext cx="1374444" cy="1374444"/>
              </a:xfrm>
              <a:prstGeom prst="ellipse">
                <a:avLst/>
              </a:prstGeom>
              <a:grpFill/>
              <a:ln>
                <a:solidFill>
                  <a:schemeClr val="bg2"/>
                </a:solidFill>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0FF1BB36-1820-2262-AD01-CC5BF741851C}"/>
                  </a:ext>
                </a:extLst>
              </p:cNvPr>
              <p:cNvSpPr/>
              <p:nvPr/>
            </p:nvSpPr>
            <p:spPr>
              <a:xfrm>
                <a:off x="124244" y="124244"/>
                <a:ext cx="1125957" cy="1125957"/>
              </a:xfrm>
              <a:prstGeom prst="ellipse">
                <a:avLst/>
              </a:prstGeom>
              <a:grpFill/>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pic>
          <p:nvPicPr>
            <p:cNvPr id="17" name="Picture 16">
              <a:extLst>
                <a:ext uri="{FF2B5EF4-FFF2-40B4-BE49-F238E27FC236}">
                  <a16:creationId xmlns:a16="http://schemas.microsoft.com/office/drawing/2014/main" id="{01BA39A1-7BD0-B8D0-2AAD-BC2EB097770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33472" y="323507"/>
              <a:ext cx="734784" cy="734784"/>
            </a:xfrm>
            <a:prstGeom prst="rect">
              <a:avLst/>
            </a:prstGeom>
            <a:grpFill/>
          </p:spPr>
        </p:pic>
      </p:grpSp>
      <p:grpSp>
        <p:nvGrpSpPr>
          <p:cNvPr id="20" name="Group 19">
            <a:extLst>
              <a:ext uri="{FF2B5EF4-FFF2-40B4-BE49-F238E27FC236}">
                <a16:creationId xmlns:a16="http://schemas.microsoft.com/office/drawing/2014/main" id="{D32DA82B-3F29-E2BC-636D-249811D04AA7}"/>
              </a:ext>
            </a:extLst>
          </p:cNvPr>
          <p:cNvGrpSpPr/>
          <p:nvPr/>
        </p:nvGrpSpPr>
        <p:grpSpPr>
          <a:xfrm>
            <a:off x="345993" y="2061314"/>
            <a:ext cx="517525" cy="517525"/>
            <a:chOff x="0" y="0"/>
            <a:chExt cx="1374444" cy="1374444"/>
          </a:xfrm>
          <a:solidFill>
            <a:srgbClr val="03A2A5"/>
          </a:solidFill>
        </p:grpSpPr>
        <p:grpSp>
          <p:nvGrpSpPr>
            <p:cNvPr id="21" name="Group 20">
              <a:extLst>
                <a:ext uri="{FF2B5EF4-FFF2-40B4-BE49-F238E27FC236}">
                  <a16:creationId xmlns:a16="http://schemas.microsoft.com/office/drawing/2014/main" id="{2F0B782D-EBAD-E4BD-903C-D6DC7CA5C509}"/>
                </a:ext>
              </a:extLst>
            </p:cNvPr>
            <p:cNvGrpSpPr/>
            <p:nvPr/>
          </p:nvGrpSpPr>
          <p:grpSpPr>
            <a:xfrm>
              <a:off x="0" y="0"/>
              <a:ext cx="1374444" cy="1374444"/>
              <a:chOff x="0" y="0"/>
              <a:chExt cx="1374444" cy="1374444"/>
            </a:xfrm>
            <a:grpFill/>
          </p:grpSpPr>
          <p:sp>
            <p:nvSpPr>
              <p:cNvPr id="23" name="Oval 22">
                <a:extLst>
                  <a:ext uri="{FF2B5EF4-FFF2-40B4-BE49-F238E27FC236}">
                    <a16:creationId xmlns:a16="http://schemas.microsoft.com/office/drawing/2014/main" id="{82E91A90-F79F-E74A-53AB-478F04B6089A}"/>
                  </a:ext>
                </a:extLst>
              </p:cNvPr>
              <p:cNvSpPr/>
              <p:nvPr/>
            </p:nvSpPr>
            <p:spPr>
              <a:xfrm>
                <a:off x="124244" y="124244"/>
                <a:ext cx="1125957" cy="1125957"/>
              </a:xfrm>
              <a:prstGeom prst="ellipse">
                <a:avLst/>
              </a:prstGeom>
              <a:grpFill/>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A867727D-5C18-AF92-9B34-397EE4138FEA}"/>
                  </a:ext>
                </a:extLst>
              </p:cNvPr>
              <p:cNvSpPr/>
              <p:nvPr/>
            </p:nvSpPr>
            <p:spPr>
              <a:xfrm>
                <a:off x="0" y="0"/>
                <a:ext cx="1374444" cy="1374444"/>
              </a:xfrm>
              <a:prstGeom prst="ellipse">
                <a:avLst/>
              </a:prstGeom>
              <a:grpFill/>
              <a:ln>
                <a:solidFill>
                  <a:schemeClr val="bg2"/>
                </a:solidFill>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pic>
          <p:nvPicPr>
            <p:cNvPr id="22" name="Picture 21">
              <a:extLst>
                <a:ext uri="{FF2B5EF4-FFF2-40B4-BE49-F238E27FC236}">
                  <a16:creationId xmlns:a16="http://schemas.microsoft.com/office/drawing/2014/main" id="{7C7A4C49-D9A7-F7B6-047D-6369947F4D6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77696" y="289306"/>
              <a:ext cx="790560" cy="790560"/>
            </a:xfrm>
            <a:prstGeom prst="rect">
              <a:avLst/>
            </a:prstGeom>
            <a:grpFill/>
          </p:spPr>
        </p:pic>
      </p:grpSp>
      <p:grpSp>
        <p:nvGrpSpPr>
          <p:cNvPr id="25" name="Group 24">
            <a:extLst>
              <a:ext uri="{FF2B5EF4-FFF2-40B4-BE49-F238E27FC236}">
                <a16:creationId xmlns:a16="http://schemas.microsoft.com/office/drawing/2014/main" id="{BFA495B8-EC06-E6BD-9A7F-BECF7AC1C9A6}"/>
              </a:ext>
            </a:extLst>
          </p:cNvPr>
          <p:cNvGrpSpPr/>
          <p:nvPr/>
        </p:nvGrpSpPr>
        <p:grpSpPr>
          <a:xfrm>
            <a:off x="344405" y="2794471"/>
            <a:ext cx="520700" cy="520700"/>
            <a:chOff x="738461" y="2896275"/>
            <a:chExt cx="520700" cy="520700"/>
          </a:xfrm>
        </p:grpSpPr>
        <p:sp>
          <p:nvSpPr>
            <p:cNvPr id="26" name="Oval 25">
              <a:extLst>
                <a:ext uri="{FF2B5EF4-FFF2-40B4-BE49-F238E27FC236}">
                  <a16:creationId xmlns:a16="http://schemas.microsoft.com/office/drawing/2014/main" id="{A8160242-5969-2E8D-2138-6051CFBEB7EB}"/>
                </a:ext>
              </a:extLst>
            </p:cNvPr>
            <p:cNvSpPr/>
            <p:nvPr/>
          </p:nvSpPr>
          <p:spPr>
            <a:xfrm>
              <a:off x="738461" y="2896275"/>
              <a:ext cx="520700" cy="520700"/>
            </a:xfrm>
            <a:prstGeom prst="ellipse">
              <a:avLst/>
            </a:prstGeom>
            <a:solidFill>
              <a:srgbClr val="03A2A5"/>
            </a:solidFill>
            <a:ln>
              <a:solidFill>
                <a:schemeClr val="bg2"/>
              </a:solidFill>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CED9081D-A6B0-9E4A-9AC2-5E4D8F087940}"/>
                </a:ext>
              </a:extLst>
            </p:cNvPr>
            <p:cNvSpPr/>
            <p:nvPr/>
          </p:nvSpPr>
          <p:spPr>
            <a:xfrm>
              <a:off x="788385" y="2943344"/>
              <a:ext cx="426562" cy="426562"/>
            </a:xfrm>
            <a:prstGeom prst="ellipse">
              <a:avLst/>
            </a:prstGeom>
            <a:solidFill>
              <a:srgbClr val="03A2A5"/>
            </a:solidFill>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8" name="Graphic 33" descr="Circles with lines">
              <a:extLst>
                <a:ext uri="{FF2B5EF4-FFF2-40B4-BE49-F238E27FC236}">
                  <a16:creationId xmlns:a16="http://schemas.microsoft.com/office/drawing/2014/main" id="{929C95F5-C90A-2C6A-CE9C-05BBAF433C91}"/>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833014" y="2980335"/>
              <a:ext cx="337307" cy="337307"/>
            </a:xfrm>
            <a:prstGeom prst="rect">
              <a:avLst/>
            </a:prstGeom>
          </p:spPr>
        </p:pic>
      </p:grpSp>
      <p:grpSp>
        <p:nvGrpSpPr>
          <p:cNvPr id="29" name="Group 28">
            <a:extLst>
              <a:ext uri="{FF2B5EF4-FFF2-40B4-BE49-F238E27FC236}">
                <a16:creationId xmlns:a16="http://schemas.microsoft.com/office/drawing/2014/main" id="{9D9837B5-8280-0260-5AFD-3DA85726F7CC}"/>
              </a:ext>
            </a:extLst>
          </p:cNvPr>
          <p:cNvGrpSpPr/>
          <p:nvPr/>
        </p:nvGrpSpPr>
        <p:grpSpPr>
          <a:xfrm>
            <a:off x="345993" y="3893988"/>
            <a:ext cx="517525" cy="517525"/>
            <a:chOff x="0" y="0"/>
            <a:chExt cx="1374444" cy="1374444"/>
          </a:xfrm>
          <a:solidFill>
            <a:srgbClr val="03A2A5"/>
          </a:solidFill>
        </p:grpSpPr>
        <p:grpSp>
          <p:nvGrpSpPr>
            <p:cNvPr id="30" name="Group 29">
              <a:extLst>
                <a:ext uri="{FF2B5EF4-FFF2-40B4-BE49-F238E27FC236}">
                  <a16:creationId xmlns:a16="http://schemas.microsoft.com/office/drawing/2014/main" id="{5D4936BF-5288-7E8B-87FB-E23F66D99F4D}"/>
                </a:ext>
              </a:extLst>
            </p:cNvPr>
            <p:cNvGrpSpPr/>
            <p:nvPr/>
          </p:nvGrpSpPr>
          <p:grpSpPr>
            <a:xfrm>
              <a:off x="0" y="0"/>
              <a:ext cx="1374444" cy="1374444"/>
              <a:chOff x="0" y="0"/>
              <a:chExt cx="1374444" cy="1374444"/>
            </a:xfrm>
            <a:grpFill/>
          </p:grpSpPr>
          <p:sp>
            <p:nvSpPr>
              <p:cNvPr id="32" name="Oval 31">
                <a:extLst>
                  <a:ext uri="{FF2B5EF4-FFF2-40B4-BE49-F238E27FC236}">
                    <a16:creationId xmlns:a16="http://schemas.microsoft.com/office/drawing/2014/main" id="{9B33ACBB-6DFB-DCF7-1BD7-A24256FCD2BD}"/>
                  </a:ext>
                </a:extLst>
              </p:cNvPr>
              <p:cNvSpPr/>
              <p:nvPr/>
            </p:nvSpPr>
            <p:spPr>
              <a:xfrm>
                <a:off x="0" y="0"/>
                <a:ext cx="1374444" cy="1374444"/>
              </a:xfrm>
              <a:prstGeom prst="ellipse">
                <a:avLst/>
              </a:prstGeom>
              <a:grpFill/>
              <a:ln>
                <a:solidFill>
                  <a:schemeClr val="bg2"/>
                </a:solidFill>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4CE67E15-5F34-AE0D-4471-9BB3AF23B396}"/>
                  </a:ext>
                </a:extLst>
              </p:cNvPr>
              <p:cNvSpPr/>
              <p:nvPr/>
            </p:nvSpPr>
            <p:spPr>
              <a:xfrm>
                <a:off x="124244" y="124244"/>
                <a:ext cx="1125957" cy="1125957"/>
              </a:xfrm>
              <a:prstGeom prst="ellipse">
                <a:avLst/>
              </a:prstGeom>
              <a:grpFill/>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pic>
          <p:nvPicPr>
            <p:cNvPr id="31" name="Picture 30">
              <a:extLst>
                <a:ext uri="{FF2B5EF4-FFF2-40B4-BE49-F238E27FC236}">
                  <a16:creationId xmlns:a16="http://schemas.microsoft.com/office/drawing/2014/main" id="{30AD6061-568F-C3AD-E5E8-E41DE31AAB65}"/>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368323" y="286902"/>
              <a:ext cx="699934" cy="699934"/>
            </a:xfrm>
            <a:prstGeom prst="rect">
              <a:avLst/>
            </a:prstGeom>
            <a:grpFill/>
          </p:spPr>
        </p:pic>
      </p:grpSp>
      <p:grpSp>
        <p:nvGrpSpPr>
          <p:cNvPr id="34" name="Group 33">
            <a:extLst>
              <a:ext uri="{FF2B5EF4-FFF2-40B4-BE49-F238E27FC236}">
                <a16:creationId xmlns:a16="http://schemas.microsoft.com/office/drawing/2014/main" id="{BF3B512C-7623-3C08-6916-03F58E0C792E}"/>
              </a:ext>
            </a:extLst>
          </p:cNvPr>
          <p:cNvGrpSpPr/>
          <p:nvPr/>
        </p:nvGrpSpPr>
        <p:grpSpPr>
          <a:xfrm>
            <a:off x="345993" y="4997154"/>
            <a:ext cx="517525" cy="517525"/>
            <a:chOff x="738461" y="4813230"/>
            <a:chExt cx="517525" cy="517525"/>
          </a:xfrm>
        </p:grpSpPr>
        <p:sp>
          <p:nvSpPr>
            <p:cNvPr id="35" name="Oval 34">
              <a:extLst>
                <a:ext uri="{FF2B5EF4-FFF2-40B4-BE49-F238E27FC236}">
                  <a16:creationId xmlns:a16="http://schemas.microsoft.com/office/drawing/2014/main" id="{13BEDC55-1DCC-F02D-A183-BA8453C08B4A}"/>
                </a:ext>
              </a:extLst>
            </p:cNvPr>
            <p:cNvSpPr/>
            <p:nvPr/>
          </p:nvSpPr>
          <p:spPr>
            <a:xfrm>
              <a:off x="738461" y="4813230"/>
              <a:ext cx="517525" cy="517525"/>
            </a:xfrm>
            <a:prstGeom prst="ellipse">
              <a:avLst/>
            </a:prstGeom>
            <a:solidFill>
              <a:srgbClr val="03A2A5"/>
            </a:solidFill>
            <a:ln>
              <a:solidFill>
                <a:schemeClr val="bg2"/>
              </a:solidFill>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21D0B521-8F8A-1445-2DEA-D43FB99233D0}"/>
                </a:ext>
              </a:extLst>
            </p:cNvPr>
            <p:cNvGrpSpPr/>
            <p:nvPr/>
          </p:nvGrpSpPr>
          <p:grpSpPr>
            <a:xfrm>
              <a:off x="788081" y="4860012"/>
              <a:ext cx="423961" cy="423961"/>
              <a:chOff x="788081" y="4860012"/>
              <a:chExt cx="423961" cy="423961"/>
            </a:xfrm>
          </p:grpSpPr>
          <p:sp>
            <p:nvSpPr>
              <p:cNvPr id="37" name="Oval 36">
                <a:extLst>
                  <a:ext uri="{FF2B5EF4-FFF2-40B4-BE49-F238E27FC236}">
                    <a16:creationId xmlns:a16="http://schemas.microsoft.com/office/drawing/2014/main" id="{9025B714-1CB7-7044-6F1C-D5BB3353CFA9}"/>
                  </a:ext>
                </a:extLst>
              </p:cNvPr>
              <p:cNvSpPr/>
              <p:nvPr/>
            </p:nvSpPr>
            <p:spPr>
              <a:xfrm>
                <a:off x="788081" y="4860012"/>
                <a:ext cx="423961" cy="423961"/>
              </a:xfrm>
              <a:prstGeom prst="ellipse">
                <a:avLst/>
              </a:prstGeom>
              <a:solidFill>
                <a:srgbClr val="03A2A5"/>
              </a:solidFill>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8" name="Graphic 18" descr="Users">
                <a:extLst>
                  <a:ext uri="{FF2B5EF4-FFF2-40B4-BE49-F238E27FC236}">
                    <a16:creationId xmlns:a16="http://schemas.microsoft.com/office/drawing/2014/main" id="{D22E6ABB-FB63-6B55-9FB8-8D51834992E8}"/>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864035" y="4938459"/>
                <a:ext cx="268363" cy="268363"/>
              </a:xfrm>
              <a:prstGeom prst="rect">
                <a:avLst/>
              </a:prstGeom>
            </p:spPr>
          </p:pic>
        </p:grpSp>
      </p:grpSp>
      <p:grpSp>
        <p:nvGrpSpPr>
          <p:cNvPr id="39" name="Group 38">
            <a:extLst>
              <a:ext uri="{FF2B5EF4-FFF2-40B4-BE49-F238E27FC236}">
                <a16:creationId xmlns:a16="http://schemas.microsoft.com/office/drawing/2014/main" id="{7F467727-A041-7F81-9D5F-226E75E9B490}"/>
              </a:ext>
            </a:extLst>
          </p:cNvPr>
          <p:cNvGrpSpPr/>
          <p:nvPr/>
        </p:nvGrpSpPr>
        <p:grpSpPr>
          <a:xfrm>
            <a:off x="345993" y="5770252"/>
            <a:ext cx="517525" cy="517525"/>
            <a:chOff x="0" y="0"/>
            <a:chExt cx="1973766" cy="1973766"/>
          </a:xfrm>
          <a:solidFill>
            <a:srgbClr val="03A2A5"/>
          </a:solidFill>
        </p:grpSpPr>
        <p:sp>
          <p:nvSpPr>
            <p:cNvPr id="40" name="Oval 39">
              <a:extLst>
                <a:ext uri="{FF2B5EF4-FFF2-40B4-BE49-F238E27FC236}">
                  <a16:creationId xmlns:a16="http://schemas.microsoft.com/office/drawing/2014/main" id="{54696AF7-C47B-141C-CAD1-804017805BCB}"/>
                </a:ext>
              </a:extLst>
            </p:cNvPr>
            <p:cNvSpPr/>
            <p:nvPr/>
          </p:nvSpPr>
          <p:spPr>
            <a:xfrm>
              <a:off x="0" y="0"/>
              <a:ext cx="1973766" cy="1973766"/>
            </a:xfrm>
            <a:prstGeom prst="ellipse">
              <a:avLst/>
            </a:prstGeom>
            <a:grpFill/>
            <a:ln>
              <a:solidFill>
                <a:schemeClr val="bg2"/>
              </a:solidFill>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1" name="Oval 40">
              <a:extLst>
                <a:ext uri="{FF2B5EF4-FFF2-40B4-BE49-F238E27FC236}">
                  <a16:creationId xmlns:a16="http://schemas.microsoft.com/office/drawing/2014/main" id="{251FC3D2-AF88-874A-1E2B-ADAD74B6B3F4}"/>
                </a:ext>
              </a:extLst>
            </p:cNvPr>
            <p:cNvSpPr/>
            <p:nvPr/>
          </p:nvSpPr>
          <p:spPr>
            <a:xfrm>
              <a:off x="178433" y="154160"/>
              <a:ext cx="1616928" cy="1616928"/>
            </a:xfrm>
            <a:prstGeom prst="ellipse">
              <a:avLst/>
            </a:prstGeom>
            <a:grpFill/>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2" name="Picture 41">
              <a:extLst>
                <a:ext uri="{FF2B5EF4-FFF2-40B4-BE49-F238E27FC236}">
                  <a16:creationId xmlns:a16="http://schemas.microsoft.com/office/drawing/2014/main" id="{54D31248-FEC9-0243-80C1-E6307998889D}"/>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402044" y="439222"/>
              <a:ext cx="1118320" cy="1118320"/>
            </a:xfrm>
            <a:prstGeom prst="rect">
              <a:avLst/>
            </a:prstGeom>
            <a:grpFill/>
          </p:spPr>
        </p:pic>
      </p:grpSp>
    </p:spTree>
    <p:extLst>
      <p:ext uri="{BB962C8B-B14F-4D97-AF65-F5344CB8AC3E}">
        <p14:creationId xmlns:p14="http://schemas.microsoft.com/office/powerpoint/2010/main" val="2501498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1" name="Picture 2">
            <a:extLst>
              <a:ext uri="{FF2B5EF4-FFF2-40B4-BE49-F238E27FC236}">
                <a16:creationId xmlns:a16="http://schemas.microsoft.com/office/drawing/2014/main" id="{8389D047-EE12-44F9-9EB1-0FF2BA5B70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490" t="-1" r="2993" b="-1"/>
          <a:stretch/>
        </p:blipFill>
        <p:spPr bwMode="auto">
          <a:xfrm>
            <a:off x="7350582" y="0"/>
            <a:ext cx="484066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8857347-6BE3-4C88-BACE-033B6055BCB3}"/>
              </a:ext>
            </a:extLst>
          </p:cNvPr>
          <p:cNvPicPr>
            <a:picLocks noChangeAspect="1"/>
          </p:cNvPicPr>
          <p:nvPr/>
        </p:nvPicPr>
        <p:blipFill rotWithShape="1">
          <a:blip r:embed="rId4"/>
          <a:srcRect l="-5239" r="8383"/>
          <a:stretch/>
        </p:blipFill>
        <p:spPr>
          <a:xfrm>
            <a:off x="-160019" y="2909733"/>
            <a:ext cx="2958196" cy="2207879"/>
          </a:xfrm>
          <a:prstGeom prst="rect">
            <a:avLst/>
          </a:prstGeom>
          <a:ln w="57150">
            <a:solidFill>
              <a:schemeClr val="tx1"/>
            </a:solidFill>
          </a:ln>
        </p:spPr>
      </p:pic>
      <p:sp>
        <p:nvSpPr>
          <p:cNvPr id="11" name="TextBox 10">
            <a:extLst>
              <a:ext uri="{FF2B5EF4-FFF2-40B4-BE49-F238E27FC236}">
                <a16:creationId xmlns:a16="http://schemas.microsoft.com/office/drawing/2014/main" id="{2E62B2CC-E3C4-4619-A493-C019205DD6E7}"/>
              </a:ext>
            </a:extLst>
          </p:cNvPr>
          <p:cNvSpPr txBox="1"/>
          <p:nvPr/>
        </p:nvSpPr>
        <p:spPr>
          <a:xfrm>
            <a:off x="2098520" y="3100631"/>
            <a:ext cx="2850088" cy="400110"/>
          </a:xfrm>
          <a:prstGeom prst="rect">
            <a:avLst/>
          </a:prstGeom>
          <a:solidFill>
            <a:schemeClr val="tx1"/>
          </a:solidFill>
        </p:spPr>
        <p:txBody>
          <a:bodyPr wrap="square" rtlCol="0">
            <a:spAutoFit/>
          </a:bodyPr>
          <a:lstStyle/>
          <a:p>
            <a:pPr defTabSz="914377">
              <a:defRPr/>
            </a:pPr>
            <a:r>
              <a:rPr lang="en-AU" sz="2000">
                <a:solidFill>
                  <a:schemeClr val="bg1"/>
                </a:solidFill>
                <a:latin typeface="VIC" panose="00000500000000000000" pitchFamily="2" charset="0"/>
              </a:rPr>
              <a:t>Swimming Pools</a:t>
            </a:r>
          </a:p>
        </p:txBody>
      </p:sp>
      <p:sp>
        <p:nvSpPr>
          <p:cNvPr id="13" name="TextBox 12">
            <a:extLst>
              <a:ext uri="{FF2B5EF4-FFF2-40B4-BE49-F238E27FC236}">
                <a16:creationId xmlns:a16="http://schemas.microsoft.com/office/drawing/2014/main" id="{C76E530D-0AFC-4120-B7A6-C91163E1A4C4}"/>
              </a:ext>
            </a:extLst>
          </p:cNvPr>
          <p:cNvSpPr txBox="1"/>
          <p:nvPr/>
        </p:nvSpPr>
        <p:spPr>
          <a:xfrm>
            <a:off x="659130" y="2465119"/>
            <a:ext cx="2339189" cy="400110"/>
          </a:xfrm>
          <a:prstGeom prst="rect">
            <a:avLst/>
          </a:prstGeom>
          <a:solidFill>
            <a:schemeClr val="tx1"/>
          </a:solidFill>
        </p:spPr>
        <p:txBody>
          <a:bodyPr wrap="square" rtlCol="0">
            <a:spAutoFit/>
          </a:bodyPr>
          <a:lstStyle/>
          <a:p>
            <a:pPr defTabSz="914377">
              <a:defRPr/>
            </a:pPr>
            <a:r>
              <a:rPr lang="en-AU" sz="2000">
                <a:solidFill>
                  <a:schemeClr val="bg1"/>
                </a:solidFill>
                <a:latin typeface="VIC" panose="00000500000000000000" pitchFamily="2" charset="0"/>
              </a:rPr>
              <a:t>Tree points</a:t>
            </a:r>
          </a:p>
        </p:txBody>
      </p:sp>
      <p:pic>
        <p:nvPicPr>
          <p:cNvPr id="51202" name="Picture 2">
            <a:extLst>
              <a:ext uri="{FF2B5EF4-FFF2-40B4-BE49-F238E27FC236}">
                <a16:creationId xmlns:a16="http://schemas.microsoft.com/office/drawing/2014/main" id="{B216305D-9AA1-4A52-B8F8-B9819897A6D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7"/>
          <a:stretch/>
        </p:blipFill>
        <p:spPr bwMode="auto">
          <a:xfrm>
            <a:off x="2150433" y="3534454"/>
            <a:ext cx="2798175" cy="2187657"/>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64E9B4E-1F9E-4528-A1D7-55B49B85CF62}"/>
              </a:ext>
            </a:extLst>
          </p:cNvPr>
          <p:cNvPicPr>
            <a:picLocks noChangeAspect="1"/>
          </p:cNvPicPr>
          <p:nvPr/>
        </p:nvPicPr>
        <p:blipFill rotWithShape="1">
          <a:blip r:embed="rId6"/>
          <a:srcRect l="3855" r="9171"/>
          <a:stretch/>
        </p:blipFill>
        <p:spPr>
          <a:xfrm>
            <a:off x="4319277" y="4139020"/>
            <a:ext cx="2779763" cy="2167596"/>
          </a:xfrm>
          <a:prstGeom prst="rect">
            <a:avLst/>
          </a:prstGeom>
          <a:ln w="57150">
            <a:solidFill>
              <a:schemeClr val="tx1"/>
            </a:solidFill>
          </a:ln>
        </p:spPr>
      </p:pic>
      <p:sp>
        <p:nvSpPr>
          <p:cNvPr id="17" name="TextBox 16">
            <a:extLst>
              <a:ext uri="{FF2B5EF4-FFF2-40B4-BE49-F238E27FC236}">
                <a16:creationId xmlns:a16="http://schemas.microsoft.com/office/drawing/2014/main" id="{1FD4D489-FA56-472D-9865-3ADDC05C5EDC}"/>
              </a:ext>
            </a:extLst>
          </p:cNvPr>
          <p:cNvSpPr txBox="1"/>
          <p:nvPr/>
        </p:nvSpPr>
        <p:spPr>
          <a:xfrm>
            <a:off x="4259950" y="3694773"/>
            <a:ext cx="2839089" cy="400110"/>
          </a:xfrm>
          <a:prstGeom prst="rect">
            <a:avLst/>
          </a:prstGeom>
          <a:solidFill>
            <a:schemeClr val="tx1"/>
          </a:solidFill>
        </p:spPr>
        <p:txBody>
          <a:bodyPr wrap="square" rtlCol="0">
            <a:spAutoFit/>
          </a:bodyPr>
          <a:lstStyle/>
          <a:p>
            <a:pPr defTabSz="914377">
              <a:defRPr/>
            </a:pPr>
            <a:r>
              <a:rPr lang="en-AU" sz="2000">
                <a:solidFill>
                  <a:schemeClr val="bg1"/>
                </a:solidFill>
                <a:latin typeface="VIC" panose="00000500000000000000" pitchFamily="2" charset="0"/>
              </a:rPr>
              <a:t>Building Models</a:t>
            </a:r>
          </a:p>
        </p:txBody>
      </p:sp>
      <p:sp>
        <p:nvSpPr>
          <p:cNvPr id="19" name="TextBox 18">
            <a:extLst>
              <a:ext uri="{FF2B5EF4-FFF2-40B4-BE49-F238E27FC236}">
                <a16:creationId xmlns:a16="http://schemas.microsoft.com/office/drawing/2014/main" id="{03803C76-4BEE-44EC-BBB4-4789455F9E04}"/>
              </a:ext>
            </a:extLst>
          </p:cNvPr>
          <p:cNvSpPr txBox="1"/>
          <p:nvPr/>
        </p:nvSpPr>
        <p:spPr>
          <a:xfrm>
            <a:off x="676274" y="906279"/>
            <a:ext cx="5212535" cy="1323439"/>
          </a:xfrm>
          <a:prstGeom prst="rect">
            <a:avLst/>
          </a:prstGeom>
          <a:noFill/>
        </p:spPr>
        <p:txBody>
          <a:bodyPr wrap="square">
            <a:spAutoFit/>
          </a:bodyPr>
          <a:lstStyle/>
          <a:p>
            <a:r>
              <a:rPr lang="en-AU" sz="2000" b="1">
                <a:solidFill>
                  <a:schemeClr val="bg1"/>
                </a:solidFill>
                <a:latin typeface="VIC" panose="00000500000000000000" pitchFamily="2" charset="0"/>
              </a:rPr>
              <a:t>Machine learning techniques </a:t>
            </a:r>
            <a:r>
              <a:rPr lang="en-AU" sz="2000">
                <a:solidFill>
                  <a:schemeClr val="bg1"/>
                </a:solidFill>
                <a:latin typeface="VIC" panose="00000500000000000000" pitchFamily="2" charset="0"/>
              </a:rPr>
              <a:t>can</a:t>
            </a:r>
            <a:r>
              <a:rPr lang="en-AU" sz="2000" b="1">
                <a:solidFill>
                  <a:schemeClr val="bg1"/>
                </a:solidFill>
                <a:latin typeface="VIC" panose="00000500000000000000" pitchFamily="2" charset="0"/>
              </a:rPr>
              <a:t> </a:t>
            </a:r>
            <a:r>
              <a:rPr lang="en-AU" sz="2000">
                <a:solidFill>
                  <a:schemeClr val="bg1"/>
                </a:solidFill>
                <a:latin typeface="VIC" panose="00000500000000000000" pitchFamily="2" charset="0"/>
              </a:rPr>
              <a:t>automatically extract built and natural features - at scale - from imagery and LiDAR data:</a:t>
            </a:r>
          </a:p>
        </p:txBody>
      </p:sp>
      <p:sp>
        <p:nvSpPr>
          <p:cNvPr id="14" name="Isosceles Triangle 13">
            <a:extLst>
              <a:ext uri="{FF2B5EF4-FFF2-40B4-BE49-F238E27FC236}">
                <a16:creationId xmlns:a16="http://schemas.microsoft.com/office/drawing/2014/main" id="{33794106-58DD-4DB9-81A8-2380B2D3E20F}"/>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15" name="Title 6">
            <a:extLst>
              <a:ext uri="{FF2B5EF4-FFF2-40B4-BE49-F238E27FC236}">
                <a16:creationId xmlns:a16="http://schemas.microsoft.com/office/drawing/2014/main" id="{B4649328-274F-4DB8-A7D7-DD846112D75B}"/>
              </a:ext>
            </a:extLst>
          </p:cNvPr>
          <p:cNvSpPr txBox="1">
            <a:spLocks/>
          </p:cNvSpPr>
          <p:nvPr/>
        </p:nvSpPr>
        <p:spPr>
          <a:xfrm>
            <a:off x="659130" y="77473"/>
            <a:ext cx="4840663" cy="499813"/>
          </a:xfrm>
          <a:prstGeom prst="rect">
            <a:avLst/>
          </a:prstGeom>
        </p:spPr>
        <p:txBody>
          <a:bodyPr spcFirstLastPara="1" vert="horz" wrap="square" lIns="91425" tIns="91425" rIns="91425" bIns="91425" rtlCol="0" anchor="t" anchorCtr="0">
            <a:noAutofit/>
          </a:bodyPr>
          <a:lstStyle>
            <a:lvl1pPr lvl="0" algn="l" defTabSz="914400" rtl="0" eaLnBrk="1" latinLnBrk="0" hangingPunct="1">
              <a:lnSpc>
                <a:spcPct val="90000"/>
              </a:lnSpc>
              <a:spcBef>
                <a:spcPts val="0"/>
              </a:spcBef>
              <a:spcAft>
                <a:spcPts val="0"/>
              </a:spcAft>
              <a:buClr>
                <a:schemeClr val="lt1"/>
              </a:buClr>
              <a:buSzPts val="3600"/>
              <a:buNone/>
              <a:defRPr sz="4800" kern="1200">
                <a:solidFill>
                  <a:schemeClr val="lt1"/>
                </a:solidFill>
                <a:latin typeface="VIC" panose="00000500000000000000" pitchFamily="2" charset="0"/>
                <a:ea typeface="+mj-ea"/>
                <a:cs typeface="Arial" panose="020B0604020202020204" pitchFamily="34" charset="0"/>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r>
              <a:rPr lang="en-AU" sz="3000" b="0">
                <a:solidFill>
                  <a:schemeClr val="bg1"/>
                </a:solidFill>
                <a:latin typeface="VIC" panose="00000500000000000000" pitchFamily="2" charset="0"/>
                <a:ea typeface="Lato" panose="020F0502020204030203" pitchFamily="34" charset="0"/>
                <a:cs typeface="Lato" panose="020F0502020204030203" pitchFamily="34" charset="0"/>
              </a:rPr>
              <a:t>Creating new data</a:t>
            </a:r>
          </a:p>
        </p:txBody>
      </p:sp>
      <p:grpSp>
        <p:nvGrpSpPr>
          <p:cNvPr id="12" name="Group 4">
            <a:extLst>
              <a:ext uri="{FF2B5EF4-FFF2-40B4-BE49-F238E27FC236}">
                <a16:creationId xmlns:a16="http://schemas.microsoft.com/office/drawing/2014/main" id="{F32226C8-74BC-4CCB-820D-1B6C3DA15B06}"/>
              </a:ext>
            </a:extLst>
          </p:cNvPr>
          <p:cNvGrpSpPr/>
          <p:nvPr/>
        </p:nvGrpSpPr>
        <p:grpSpPr>
          <a:xfrm>
            <a:off x="8012320" y="3429000"/>
            <a:ext cx="3506889" cy="2877616"/>
            <a:chOff x="0" y="0"/>
            <a:chExt cx="1840233" cy="2924249"/>
          </a:xfrm>
          <a:solidFill>
            <a:schemeClr val="tx1">
              <a:alpha val="85000"/>
            </a:schemeClr>
          </a:solidFill>
        </p:grpSpPr>
        <p:sp>
          <p:nvSpPr>
            <p:cNvPr id="16" name="Freeform 5">
              <a:extLst>
                <a:ext uri="{FF2B5EF4-FFF2-40B4-BE49-F238E27FC236}">
                  <a16:creationId xmlns:a16="http://schemas.microsoft.com/office/drawing/2014/main" id="{AA3ABB46-880C-4ED1-AF3C-A3F25106A82B}"/>
                </a:ext>
              </a:extLst>
            </p:cNvPr>
            <p:cNvSpPr/>
            <p:nvPr/>
          </p:nvSpPr>
          <p:spPr>
            <a:xfrm>
              <a:off x="0" y="0"/>
              <a:ext cx="1840233" cy="2924249"/>
            </a:xfrm>
            <a:custGeom>
              <a:avLst/>
              <a:gdLst/>
              <a:ahLst/>
              <a:cxnLst/>
              <a:rect l="l" t="t" r="r" b="b"/>
              <a:pathLst>
                <a:path w="1840233" h="3131820">
                  <a:moveTo>
                    <a:pt x="0" y="0"/>
                  </a:moveTo>
                  <a:lnTo>
                    <a:pt x="1840233" y="0"/>
                  </a:lnTo>
                  <a:lnTo>
                    <a:pt x="1840233" y="3131820"/>
                  </a:lnTo>
                  <a:lnTo>
                    <a:pt x="0" y="3131820"/>
                  </a:lnTo>
                  <a:close/>
                </a:path>
              </a:pathLst>
            </a:custGeom>
            <a:grpFill/>
            <a:ln>
              <a:noFill/>
            </a:ln>
          </p:spPr>
        </p:sp>
      </p:grpSp>
      <p:sp>
        <p:nvSpPr>
          <p:cNvPr id="18" name="TextBox 17">
            <a:extLst>
              <a:ext uri="{FF2B5EF4-FFF2-40B4-BE49-F238E27FC236}">
                <a16:creationId xmlns:a16="http://schemas.microsoft.com/office/drawing/2014/main" id="{C40943ED-37E1-48D2-93A2-00C2D782192B}"/>
              </a:ext>
            </a:extLst>
          </p:cNvPr>
          <p:cNvSpPr txBox="1"/>
          <p:nvPr/>
        </p:nvSpPr>
        <p:spPr>
          <a:xfrm>
            <a:off x="8174384" y="4189152"/>
            <a:ext cx="3155255" cy="1856919"/>
          </a:xfrm>
          <a:prstGeom prst="rect">
            <a:avLst/>
          </a:prstGeom>
          <a:noFill/>
        </p:spPr>
        <p:txBody>
          <a:bodyPr wrap="square" rtlCol="0">
            <a:spAutoFit/>
          </a:bodyPr>
          <a:lstStyle/>
          <a:p>
            <a:r>
              <a:rPr lang="en-AU" sz="2000" b="1">
                <a:solidFill>
                  <a:schemeClr val="bg1"/>
                </a:solidFill>
                <a:latin typeface="VIC" panose="00000500000000000000" pitchFamily="2" charset="0"/>
              </a:rPr>
              <a:t>Significant LIDAR acquisitions underway:</a:t>
            </a:r>
            <a:br>
              <a:rPr lang="en-AU" sz="2133" b="1">
                <a:solidFill>
                  <a:schemeClr val="bg1"/>
                </a:solidFill>
                <a:latin typeface="VIC" panose="00000500000000000000" pitchFamily="2" charset="0"/>
              </a:rPr>
            </a:br>
            <a:r>
              <a:rPr lang="en-AU" sz="2000" b="1">
                <a:solidFill>
                  <a:schemeClr val="bg1"/>
                </a:solidFill>
                <a:latin typeface="VIC" panose="00000500000000000000" pitchFamily="2" charset="0"/>
              </a:rPr>
              <a:t> </a:t>
            </a:r>
          </a:p>
          <a:p>
            <a:pPr marL="380990" indent="-380990">
              <a:spcAft>
                <a:spcPts val="800"/>
              </a:spcAft>
              <a:buFont typeface="Arial" panose="020B0604020202020204" pitchFamily="34" charset="0"/>
              <a:buChar char="•"/>
            </a:pPr>
            <a:r>
              <a:rPr lang="en-AU" sz="1600">
                <a:solidFill>
                  <a:schemeClr val="bg1"/>
                </a:solidFill>
                <a:latin typeface="VIC" panose="00000500000000000000" pitchFamily="2" charset="0"/>
              </a:rPr>
              <a:t>Covering most of Victoria’s population</a:t>
            </a:r>
          </a:p>
          <a:p>
            <a:pPr marL="380990" indent="-380990">
              <a:spcAft>
                <a:spcPts val="800"/>
              </a:spcAft>
              <a:buFont typeface="Arial" panose="020B0604020202020204" pitchFamily="34" charset="0"/>
              <a:buChar char="•"/>
            </a:pPr>
            <a:r>
              <a:rPr lang="en-AU" sz="1600">
                <a:solidFill>
                  <a:schemeClr val="bg1"/>
                </a:solidFill>
                <a:latin typeface="VIC" panose="00000500000000000000" pitchFamily="2" charset="0"/>
              </a:rPr>
              <a:t>Very versatile data</a:t>
            </a:r>
            <a:endParaRPr lang="en-AU" sz="2400">
              <a:latin typeface="VIC" panose="00000500000000000000" pitchFamily="2" charset="0"/>
            </a:endParaRPr>
          </a:p>
        </p:txBody>
      </p:sp>
      <p:sp>
        <p:nvSpPr>
          <p:cNvPr id="23" name="TextBox 22">
            <a:extLst>
              <a:ext uri="{FF2B5EF4-FFF2-40B4-BE49-F238E27FC236}">
                <a16:creationId xmlns:a16="http://schemas.microsoft.com/office/drawing/2014/main" id="{8DE4D3FE-846B-41FD-8AE5-D95BBE043A82}"/>
              </a:ext>
            </a:extLst>
          </p:cNvPr>
          <p:cNvSpPr txBox="1"/>
          <p:nvPr/>
        </p:nvSpPr>
        <p:spPr>
          <a:xfrm>
            <a:off x="8658075" y="1872251"/>
            <a:ext cx="2192062" cy="2222632"/>
          </a:xfrm>
          <a:prstGeom prst="ellipse">
            <a:avLst/>
          </a:prstGeom>
          <a:solidFill>
            <a:srgbClr val="1B9590"/>
          </a:solidFill>
        </p:spPr>
        <p:txBody>
          <a:bodyPr wrap="square" lIns="48000" rIns="48000" anchor="ctr">
            <a:noAutofit/>
          </a:bodyPr>
          <a:lstStyle/>
          <a:p>
            <a:pPr algn="ctr" defTabSz="914377">
              <a:defRPr/>
            </a:pPr>
            <a:r>
              <a:rPr lang="en-AU" sz="2400" b="1">
                <a:solidFill>
                  <a:srgbClr val="FFFFFF"/>
                </a:solidFill>
                <a:latin typeface="Raleway" pitchFamily="2" charset="0"/>
              </a:rPr>
              <a:t>&gt;100x </a:t>
            </a:r>
            <a:r>
              <a:rPr lang="en-AU">
                <a:solidFill>
                  <a:srgbClr val="FFFFFF"/>
                </a:solidFill>
                <a:latin typeface="Raleway" pitchFamily="2" charset="0"/>
              </a:rPr>
              <a:t>improvement to </a:t>
            </a:r>
            <a:r>
              <a:rPr lang="en-AU" err="1">
                <a:solidFill>
                  <a:srgbClr val="FFFFFF"/>
                </a:solidFill>
                <a:latin typeface="Raleway" pitchFamily="2" charset="0"/>
              </a:rPr>
              <a:t>statewide</a:t>
            </a:r>
            <a:r>
              <a:rPr lang="en-AU">
                <a:solidFill>
                  <a:srgbClr val="FFFFFF"/>
                </a:solidFill>
                <a:latin typeface="Raleway" pitchFamily="2" charset="0"/>
              </a:rPr>
              <a:t> elevation data</a:t>
            </a:r>
            <a:endParaRPr lang="en-AU" sz="1867">
              <a:solidFill>
                <a:srgbClr val="FFFFFF"/>
              </a:solidFill>
              <a:latin typeface="Raleway" pitchFamily="2" charset="0"/>
            </a:endParaRPr>
          </a:p>
        </p:txBody>
      </p:sp>
    </p:spTree>
    <p:extLst>
      <p:ext uri="{BB962C8B-B14F-4D97-AF65-F5344CB8AC3E}">
        <p14:creationId xmlns:p14="http://schemas.microsoft.com/office/powerpoint/2010/main" val="3644832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descr="Map&#10;&#10;Description automatically generated">
            <a:extLst>
              <a:ext uri="{FF2B5EF4-FFF2-40B4-BE49-F238E27FC236}">
                <a16:creationId xmlns:a16="http://schemas.microsoft.com/office/drawing/2014/main" id="{E78CA92C-C792-4430-B827-551246802D5D}"/>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5594" t="8534" r="16101" b="4142"/>
          <a:stretch/>
        </p:blipFill>
        <p:spPr>
          <a:xfrm>
            <a:off x="784602" y="1102523"/>
            <a:ext cx="3226687" cy="3024491"/>
          </a:xfrm>
          <a:prstGeom prst="rect">
            <a:avLst/>
          </a:prstGeom>
          <a:ln>
            <a:noFill/>
          </a:ln>
        </p:spPr>
      </p:pic>
      <p:pic>
        <p:nvPicPr>
          <p:cNvPr id="14" name="Picture 13" descr="A screenshot of a video game&#10;&#10;Description automatically generated">
            <a:extLst>
              <a:ext uri="{FF2B5EF4-FFF2-40B4-BE49-F238E27FC236}">
                <a16:creationId xmlns:a16="http://schemas.microsoft.com/office/drawing/2014/main" id="{00CDF3E8-8D98-4DD5-B8AF-A66BA995E1FB}"/>
              </a:ext>
            </a:extLst>
          </p:cNvPr>
          <p:cNvPicPr>
            <a:picLocks noChangeAspect="1"/>
          </p:cNvPicPr>
          <p:nvPr/>
        </p:nvPicPr>
        <p:blipFill rotWithShape="1">
          <a:blip r:embed="rId5">
            <a:extLst>
              <a:ext uri="{28A0092B-C50C-407E-A947-70E740481C1C}">
                <a14:useLocalDpi xmlns:a14="http://schemas.microsoft.com/office/drawing/2010/main" val="0"/>
              </a:ext>
            </a:extLst>
          </a:blip>
          <a:srcRect l="27912" t="7154" r="15531" b="10605"/>
          <a:stretch/>
        </p:blipFill>
        <p:spPr>
          <a:xfrm>
            <a:off x="8180714" y="1080701"/>
            <a:ext cx="3226687" cy="3046313"/>
          </a:xfrm>
          <a:prstGeom prst="rect">
            <a:avLst/>
          </a:prstGeom>
          <a:ln>
            <a:noFill/>
          </a:ln>
        </p:spPr>
      </p:pic>
      <p:pic>
        <p:nvPicPr>
          <p:cNvPr id="15" name="Picture 2">
            <a:extLst>
              <a:ext uri="{FF2B5EF4-FFF2-40B4-BE49-F238E27FC236}">
                <a16:creationId xmlns:a16="http://schemas.microsoft.com/office/drawing/2014/main" id="{70FF8AE0-AE01-4E00-8965-40512115D47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8103" t="5309" r="3965" b="7446"/>
          <a:stretch/>
        </p:blipFill>
        <p:spPr bwMode="auto">
          <a:xfrm>
            <a:off x="4482658" y="1084583"/>
            <a:ext cx="3226687" cy="3042431"/>
          </a:xfrm>
          <a:prstGeom prst="rect">
            <a:avLst/>
          </a:prstGeom>
          <a:noFill/>
          <a:ln>
            <a:noFill/>
          </a:ln>
          <a:extLst>
            <a:ext uri="{909E8E84-426E-40DD-AFC4-6F175D3DCCD1}">
              <a14:hiddenFill xmlns:a14="http://schemas.microsoft.com/office/drawing/2010/main">
                <a:solidFill>
                  <a:srgbClr val="FFFFFF"/>
                </a:solidFill>
              </a14:hiddenFill>
            </a:ext>
          </a:extLst>
        </p:spPr>
      </p:pic>
      <p:grpSp>
        <p:nvGrpSpPr>
          <p:cNvPr id="16" name="Group 15">
            <a:extLst>
              <a:ext uri="{FF2B5EF4-FFF2-40B4-BE49-F238E27FC236}">
                <a16:creationId xmlns:a16="http://schemas.microsoft.com/office/drawing/2014/main" id="{5490D5F6-248A-4333-974B-BDD8F9A8913D}"/>
              </a:ext>
            </a:extLst>
          </p:cNvPr>
          <p:cNvGrpSpPr/>
          <p:nvPr/>
        </p:nvGrpSpPr>
        <p:grpSpPr>
          <a:xfrm>
            <a:off x="1311893" y="4139003"/>
            <a:ext cx="2160000" cy="806211"/>
            <a:chOff x="657812" y="2669568"/>
            <a:chExt cx="2160000" cy="1808740"/>
          </a:xfrm>
        </p:grpSpPr>
        <p:cxnSp>
          <p:nvCxnSpPr>
            <p:cNvPr id="17" name="Straight Connector 16">
              <a:extLst>
                <a:ext uri="{FF2B5EF4-FFF2-40B4-BE49-F238E27FC236}">
                  <a16:creationId xmlns:a16="http://schemas.microsoft.com/office/drawing/2014/main" id="{BBBBFECA-7577-4B4C-940E-C1FD4A8A6AD1}"/>
                </a:ext>
              </a:extLst>
            </p:cNvPr>
            <p:cNvCxnSpPr/>
            <p:nvPr/>
          </p:nvCxnSpPr>
          <p:spPr>
            <a:xfrm>
              <a:off x="1743861" y="2669568"/>
              <a:ext cx="0" cy="1808740"/>
            </a:xfrm>
            <a:prstGeom prst="line">
              <a:avLst/>
            </a:prstGeom>
            <a:ln w="12700">
              <a:solidFill>
                <a:srgbClr val="00FF68"/>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AFF190-AFAF-4B58-AE72-A7C67BF46AB6}"/>
                </a:ext>
              </a:extLst>
            </p:cNvPr>
            <p:cNvCxnSpPr>
              <a:cxnSpLocks/>
            </p:cNvCxnSpPr>
            <p:nvPr/>
          </p:nvCxnSpPr>
          <p:spPr>
            <a:xfrm>
              <a:off x="657812" y="4469130"/>
              <a:ext cx="2160000" cy="0"/>
            </a:xfrm>
            <a:prstGeom prst="line">
              <a:avLst/>
            </a:prstGeom>
            <a:ln w="12700">
              <a:solidFill>
                <a:srgbClr val="00FF68"/>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BC665AD3-1F4A-4FE8-923B-68D690347D26}"/>
              </a:ext>
            </a:extLst>
          </p:cNvPr>
          <p:cNvGrpSpPr/>
          <p:nvPr/>
        </p:nvGrpSpPr>
        <p:grpSpPr>
          <a:xfrm>
            <a:off x="5012975" y="4139003"/>
            <a:ext cx="2160000" cy="806211"/>
            <a:chOff x="657812" y="2669568"/>
            <a:chExt cx="2160000" cy="1808740"/>
          </a:xfrm>
        </p:grpSpPr>
        <p:cxnSp>
          <p:nvCxnSpPr>
            <p:cNvPr id="20" name="Straight Connector 19">
              <a:extLst>
                <a:ext uri="{FF2B5EF4-FFF2-40B4-BE49-F238E27FC236}">
                  <a16:creationId xmlns:a16="http://schemas.microsoft.com/office/drawing/2014/main" id="{AAE9B79D-104B-4669-BDB3-4FD8107B782C}"/>
                </a:ext>
              </a:extLst>
            </p:cNvPr>
            <p:cNvCxnSpPr/>
            <p:nvPr/>
          </p:nvCxnSpPr>
          <p:spPr>
            <a:xfrm>
              <a:off x="1743861" y="2669568"/>
              <a:ext cx="0" cy="1808740"/>
            </a:xfrm>
            <a:prstGeom prst="line">
              <a:avLst/>
            </a:prstGeom>
            <a:ln w="12700">
              <a:solidFill>
                <a:srgbClr val="00FF68"/>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2C421A-F304-491D-8983-2B4D2387196D}"/>
                </a:ext>
              </a:extLst>
            </p:cNvPr>
            <p:cNvCxnSpPr>
              <a:cxnSpLocks/>
            </p:cNvCxnSpPr>
            <p:nvPr/>
          </p:nvCxnSpPr>
          <p:spPr>
            <a:xfrm>
              <a:off x="657812" y="4469130"/>
              <a:ext cx="2160000" cy="0"/>
            </a:xfrm>
            <a:prstGeom prst="line">
              <a:avLst/>
            </a:prstGeom>
            <a:ln w="12700">
              <a:solidFill>
                <a:srgbClr val="00FF68"/>
              </a:solidFill>
            </a:ln>
          </p:spPr>
          <p:style>
            <a:lnRef idx="1">
              <a:schemeClr val="accent1"/>
            </a:lnRef>
            <a:fillRef idx="0">
              <a:schemeClr val="accent1"/>
            </a:fillRef>
            <a:effectRef idx="0">
              <a:schemeClr val="accent1"/>
            </a:effectRef>
            <a:fontRef idx="minor">
              <a:schemeClr val="tx1"/>
            </a:fontRef>
          </p:style>
        </p:cxnSp>
      </p:grpSp>
      <p:grpSp>
        <p:nvGrpSpPr>
          <p:cNvPr id="22" name="Group 21">
            <a:extLst>
              <a:ext uri="{FF2B5EF4-FFF2-40B4-BE49-F238E27FC236}">
                <a16:creationId xmlns:a16="http://schemas.microsoft.com/office/drawing/2014/main" id="{B2AE6126-ED26-49F6-B7CA-0A99DF071CE7}"/>
              </a:ext>
            </a:extLst>
          </p:cNvPr>
          <p:cNvGrpSpPr/>
          <p:nvPr/>
        </p:nvGrpSpPr>
        <p:grpSpPr>
          <a:xfrm>
            <a:off x="8714057" y="4139003"/>
            <a:ext cx="2160000" cy="806211"/>
            <a:chOff x="657812" y="2669568"/>
            <a:chExt cx="2160000" cy="1808740"/>
          </a:xfrm>
        </p:grpSpPr>
        <p:cxnSp>
          <p:nvCxnSpPr>
            <p:cNvPr id="23" name="Straight Connector 22">
              <a:extLst>
                <a:ext uri="{FF2B5EF4-FFF2-40B4-BE49-F238E27FC236}">
                  <a16:creationId xmlns:a16="http://schemas.microsoft.com/office/drawing/2014/main" id="{C7541C95-29D9-4939-94DC-E7B236BBB5A5}"/>
                </a:ext>
              </a:extLst>
            </p:cNvPr>
            <p:cNvCxnSpPr/>
            <p:nvPr/>
          </p:nvCxnSpPr>
          <p:spPr>
            <a:xfrm>
              <a:off x="1743861" y="2669568"/>
              <a:ext cx="0" cy="1808740"/>
            </a:xfrm>
            <a:prstGeom prst="line">
              <a:avLst/>
            </a:prstGeom>
            <a:ln w="12700">
              <a:solidFill>
                <a:srgbClr val="00FF68"/>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79FB732-4E72-440E-95AF-F076474CAB71}"/>
                </a:ext>
              </a:extLst>
            </p:cNvPr>
            <p:cNvCxnSpPr>
              <a:cxnSpLocks/>
            </p:cNvCxnSpPr>
            <p:nvPr/>
          </p:nvCxnSpPr>
          <p:spPr>
            <a:xfrm>
              <a:off x="657812" y="4469130"/>
              <a:ext cx="2160000" cy="0"/>
            </a:xfrm>
            <a:prstGeom prst="line">
              <a:avLst/>
            </a:prstGeom>
            <a:ln w="12700">
              <a:solidFill>
                <a:srgbClr val="00FF68"/>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4D52B94E-A5CC-4E70-A4B2-0263C39F1DF2}"/>
              </a:ext>
            </a:extLst>
          </p:cNvPr>
          <p:cNvSpPr/>
          <p:nvPr/>
        </p:nvSpPr>
        <p:spPr>
          <a:xfrm>
            <a:off x="998770" y="5028585"/>
            <a:ext cx="2786247" cy="1292662"/>
          </a:xfrm>
          <a:prstGeom prst="rect">
            <a:avLst/>
          </a:prstGeom>
        </p:spPr>
        <p:txBody>
          <a:bodyPr wrap="square">
            <a:spAutoFit/>
          </a:bodyPr>
          <a:lstStyle/>
          <a:p>
            <a:pPr algn="ctr" defTabSz="914377">
              <a:defRPr/>
            </a:pPr>
            <a:r>
              <a:rPr lang="en-AU" sz="2000" b="1">
                <a:solidFill>
                  <a:srgbClr val="03D6DA"/>
                </a:solidFill>
                <a:latin typeface="VIC" panose="00000500000000000000" pitchFamily="2" charset="0"/>
                <a:cs typeface="Arial" panose="020B0604020202020204" pitchFamily="34" charset="0"/>
              </a:rPr>
              <a:t>Analysing change through time</a:t>
            </a:r>
          </a:p>
          <a:p>
            <a:pPr algn="ctr" defTabSz="914377">
              <a:defRPr/>
            </a:pPr>
            <a:endParaRPr lang="en-AU" sz="1400">
              <a:solidFill>
                <a:srgbClr val="FFFFFF"/>
              </a:solidFill>
              <a:latin typeface="VIC" panose="00000500000000000000" pitchFamily="2" charset="0"/>
              <a:cs typeface="Arial" panose="020B0604020202020204" pitchFamily="34" charset="0"/>
            </a:endParaRPr>
          </a:p>
          <a:p>
            <a:pPr algn="ctr" defTabSz="914377">
              <a:defRPr/>
            </a:pPr>
            <a:r>
              <a:rPr lang="en-AU" sz="1200">
                <a:solidFill>
                  <a:srgbClr val="FFFFFF"/>
                </a:solidFill>
                <a:latin typeface="VIC" panose="00000500000000000000" pitchFamily="2" charset="0"/>
                <a:cs typeface="Arial" panose="020B0604020202020204" pitchFamily="34" charset="0"/>
              </a:rPr>
              <a:t>Assessing historical flood data to predict localised impacts</a:t>
            </a:r>
          </a:p>
        </p:txBody>
      </p:sp>
      <p:sp>
        <p:nvSpPr>
          <p:cNvPr id="26" name="Rectangle 25">
            <a:extLst>
              <a:ext uri="{FF2B5EF4-FFF2-40B4-BE49-F238E27FC236}">
                <a16:creationId xmlns:a16="http://schemas.microsoft.com/office/drawing/2014/main" id="{4DD7189B-33E7-4E06-A018-5F1F3A5E0753}"/>
              </a:ext>
            </a:extLst>
          </p:cNvPr>
          <p:cNvSpPr/>
          <p:nvPr/>
        </p:nvSpPr>
        <p:spPr>
          <a:xfrm>
            <a:off x="4900505" y="5028586"/>
            <a:ext cx="2384939" cy="1477328"/>
          </a:xfrm>
          <a:prstGeom prst="rect">
            <a:avLst/>
          </a:prstGeom>
        </p:spPr>
        <p:txBody>
          <a:bodyPr wrap="square">
            <a:spAutoFit/>
          </a:bodyPr>
          <a:lstStyle/>
          <a:p>
            <a:pPr algn="ctr" defTabSz="914377">
              <a:defRPr/>
            </a:pPr>
            <a:r>
              <a:rPr lang="en-AU" sz="2000" b="1">
                <a:solidFill>
                  <a:srgbClr val="03D6DA"/>
                </a:solidFill>
                <a:latin typeface="VIC" panose="00000500000000000000" pitchFamily="2" charset="0"/>
                <a:cs typeface="Arial" panose="020B0604020202020204" pitchFamily="34" charset="0"/>
              </a:rPr>
              <a:t>Monitoring live transport</a:t>
            </a:r>
          </a:p>
          <a:p>
            <a:pPr algn="ctr" defTabSz="914377">
              <a:defRPr/>
            </a:pPr>
            <a:endParaRPr lang="en-AU" sz="1400">
              <a:solidFill>
                <a:srgbClr val="FFFFFF"/>
              </a:solidFill>
              <a:latin typeface="VIC" panose="00000500000000000000" pitchFamily="2" charset="0"/>
              <a:cs typeface="Arial" panose="020B0604020202020204" pitchFamily="34" charset="0"/>
            </a:endParaRPr>
          </a:p>
          <a:p>
            <a:pPr algn="ctr" defTabSz="914377">
              <a:defRPr/>
            </a:pPr>
            <a:r>
              <a:rPr lang="en-AU" sz="1200">
                <a:solidFill>
                  <a:srgbClr val="FFFFFF"/>
                </a:solidFill>
                <a:latin typeface="VIC" panose="00000500000000000000" pitchFamily="2" charset="0"/>
                <a:cs typeface="Arial" panose="020B0604020202020204" pitchFamily="34" charset="0"/>
              </a:rPr>
              <a:t>Sharing transport information to inform emergency response</a:t>
            </a:r>
          </a:p>
        </p:txBody>
      </p:sp>
      <p:sp>
        <p:nvSpPr>
          <p:cNvPr id="27" name="Rectangle 26">
            <a:extLst>
              <a:ext uri="{FF2B5EF4-FFF2-40B4-BE49-F238E27FC236}">
                <a16:creationId xmlns:a16="http://schemas.microsoft.com/office/drawing/2014/main" id="{31708C2F-AEFC-4F34-913D-7D6B301E159A}"/>
              </a:ext>
            </a:extLst>
          </p:cNvPr>
          <p:cNvSpPr/>
          <p:nvPr/>
        </p:nvSpPr>
        <p:spPr>
          <a:xfrm>
            <a:off x="8653201" y="5028586"/>
            <a:ext cx="2309980" cy="1477328"/>
          </a:xfrm>
          <a:prstGeom prst="rect">
            <a:avLst/>
          </a:prstGeom>
        </p:spPr>
        <p:txBody>
          <a:bodyPr wrap="square">
            <a:spAutoFit/>
          </a:bodyPr>
          <a:lstStyle/>
          <a:p>
            <a:pPr algn="ctr" defTabSz="914377">
              <a:defRPr/>
            </a:pPr>
            <a:r>
              <a:rPr lang="en-AU" sz="2000" b="1">
                <a:solidFill>
                  <a:srgbClr val="03D6DA"/>
                </a:solidFill>
                <a:latin typeface="VIC" panose="00000500000000000000" pitchFamily="2" charset="0"/>
                <a:cs typeface="Arial" panose="020B0604020202020204" pitchFamily="34" charset="0"/>
              </a:rPr>
              <a:t>Visualising</a:t>
            </a:r>
            <a:br>
              <a:rPr lang="en-AU" sz="2000" b="1">
                <a:solidFill>
                  <a:srgbClr val="03D6DA"/>
                </a:solidFill>
                <a:latin typeface="VIC" panose="00000500000000000000" pitchFamily="2" charset="0"/>
                <a:cs typeface="Arial" panose="020B0604020202020204" pitchFamily="34" charset="0"/>
              </a:rPr>
            </a:br>
            <a:r>
              <a:rPr lang="en-AU" sz="2000" b="1">
                <a:solidFill>
                  <a:srgbClr val="03D6DA"/>
                </a:solidFill>
                <a:latin typeface="VIC" panose="00000500000000000000" pitchFamily="2" charset="0"/>
                <a:cs typeface="Arial" panose="020B0604020202020204" pitchFamily="34" charset="0"/>
              </a:rPr>
              <a:t>the future</a:t>
            </a:r>
          </a:p>
          <a:p>
            <a:pPr algn="ctr" defTabSz="914377">
              <a:defRPr/>
            </a:pPr>
            <a:endParaRPr lang="en-AU" sz="1400">
              <a:solidFill>
                <a:srgbClr val="FFFFFF"/>
              </a:solidFill>
              <a:latin typeface="VIC" panose="00000500000000000000" pitchFamily="2" charset="0"/>
              <a:cs typeface="Arial" panose="020B0604020202020204" pitchFamily="34" charset="0"/>
            </a:endParaRPr>
          </a:p>
          <a:p>
            <a:pPr algn="ctr" defTabSz="914377">
              <a:defRPr/>
            </a:pPr>
            <a:r>
              <a:rPr lang="en-AU" sz="1200">
                <a:solidFill>
                  <a:srgbClr val="FFFFFF"/>
                </a:solidFill>
                <a:latin typeface="VIC" panose="00000500000000000000" pitchFamily="2" charset="0"/>
                <a:cs typeface="Arial" panose="020B0604020202020204" pitchFamily="34" charset="0"/>
              </a:rPr>
              <a:t>Understanding project impacts on natural and built form</a:t>
            </a:r>
          </a:p>
        </p:txBody>
      </p:sp>
      <p:sp>
        <p:nvSpPr>
          <p:cNvPr id="28" name="Title 1">
            <a:extLst>
              <a:ext uri="{FF2B5EF4-FFF2-40B4-BE49-F238E27FC236}">
                <a16:creationId xmlns:a16="http://schemas.microsoft.com/office/drawing/2014/main" id="{04890850-B1BC-415D-924D-D25C1EB7A490}"/>
              </a:ext>
            </a:extLst>
          </p:cNvPr>
          <p:cNvSpPr txBox="1">
            <a:spLocks/>
          </p:cNvSpPr>
          <p:nvPr/>
        </p:nvSpPr>
        <p:spPr>
          <a:xfrm>
            <a:off x="676274" y="9106"/>
            <a:ext cx="4336701" cy="57475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1pPr>
            <a:lvl2pPr marR="0" lvl="1"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2pPr>
            <a:lvl3pPr marR="0" lvl="2"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3pPr>
            <a:lvl4pPr marR="0" lvl="3"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4pPr>
            <a:lvl5pPr marR="0" lvl="4"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5pPr>
            <a:lvl6pPr marR="0" lvl="5"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6pPr>
            <a:lvl7pPr marR="0" lvl="6"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7pPr>
            <a:lvl8pPr marR="0" lvl="7"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8pPr>
            <a:lvl9pPr marR="0" lvl="8"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9pPr>
          </a:lstStyle>
          <a:p>
            <a:r>
              <a:rPr lang="en-AU" sz="3000" b="0">
                <a:solidFill>
                  <a:schemeClr val="bg1"/>
                </a:solidFill>
                <a:latin typeface="VIC" panose="00000500000000000000" pitchFamily="2" charset="0"/>
                <a:ea typeface="Lato" panose="020F0502020204030203" pitchFamily="34" charset="0"/>
                <a:cs typeface="Lato" panose="020F0502020204030203" pitchFamily="34" charset="0"/>
              </a:rPr>
              <a:t>Asking new questions</a:t>
            </a:r>
          </a:p>
        </p:txBody>
      </p:sp>
      <p:sp>
        <p:nvSpPr>
          <p:cNvPr id="29" name="Oval 28">
            <a:extLst>
              <a:ext uri="{FF2B5EF4-FFF2-40B4-BE49-F238E27FC236}">
                <a16:creationId xmlns:a16="http://schemas.microsoft.com/office/drawing/2014/main" id="{0D8111B0-869C-4F29-AA65-F1B6362F6545}"/>
              </a:ext>
            </a:extLst>
          </p:cNvPr>
          <p:cNvSpPr/>
          <p:nvPr/>
        </p:nvSpPr>
        <p:spPr>
          <a:xfrm>
            <a:off x="2272976" y="3972379"/>
            <a:ext cx="238007" cy="238007"/>
          </a:xfrm>
          <a:prstGeom prst="ellipse">
            <a:avLst/>
          </a:prstGeom>
          <a:solidFill>
            <a:srgbClr val="00FF68"/>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en-AU">
              <a:solidFill>
                <a:srgbClr val="FFFFFF"/>
              </a:solidFill>
              <a:latin typeface="Calibri Light" panose="020F0302020204030204"/>
            </a:endParaRPr>
          </a:p>
        </p:txBody>
      </p:sp>
      <p:sp>
        <p:nvSpPr>
          <p:cNvPr id="30" name="Oval 29">
            <a:extLst>
              <a:ext uri="{FF2B5EF4-FFF2-40B4-BE49-F238E27FC236}">
                <a16:creationId xmlns:a16="http://schemas.microsoft.com/office/drawing/2014/main" id="{C5200E9E-B3E6-45C8-A8DC-57E885BA8583}"/>
              </a:ext>
            </a:extLst>
          </p:cNvPr>
          <p:cNvSpPr/>
          <p:nvPr/>
        </p:nvSpPr>
        <p:spPr>
          <a:xfrm>
            <a:off x="5981802" y="3972379"/>
            <a:ext cx="238007" cy="238007"/>
          </a:xfrm>
          <a:prstGeom prst="ellipse">
            <a:avLst/>
          </a:prstGeom>
          <a:solidFill>
            <a:srgbClr val="00FF68"/>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en-AU">
              <a:solidFill>
                <a:srgbClr val="FFFFFF"/>
              </a:solidFill>
              <a:latin typeface="Calibri Light" panose="020F0302020204030204"/>
            </a:endParaRPr>
          </a:p>
        </p:txBody>
      </p:sp>
      <p:sp>
        <p:nvSpPr>
          <p:cNvPr id="31" name="Oval 30">
            <a:extLst>
              <a:ext uri="{FF2B5EF4-FFF2-40B4-BE49-F238E27FC236}">
                <a16:creationId xmlns:a16="http://schemas.microsoft.com/office/drawing/2014/main" id="{626F6A6E-303C-4990-B155-9ED2CD5C545C}"/>
              </a:ext>
            </a:extLst>
          </p:cNvPr>
          <p:cNvSpPr/>
          <p:nvPr/>
        </p:nvSpPr>
        <p:spPr>
          <a:xfrm>
            <a:off x="9690542" y="3972379"/>
            <a:ext cx="238007" cy="238007"/>
          </a:xfrm>
          <a:prstGeom prst="ellipse">
            <a:avLst/>
          </a:prstGeom>
          <a:solidFill>
            <a:srgbClr val="00FF68"/>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defRPr/>
            </a:pPr>
            <a:endParaRPr lang="en-AU">
              <a:solidFill>
                <a:srgbClr val="FFFFFF"/>
              </a:solidFill>
              <a:latin typeface="Calibri Light" panose="020F0302020204030204"/>
            </a:endParaRPr>
          </a:p>
        </p:txBody>
      </p:sp>
      <p:sp>
        <p:nvSpPr>
          <p:cNvPr id="32" name="Isosceles Triangle 31">
            <a:extLst>
              <a:ext uri="{FF2B5EF4-FFF2-40B4-BE49-F238E27FC236}">
                <a16:creationId xmlns:a16="http://schemas.microsoft.com/office/drawing/2014/main" id="{6C7C59A5-EBD7-4FC4-AC43-102E8EFA3EA9}"/>
              </a:ext>
            </a:extLst>
          </p:cNvPr>
          <p:cNvSpPr/>
          <p:nvPr/>
        </p:nvSpPr>
        <p:spPr>
          <a:xfrm flipV="1">
            <a:off x="755" y="-3"/>
            <a:ext cx="675519" cy="714656"/>
          </a:xfrm>
          <a:prstGeom prst="triangle">
            <a:avLst/>
          </a:prstGeom>
          <a:solidFill>
            <a:srgbClr val="03A2A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697581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EB467-8251-4A72-AFD0-51CEF454693B}"/>
              </a:ext>
            </a:extLst>
          </p:cNvPr>
          <p:cNvSpPr>
            <a:spLocks noGrp="1"/>
          </p:cNvSpPr>
          <p:nvPr>
            <p:ph type="title"/>
          </p:nvPr>
        </p:nvSpPr>
        <p:spPr>
          <a:xfrm>
            <a:off x="838199" y="184894"/>
            <a:ext cx="11019972" cy="436523"/>
          </a:xfrm>
        </p:spPr>
        <p:txBody>
          <a:bodyPr/>
          <a:lstStyle/>
          <a:p>
            <a:r>
              <a:rPr lang="en-AU" sz="2800">
                <a:latin typeface="VIC" panose="149848970A3F51030000" pitchFamily="2" charset="0"/>
              </a:rPr>
              <a:t>Making better decisions</a:t>
            </a:r>
            <a:endParaRPr lang="en-AU">
              <a:latin typeface="VIC" panose="149848970A3F51030000" pitchFamily="2" charset="0"/>
            </a:endParaRPr>
          </a:p>
        </p:txBody>
      </p:sp>
      <p:sp>
        <p:nvSpPr>
          <p:cNvPr id="57" name="Rectangle 56">
            <a:extLst>
              <a:ext uri="{FF2B5EF4-FFF2-40B4-BE49-F238E27FC236}">
                <a16:creationId xmlns:a16="http://schemas.microsoft.com/office/drawing/2014/main" id="{9B13F57B-D396-4DBF-A89F-81A279ECB834}"/>
              </a:ext>
            </a:extLst>
          </p:cNvPr>
          <p:cNvSpPr/>
          <p:nvPr/>
        </p:nvSpPr>
        <p:spPr>
          <a:xfrm>
            <a:off x="1042460" y="2523773"/>
            <a:ext cx="1638424" cy="700113"/>
          </a:xfrm>
          <a:prstGeom prst="rect">
            <a:avLst/>
          </a:prstGeom>
          <a:solidFill>
            <a:srgbClr val="FFFFFF"/>
          </a:solidFill>
          <a:ln w="9525" cap="flat" cmpd="sng" algn="ctr">
            <a:noFill/>
            <a:prstDash val="solid"/>
            <a:miter lim="800000"/>
          </a:ln>
          <a:effectLst/>
        </p:spPr>
        <p:txBody>
          <a:bodyPr lIns="72000" tIns="72000" rIns="72000" bIns="72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Enhanced disaster response</a:t>
            </a:r>
          </a:p>
        </p:txBody>
      </p:sp>
      <p:pic>
        <p:nvPicPr>
          <p:cNvPr id="58" name="Picture 2" descr="Targeted bushfire recovery support for Vic red meat producers ...">
            <a:extLst>
              <a:ext uri="{FF2B5EF4-FFF2-40B4-BE49-F238E27FC236}">
                <a16:creationId xmlns:a16="http://schemas.microsoft.com/office/drawing/2014/main" id="{87707649-358C-455F-94EC-23E6E5B32AB3}"/>
              </a:ext>
            </a:extLst>
          </p:cNvPr>
          <p:cNvPicPr preferRelativeResize="0">
            <a:picLocks noChangeArrowheads="1"/>
          </p:cNvPicPr>
          <p:nvPr/>
        </p:nvPicPr>
        <p:blipFill rotWithShape="1">
          <a:blip r:embed="rId3">
            <a:extLst>
              <a:ext uri="{28A0092B-C50C-407E-A947-70E740481C1C}">
                <a14:useLocalDpi xmlns:a14="http://schemas.microsoft.com/office/drawing/2010/main"/>
              </a:ext>
            </a:extLst>
          </a:blip>
          <a:srcRect b="6927"/>
          <a:stretch/>
        </p:blipFill>
        <p:spPr bwMode="auto">
          <a:xfrm>
            <a:off x="1042460" y="1516264"/>
            <a:ext cx="1638424" cy="102401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59" name="Rectangle 58">
            <a:extLst>
              <a:ext uri="{FF2B5EF4-FFF2-40B4-BE49-F238E27FC236}">
                <a16:creationId xmlns:a16="http://schemas.microsoft.com/office/drawing/2014/main" id="{1F0BEAD3-F8F7-417F-9797-7DD87418E3A2}"/>
              </a:ext>
            </a:extLst>
          </p:cNvPr>
          <p:cNvSpPr/>
          <p:nvPr/>
        </p:nvSpPr>
        <p:spPr>
          <a:xfrm>
            <a:off x="7655707" y="2540279"/>
            <a:ext cx="1638424" cy="700113"/>
          </a:xfrm>
          <a:prstGeom prst="rect">
            <a:avLst/>
          </a:prstGeom>
          <a:solidFill>
            <a:srgbClr val="FFFFFF"/>
          </a:solidFill>
          <a:ln w="9525" cap="flat" cmpd="sng" algn="ctr">
            <a:noFill/>
            <a:prstDash val="solid"/>
            <a:miter lim="800000"/>
          </a:ln>
          <a:effectLst/>
        </p:spPr>
        <p:txBody>
          <a:bodyPr lIns="72000" tIns="72000" rIns="72000" bIns="72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Faster subdivision registration</a:t>
            </a:r>
          </a:p>
        </p:txBody>
      </p:sp>
      <p:pic>
        <p:nvPicPr>
          <p:cNvPr id="60" name="Picture 10" descr="Subdividing Land NSW | SurveyPlus - Land Surveyors Sydney">
            <a:extLst>
              <a:ext uri="{FF2B5EF4-FFF2-40B4-BE49-F238E27FC236}">
                <a16:creationId xmlns:a16="http://schemas.microsoft.com/office/drawing/2014/main" id="{2A9468B8-FB46-4379-82B1-F547ADF2A540}"/>
              </a:ext>
            </a:extLst>
          </p:cNvPr>
          <p:cNvPicPr preferRelativeResize="0">
            <a:picLocks noChangeArrowheads="1"/>
          </p:cNvPicPr>
          <p:nvPr/>
        </p:nvPicPr>
        <p:blipFill rotWithShape="1">
          <a:blip r:embed="rId4">
            <a:extLst>
              <a:ext uri="{28A0092B-C50C-407E-A947-70E740481C1C}">
                <a14:useLocalDpi xmlns:a14="http://schemas.microsoft.com/office/drawing/2010/main"/>
              </a:ext>
            </a:extLst>
          </a:blip>
          <a:srcRect b="27723"/>
          <a:stretch/>
        </p:blipFill>
        <p:spPr bwMode="auto">
          <a:xfrm>
            <a:off x="7666687" y="1532770"/>
            <a:ext cx="1638424" cy="102401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1" name="Rectangle 60">
            <a:extLst>
              <a:ext uri="{FF2B5EF4-FFF2-40B4-BE49-F238E27FC236}">
                <a16:creationId xmlns:a16="http://schemas.microsoft.com/office/drawing/2014/main" id="{8D7BF018-89B7-4559-B79F-A8A750F037B6}"/>
              </a:ext>
            </a:extLst>
          </p:cNvPr>
          <p:cNvSpPr/>
          <p:nvPr/>
        </p:nvSpPr>
        <p:spPr>
          <a:xfrm>
            <a:off x="9904189" y="4189410"/>
            <a:ext cx="1422205" cy="1087992"/>
          </a:xfrm>
          <a:prstGeom prst="rect">
            <a:avLst/>
          </a:prstGeom>
          <a:solidFill>
            <a:srgbClr val="FFFFFF"/>
          </a:solidFill>
          <a:ln w="9525" cap="flat" cmpd="sng" algn="ctr">
            <a:solidFill>
              <a:srgbClr val="FFFFFF"/>
            </a:solidFill>
            <a:prstDash val="solid"/>
            <a:miter lim="800000"/>
          </a:ln>
          <a:effectLst/>
        </p:spPr>
        <p:txBody>
          <a:bodyPr lIns="144000" tIns="144000" rIns="144000" bIns="144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DTV platform</a:t>
            </a:r>
          </a:p>
        </p:txBody>
      </p:sp>
      <p:sp>
        <p:nvSpPr>
          <p:cNvPr id="62" name="Rectangle 61">
            <a:extLst>
              <a:ext uri="{FF2B5EF4-FFF2-40B4-BE49-F238E27FC236}">
                <a16:creationId xmlns:a16="http://schemas.microsoft.com/office/drawing/2014/main" id="{75855E32-7F08-4E0E-BC1C-A8804FCBAC4F}"/>
              </a:ext>
            </a:extLst>
          </p:cNvPr>
          <p:cNvSpPr/>
          <p:nvPr/>
        </p:nvSpPr>
        <p:spPr>
          <a:xfrm>
            <a:off x="3159624" y="2523774"/>
            <a:ext cx="1638424" cy="700113"/>
          </a:xfrm>
          <a:prstGeom prst="rect">
            <a:avLst/>
          </a:prstGeom>
          <a:solidFill>
            <a:srgbClr val="FFFFFF"/>
          </a:solidFill>
          <a:ln w="9525" cap="flat" cmpd="sng" algn="ctr">
            <a:noFill/>
            <a:prstDash val="solid"/>
            <a:miter lim="800000"/>
          </a:ln>
          <a:effectLst/>
        </p:spPr>
        <p:txBody>
          <a:bodyPr lIns="72000" tIns="72000" rIns="72000" bIns="72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Digital twin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utilities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900" b="0" i="0" u="none" strike="noStrike" kern="0" cap="none" spc="0" normalizeH="0" baseline="0" noProof="0">
              <a:ln>
                <a:noFill/>
              </a:ln>
              <a:solidFill>
                <a:srgbClr val="100249"/>
              </a:solidFill>
              <a:effectLst/>
              <a:uLnTx/>
              <a:uFillTx/>
              <a:latin typeface="VIC" pitchFamily="2" charset="77"/>
              <a:ea typeface="+mn-ea"/>
              <a:cs typeface="+mn-cs"/>
            </a:endParaRPr>
          </a:p>
        </p:txBody>
      </p:sp>
      <p:cxnSp>
        <p:nvCxnSpPr>
          <p:cNvPr id="63" name="Straight Connector 62">
            <a:extLst>
              <a:ext uri="{FF2B5EF4-FFF2-40B4-BE49-F238E27FC236}">
                <a16:creationId xmlns:a16="http://schemas.microsoft.com/office/drawing/2014/main" id="{5CE5E253-2BDA-442B-A382-32A59A3314A2}"/>
              </a:ext>
            </a:extLst>
          </p:cNvPr>
          <p:cNvCxnSpPr>
            <a:cxnSpLocks/>
          </p:cNvCxnSpPr>
          <p:nvPr/>
        </p:nvCxnSpPr>
        <p:spPr>
          <a:xfrm>
            <a:off x="804338" y="6023808"/>
            <a:ext cx="10696510" cy="0"/>
          </a:xfrm>
          <a:prstGeom prst="line">
            <a:avLst/>
          </a:prstGeom>
          <a:noFill/>
          <a:ln w="6350" cap="flat" cmpd="sng" algn="ctr">
            <a:solidFill>
              <a:srgbClr val="03D6DA"/>
            </a:solidFill>
            <a:prstDash val="solid"/>
            <a:miter lim="800000"/>
            <a:headEnd type="oval"/>
            <a:tailEnd type="oval"/>
          </a:ln>
          <a:effectLst/>
        </p:spPr>
      </p:cxnSp>
      <p:sp>
        <p:nvSpPr>
          <p:cNvPr id="64" name="TextBox 63">
            <a:extLst>
              <a:ext uri="{FF2B5EF4-FFF2-40B4-BE49-F238E27FC236}">
                <a16:creationId xmlns:a16="http://schemas.microsoft.com/office/drawing/2014/main" id="{EEE18101-F636-4E69-821A-AEF6E1C27C3C}"/>
              </a:ext>
            </a:extLst>
          </p:cNvPr>
          <p:cNvSpPr txBox="1"/>
          <p:nvPr/>
        </p:nvSpPr>
        <p:spPr>
          <a:xfrm>
            <a:off x="3082487" y="5823753"/>
            <a:ext cx="6292612" cy="461665"/>
          </a:xfrm>
          <a:prstGeom prst="rect">
            <a:avLst/>
          </a:prstGeom>
          <a:solidFill>
            <a:srgbClr val="03D6DA"/>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0" cap="none" spc="0" normalizeH="0" baseline="0" noProof="0">
                <a:ln>
                  <a:noFill/>
                </a:ln>
                <a:effectLst/>
                <a:uLnTx/>
                <a:uFillTx/>
                <a:latin typeface="VIC" panose="00000500000000000000" pitchFamily="2" charset="0"/>
                <a:ea typeface="+mn-ea"/>
                <a:cs typeface="+mn-cs"/>
              </a:rPr>
              <a:t>WHOLE OF VICTORIAN GOVERNMENT GOVERNANCE, TEAMS, PROCUREMENT, COLLABORATION, ENGAGEMENT AND COMMUNICATIONS</a:t>
            </a:r>
          </a:p>
        </p:txBody>
      </p:sp>
      <p:pic>
        <p:nvPicPr>
          <p:cNvPr id="65" name="Picture 64">
            <a:extLst>
              <a:ext uri="{FF2B5EF4-FFF2-40B4-BE49-F238E27FC236}">
                <a16:creationId xmlns:a16="http://schemas.microsoft.com/office/drawing/2014/main" id="{6D7A2892-358F-4797-B19E-21F61DD19007}"/>
              </a:ext>
            </a:extLst>
          </p:cNvPr>
          <p:cNvPicPr preferRelativeResize="0">
            <a:picLocks/>
          </p:cNvPicPr>
          <p:nvPr/>
        </p:nvPicPr>
        <p:blipFill rotWithShape="1">
          <a:blip r:embed="rId5" cstate="print">
            <a:alphaModFix/>
            <a:extLst>
              <a:ext uri="{28A0092B-C50C-407E-A947-70E740481C1C}">
                <a14:useLocalDpi xmlns:a14="http://schemas.microsoft.com/office/drawing/2010/main" val="0"/>
              </a:ext>
            </a:extLst>
          </a:blip>
          <a:srcRect l="58136" t="54926" r="11831" b="17037"/>
          <a:stretch/>
        </p:blipFill>
        <p:spPr>
          <a:xfrm>
            <a:off x="4480971" y="4181654"/>
            <a:ext cx="1549015" cy="1095748"/>
          </a:xfrm>
          <a:prstGeom prst="rect">
            <a:avLst/>
          </a:prstGeom>
          <a:ln>
            <a:noFill/>
          </a:ln>
        </p:spPr>
      </p:pic>
      <p:sp>
        <p:nvSpPr>
          <p:cNvPr id="66" name="Rectangle 65">
            <a:extLst>
              <a:ext uri="{FF2B5EF4-FFF2-40B4-BE49-F238E27FC236}">
                <a16:creationId xmlns:a16="http://schemas.microsoft.com/office/drawing/2014/main" id="{C835E04E-C708-4D0D-9FF5-0D4E520C88AB}"/>
              </a:ext>
            </a:extLst>
          </p:cNvPr>
          <p:cNvSpPr/>
          <p:nvPr/>
        </p:nvSpPr>
        <p:spPr>
          <a:xfrm>
            <a:off x="5276788" y="2523773"/>
            <a:ext cx="1638424" cy="700113"/>
          </a:xfrm>
          <a:prstGeom prst="rect">
            <a:avLst/>
          </a:prstGeom>
          <a:solidFill>
            <a:srgbClr val="FFFFFF"/>
          </a:solidFill>
          <a:ln w="9525" cap="flat" cmpd="sng" algn="ctr">
            <a:noFill/>
            <a:prstDash val="solid"/>
            <a:miter lim="800000"/>
          </a:ln>
          <a:effectLst/>
        </p:spPr>
        <p:txBody>
          <a:bodyPr lIns="72000" tIns="72000" rIns="72000" bIns="72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Digital twins</a:t>
            </a:r>
            <a:b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b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for asset management</a:t>
            </a:r>
          </a:p>
        </p:txBody>
      </p:sp>
      <p:pic>
        <p:nvPicPr>
          <p:cNvPr id="67" name="Picture 2" descr="Introduction to Building Information Modeling (BIM) - CEM Solutions">
            <a:extLst>
              <a:ext uri="{FF2B5EF4-FFF2-40B4-BE49-F238E27FC236}">
                <a16:creationId xmlns:a16="http://schemas.microsoft.com/office/drawing/2014/main" id="{17D5F6D1-BFC6-4494-A1D5-75B37AA73E44}"/>
              </a:ext>
            </a:extLst>
          </p:cNvPr>
          <p:cNvPicPr preferRelativeResize="0">
            <a:picLocks noChangeArrowheads="1"/>
          </p:cNvPicPr>
          <p:nvPr/>
        </p:nvPicPr>
        <p:blipFill rotWithShape="1">
          <a:blip r:embed="rId6">
            <a:extLst>
              <a:ext uri="{28A0092B-C50C-407E-A947-70E740481C1C}">
                <a14:useLocalDpi xmlns:a14="http://schemas.microsoft.com/office/drawing/2010/main" val="0"/>
              </a:ext>
            </a:extLst>
          </a:blip>
          <a:srcRect l="7329" r="36152"/>
          <a:stretch/>
        </p:blipFill>
        <p:spPr bwMode="auto">
          <a:xfrm>
            <a:off x="5276788" y="1516264"/>
            <a:ext cx="1638424" cy="102401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8" name="Rectangle 67">
            <a:extLst>
              <a:ext uri="{FF2B5EF4-FFF2-40B4-BE49-F238E27FC236}">
                <a16:creationId xmlns:a16="http://schemas.microsoft.com/office/drawing/2014/main" id="{6F35C49F-3A07-459D-8D2D-A154230CE53D}"/>
              </a:ext>
            </a:extLst>
          </p:cNvPr>
          <p:cNvSpPr/>
          <p:nvPr/>
        </p:nvSpPr>
        <p:spPr>
          <a:xfrm>
            <a:off x="9591574" y="2540279"/>
            <a:ext cx="1638424" cy="700113"/>
          </a:xfrm>
          <a:prstGeom prst="rect">
            <a:avLst/>
          </a:prstGeom>
          <a:solidFill>
            <a:srgbClr val="FFFFFF"/>
          </a:solidFill>
          <a:ln w="9525" cap="flat" cmpd="sng" algn="ctr">
            <a:noFill/>
            <a:prstDash val="solid"/>
            <a:miter lim="800000"/>
          </a:ln>
          <a:effectLst/>
        </p:spPr>
        <p:txBody>
          <a:bodyPr lIns="72000" tIns="72000" rIns="72000" bIns="72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Automated approvals</a:t>
            </a:r>
          </a:p>
        </p:txBody>
      </p:sp>
      <p:sp>
        <p:nvSpPr>
          <p:cNvPr id="69" name="Rectangle 68">
            <a:extLst>
              <a:ext uri="{FF2B5EF4-FFF2-40B4-BE49-F238E27FC236}">
                <a16:creationId xmlns:a16="http://schemas.microsoft.com/office/drawing/2014/main" id="{EE845CEB-05A3-4FF2-8575-D0D873FCF549}"/>
              </a:ext>
            </a:extLst>
          </p:cNvPr>
          <p:cNvSpPr/>
          <p:nvPr/>
        </p:nvSpPr>
        <p:spPr>
          <a:xfrm>
            <a:off x="804338" y="1210062"/>
            <a:ext cx="6353546" cy="2252954"/>
          </a:xfrm>
          <a:prstGeom prst="rect">
            <a:avLst/>
          </a:prstGeom>
          <a:noFill/>
          <a:ln w="12700" cap="flat" cmpd="sng" algn="ctr">
            <a:solidFill>
              <a:srgbClr val="00B5A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70" name="TextBox 69">
            <a:extLst>
              <a:ext uri="{FF2B5EF4-FFF2-40B4-BE49-F238E27FC236}">
                <a16:creationId xmlns:a16="http://schemas.microsoft.com/office/drawing/2014/main" id="{C88B4008-52A5-4ED7-8F38-684D87E1AE56}"/>
              </a:ext>
            </a:extLst>
          </p:cNvPr>
          <p:cNvSpPr txBox="1"/>
          <p:nvPr/>
        </p:nvSpPr>
        <p:spPr>
          <a:xfrm>
            <a:off x="2907493" y="1100600"/>
            <a:ext cx="2612308" cy="292388"/>
          </a:xfrm>
          <a:prstGeom prst="rect">
            <a:avLst/>
          </a:prstGeom>
          <a:solidFill>
            <a:srgbClr val="03D6DA"/>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300" b="0" i="0" u="none" strike="noStrike" kern="0" cap="none" spc="0" normalizeH="0" baseline="0" noProof="0">
                <a:ln>
                  <a:noFill/>
                </a:ln>
                <a:effectLst/>
                <a:uLnTx/>
                <a:uFillTx/>
                <a:latin typeface="VIC" panose="00000500000000000000" pitchFamily="2" charset="0"/>
                <a:ea typeface="+mn-ea"/>
                <a:cs typeface="+mn-cs"/>
              </a:rPr>
              <a:t>HIGH QUALITY DATASETS</a:t>
            </a:r>
          </a:p>
        </p:txBody>
      </p:sp>
      <p:sp>
        <p:nvSpPr>
          <p:cNvPr id="71" name="Rectangle 70">
            <a:extLst>
              <a:ext uri="{FF2B5EF4-FFF2-40B4-BE49-F238E27FC236}">
                <a16:creationId xmlns:a16="http://schemas.microsoft.com/office/drawing/2014/main" id="{D25638AF-88BF-4F01-AE48-8C0ADA89FC85}"/>
              </a:ext>
            </a:extLst>
          </p:cNvPr>
          <p:cNvSpPr/>
          <p:nvPr/>
        </p:nvSpPr>
        <p:spPr>
          <a:xfrm>
            <a:off x="804338" y="3936315"/>
            <a:ext cx="10696510" cy="1576480"/>
          </a:xfrm>
          <a:prstGeom prst="rect">
            <a:avLst/>
          </a:prstGeom>
          <a:noFill/>
          <a:ln w="19050" cap="flat" cmpd="sng" algn="ctr">
            <a:solidFill>
              <a:srgbClr val="03D6D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rgbClr val="FFFFFF"/>
              </a:solidFill>
              <a:effectLst/>
              <a:highlight>
                <a:srgbClr val="FFFF00"/>
              </a:highlight>
              <a:uLnTx/>
              <a:uFillTx/>
              <a:latin typeface="Calibri" panose="020F0502020204030204"/>
              <a:ea typeface="+mn-ea"/>
              <a:cs typeface="+mn-cs"/>
            </a:endParaRPr>
          </a:p>
        </p:txBody>
      </p:sp>
      <p:sp>
        <p:nvSpPr>
          <p:cNvPr id="72" name="TextBox 71">
            <a:extLst>
              <a:ext uri="{FF2B5EF4-FFF2-40B4-BE49-F238E27FC236}">
                <a16:creationId xmlns:a16="http://schemas.microsoft.com/office/drawing/2014/main" id="{B2D2287C-454B-4C44-9F45-21B1F289133E}"/>
              </a:ext>
            </a:extLst>
          </p:cNvPr>
          <p:cNvSpPr txBox="1"/>
          <p:nvPr/>
        </p:nvSpPr>
        <p:spPr>
          <a:xfrm>
            <a:off x="3783415" y="3769849"/>
            <a:ext cx="5211095" cy="292388"/>
          </a:xfrm>
          <a:prstGeom prst="rect">
            <a:avLst/>
          </a:prstGeom>
          <a:solidFill>
            <a:srgbClr val="03D6DA"/>
          </a:solid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300" b="0" i="0" u="none" strike="noStrike" kern="0" cap="none" spc="0" normalizeH="0" baseline="0" noProof="0">
                <a:ln>
                  <a:noFill/>
                </a:ln>
                <a:effectLst/>
                <a:uLnTx/>
                <a:uFillTx/>
                <a:latin typeface="VIC"/>
                <a:ea typeface="+mn-ea"/>
                <a:cs typeface="+mn-cs"/>
              </a:rPr>
              <a:t>FOUNDATIONAL DATA AND PLATFORM  INFRASTRUCTURE</a:t>
            </a:r>
          </a:p>
        </p:txBody>
      </p:sp>
      <p:sp>
        <p:nvSpPr>
          <p:cNvPr id="73" name="Rectangle 72">
            <a:extLst>
              <a:ext uri="{FF2B5EF4-FFF2-40B4-BE49-F238E27FC236}">
                <a16:creationId xmlns:a16="http://schemas.microsoft.com/office/drawing/2014/main" id="{D8AEED97-684D-455E-8EFB-2EDDB49CA8C3}"/>
              </a:ext>
            </a:extLst>
          </p:cNvPr>
          <p:cNvSpPr/>
          <p:nvPr/>
        </p:nvSpPr>
        <p:spPr>
          <a:xfrm>
            <a:off x="7417470" y="1205758"/>
            <a:ext cx="4083378" cy="2252954"/>
          </a:xfrm>
          <a:prstGeom prst="rect">
            <a:avLst/>
          </a:prstGeom>
          <a:noFill/>
          <a:ln w="12700" cap="flat" cmpd="sng" algn="ctr">
            <a:solidFill>
              <a:srgbClr val="00B5A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74" name="TextBox 73">
            <a:extLst>
              <a:ext uri="{FF2B5EF4-FFF2-40B4-BE49-F238E27FC236}">
                <a16:creationId xmlns:a16="http://schemas.microsoft.com/office/drawing/2014/main" id="{B499960B-EE04-46C5-A73E-EF0A11FCAC03}"/>
              </a:ext>
            </a:extLst>
          </p:cNvPr>
          <p:cNvSpPr txBox="1"/>
          <p:nvPr/>
        </p:nvSpPr>
        <p:spPr>
          <a:xfrm>
            <a:off x="8296424" y="1090668"/>
            <a:ext cx="2363258" cy="292388"/>
          </a:xfrm>
          <a:prstGeom prst="rect">
            <a:avLst/>
          </a:prstGeom>
          <a:solidFill>
            <a:srgbClr val="03D6DA"/>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300" b="0" i="0" u="none" strike="noStrike" kern="0" cap="none" spc="0" normalizeH="0" baseline="0" noProof="0">
                <a:ln>
                  <a:noFill/>
                </a:ln>
                <a:effectLst/>
                <a:uLnTx/>
                <a:uFillTx/>
                <a:latin typeface="VIC" panose="00000500000000000000" pitchFamily="2" charset="0"/>
                <a:ea typeface="+mn-ea"/>
                <a:cs typeface="+mn-cs"/>
              </a:rPr>
              <a:t>INTELLIGENT ANALYTICS</a:t>
            </a:r>
          </a:p>
        </p:txBody>
      </p:sp>
      <p:pic>
        <p:nvPicPr>
          <p:cNvPr id="75" name="Picture 74" descr="Diagram, engineering drawing&#10;&#10;Description automatically generated">
            <a:extLst>
              <a:ext uri="{FF2B5EF4-FFF2-40B4-BE49-F238E27FC236}">
                <a16:creationId xmlns:a16="http://schemas.microsoft.com/office/drawing/2014/main" id="{7A612FB3-C381-40C6-9A87-438FE0E7E425}"/>
              </a:ext>
            </a:extLst>
          </p:cNvPr>
          <p:cNvPicPr>
            <a:picLocks noChangeAspect="1"/>
          </p:cNvPicPr>
          <p:nvPr/>
        </p:nvPicPr>
        <p:blipFill rotWithShape="1">
          <a:blip r:embed="rId7">
            <a:extLst>
              <a:ext uri="{28A0092B-C50C-407E-A947-70E740481C1C}">
                <a14:useLocalDpi xmlns:a14="http://schemas.microsoft.com/office/drawing/2010/main" val="0"/>
              </a:ext>
            </a:extLst>
          </a:blip>
          <a:srcRect l="16817" t="33804" r="20053" b="744"/>
          <a:stretch/>
        </p:blipFill>
        <p:spPr>
          <a:xfrm>
            <a:off x="8021197" y="4195104"/>
            <a:ext cx="1682825" cy="1066778"/>
          </a:xfrm>
          <a:prstGeom prst="rect">
            <a:avLst/>
          </a:prstGeom>
        </p:spPr>
      </p:pic>
      <p:pic>
        <p:nvPicPr>
          <p:cNvPr id="76" name="Picture 75" descr="A picture containing map&#10;&#10;Description automatically generated">
            <a:extLst>
              <a:ext uri="{FF2B5EF4-FFF2-40B4-BE49-F238E27FC236}">
                <a16:creationId xmlns:a16="http://schemas.microsoft.com/office/drawing/2014/main" id="{C8B2452F-7ABD-4F56-B7D5-B535F7AF66E2}"/>
              </a:ext>
            </a:extLst>
          </p:cNvPr>
          <p:cNvPicPr>
            <a:picLocks noChangeAspect="1"/>
          </p:cNvPicPr>
          <p:nvPr/>
        </p:nvPicPr>
        <p:blipFill rotWithShape="1">
          <a:blip r:embed="rId8">
            <a:extLst>
              <a:ext uri="{28A0092B-C50C-407E-A947-70E740481C1C}">
                <a14:useLocalDpi xmlns:a14="http://schemas.microsoft.com/office/drawing/2010/main" val="0"/>
              </a:ext>
            </a:extLst>
          </a:blip>
          <a:srcRect l="13126" t="21450" r="31886" b="11594"/>
          <a:stretch/>
        </p:blipFill>
        <p:spPr>
          <a:xfrm>
            <a:off x="2680950" y="4189410"/>
            <a:ext cx="1599854" cy="1095748"/>
          </a:xfrm>
          <a:prstGeom prst="rect">
            <a:avLst/>
          </a:prstGeom>
        </p:spPr>
      </p:pic>
      <p:pic>
        <p:nvPicPr>
          <p:cNvPr id="77" name="Picture 76" descr="A screenshot of a video game&#10;&#10;Description automatically generated with low confidence">
            <a:extLst>
              <a:ext uri="{FF2B5EF4-FFF2-40B4-BE49-F238E27FC236}">
                <a16:creationId xmlns:a16="http://schemas.microsoft.com/office/drawing/2014/main" id="{4D6B6FA6-A103-4EE6-B71C-6F21E84A72D1}"/>
              </a:ext>
            </a:extLst>
          </p:cNvPr>
          <p:cNvPicPr>
            <a:picLocks noChangeAspect="1"/>
          </p:cNvPicPr>
          <p:nvPr/>
        </p:nvPicPr>
        <p:blipFill rotWithShape="1">
          <a:blip r:embed="rId9">
            <a:extLst>
              <a:ext uri="{28A0092B-C50C-407E-A947-70E740481C1C}">
                <a14:useLocalDpi xmlns:a14="http://schemas.microsoft.com/office/drawing/2010/main" val="0"/>
              </a:ext>
            </a:extLst>
          </a:blip>
          <a:srcRect l="23811" t="27602" r="24367" b="16330"/>
          <a:stretch/>
        </p:blipFill>
        <p:spPr>
          <a:xfrm>
            <a:off x="9575960" y="1534562"/>
            <a:ext cx="1652499" cy="1005717"/>
          </a:xfrm>
          <a:prstGeom prst="rect">
            <a:avLst/>
          </a:prstGeom>
        </p:spPr>
      </p:pic>
      <p:pic>
        <p:nvPicPr>
          <p:cNvPr id="78" name="Picture 77" descr="A picture containing text&#10;&#10;Description automatically generated">
            <a:extLst>
              <a:ext uri="{FF2B5EF4-FFF2-40B4-BE49-F238E27FC236}">
                <a16:creationId xmlns:a16="http://schemas.microsoft.com/office/drawing/2014/main" id="{5DA1F64C-25B8-48CB-AB69-45A591BE33AD}"/>
              </a:ext>
            </a:extLst>
          </p:cNvPr>
          <p:cNvPicPr>
            <a:picLocks noChangeAspect="1"/>
          </p:cNvPicPr>
          <p:nvPr/>
        </p:nvPicPr>
        <p:blipFill rotWithShape="1">
          <a:blip r:embed="rId10">
            <a:extLst>
              <a:ext uri="{28A0092B-C50C-407E-A947-70E740481C1C}">
                <a14:useLocalDpi xmlns:a14="http://schemas.microsoft.com/office/drawing/2010/main" val="0"/>
              </a:ext>
            </a:extLst>
          </a:blip>
          <a:srcRect l="17799" t="27320" r="34132" b="12377"/>
          <a:stretch/>
        </p:blipFill>
        <p:spPr>
          <a:xfrm>
            <a:off x="3159624" y="1521583"/>
            <a:ext cx="1638424" cy="1035202"/>
          </a:xfrm>
          <a:prstGeom prst="rect">
            <a:avLst/>
          </a:prstGeom>
        </p:spPr>
      </p:pic>
      <p:pic>
        <p:nvPicPr>
          <p:cNvPr id="79" name="Picture 78">
            <a:extLst>
              <a:ext uri="{FF2B5EF4-FFF2-40B4-BE49-F238E27FC236}">
                <a16:creationId xmlns:a16="http://schemas.microsoft.com/office/drawing/2014/main" id="{AE7588F4-D9F9-4249-BFD7-B650CC25A4EC}"/>
              </a:ext>
            </a:extLst>
          </p:cNvPr>
          <p:cNvPicPr>
            <a:picLocks noChangeAspect="1"/>
          </p:cNvPicPr>
          <p:nvPr/>
        </p:nvPicPr>
        <p:blipFill rotWithShape="1">
          <a:blip r:embed="rId11">
            <a:extLst>
              <a:ext uri="{28A0092B-C50C-407E-A947-70E740481C1C}">
                <a14:useLocalDpi xmlns:a14="http://schemas.microsoft.com/office/drawing/2010/main" val="0"/>
              </a:ext>
            </a:extLst>
          </a:blip>
          <a:srcRect l="23378" t="32700" r="22258" b="2894"/>
          <a:stretch/>
        </p:blipFill>
        <p:spPr>
          <a:xfrm>
            <a:off x="6230153" y="4189409"/>
            <a:ext cx="1590877" cy="1095749"/>
          </a:xfrm>
          <a:prstGeom prst="rect">
            <a:avLst/>
          </a:prstGeom>
        </p:spPr>
      </p:pic>
      <p:sp>
        <p:nvSpPr>
          <p:cNvPr id="80" name="Rectangle 79">
            <a:extLst>
              <a:ext uri="{FF2B5EF4-FFF2-40B4-BE49-F238E27FC236}">
                <a16:creationId xmlns:a16="http://schemas.microsoft.com/office/drawing/2014/main" id="{8AFA0A5A-912F-46AB-B27D-CE0806C0949B}"/>
              </a:ext>
            </a:extLst>
          </p:cNvPr>
          <p:cNvSpPr/>
          <p:nvPr/>
        </p:nvSpPr>
        <p:spPr>
          <a:xfrm>
            <a:off x="950773" y="4173890"/>
            <a:ext cx="1530010" cy="1087992"/>
          </a:xfrm>
          <a:prstGeom prst="rect">
            <a:avLst/>
          </a:prstGeom>
          <a:solidFill>
            <a:srgbClr val="FFFFFF"/>
          </a:solidFill>
          <a:ln w="9525" cap="flat" cmpd="sng" algn="ctr">
            <a:solidFill>
              <a:srgbClr val="FFFFFF"/>
            </a:solidFill>
            <a:prstDash val="solid"/>
            <a:miter lim="800000"/>
          </a:ln>
          <a:effectLst/>
        </p:spPr>
        <p:txBody>
          <a:bodyPr lIns="144000" tIns="144000" rIns="144000" bIns="144000" rtlCol="0" anchor="ctr"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0" cap="none" spc="0" normalizeH="0" baseline="0" noProof="0">
                <a:ln>
                  <a:noFill/>
                </a:ln>
                <a:solidFill>
                  <a:srgbClr val="100249"/>
                </a:solidFill>
                <a:effectLst/>
                <a:uLnTx/>
                <a:uFillTx/>
                <a:latin typeface="VIC" panose="00000500000000000000" pitchFamily="2" charset="0"/>
                <a:ea typeface="+mn-ea"/>
                <a:cs typeface="+mn-cs"/>
              </a:rPr>
              <a:t>Advanced earth observation</a:t>
            </a:r>
          </a:p>
        </p:txBody>
      </p:sp>
    </p:spTree>
    <p:extLst>
      <p:ext uri="{BB962C8B-B14F-4D97-AF65-F5344CB8AC3E}">
        <p14:creationId xmlns:p14="http://schemas.microsoft.com/office/powerpoint/2010/main" val="2987991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F8AAE2-81FC-4502-947C-064AA27E7977}"/>
              </a:ext>
            </a:extLst>
          </p:cNvPr>
          <p:cNvSpPr>
            <a:spLocks noGrp="1"/>
          </p:cNvSpPr>
          <p:nvPr>
            <p:ph type="title"/>
          </p:nvPr>
        </p:nvSpPr>
        <p:spPr/>
        <p:txBody>
          <a:bodyPr/>
          <a:lstStyle/>
          <a:p>
            <a:r>
              <a:rPr lang="en-AU"/>
              <a:t>DTV Platform now live!</a:t>
            </a:r>
          </a:p>
        </p:txBody>
      </p:sp>
      <p:grpSp>
        <p:nvGrpSpPr>
          <p:cNvPr id="21" name="Group 20">
            <a:extLst>
              <a:ext uri="{FF2B5EF4-FFF2-40B4-BE49-F238E27FC236}">
                <a16:creationId xmlns:a16="http://schemas.microsoft.com/office/drawing/2014/main" id="{F2F080E5-4524-419F-A5CB-322CC5117574}"/>
              </a:ext>
            </a:extLst>
          </p:cNvPr>
          <p:cNvGrpSpPr/>
          <p:nvPr/>
        </p:nvGrpSpPr>
        <p:grpSpPr>
          <a:xfrm>
            <a:off x="5449141" y="1617774"/>
            <a:ext cx="6990373" cy="3575900"/>
            <a:chOff x="235974" y="1694190"/>
            <a:chExt cx="6046839" cy="3093239"/>
          </a:xfrm>
        </p:grpSpPr>
        <p:sp>
          <p:nvSpPr>
            <p:cNvPr id="14" name="Rectangle 13">
              <a:extLst>
                <a:ext uri="{FF2B5EF4-FFF2-40B4-BE49-F238E27FC236}">
                  <a16:creationId xmlns:a16="http://schemas.microsoft.com/office/drawing/2014/main" id="{E67DF1B0-DD88-47FB-85E0-1392F653D64C}"/>
                </a:ext>
              </a:extLst>
            </p:cNvPr>
            <p:cNvSpPr/>
            <p:nvPr/>
          </p:nvSpPr>
          <p:spPr>
            <a:xfrm>
              <a:off x="863360" y="1808126"/>
              <a:ext cx="4702466" cy="267745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6E75EFDC-D9D7-4950-854F-6829F22BC3AE}"/>
                </a:ext>
              </a:extLst>
            </p:cNvPr>
            <p:cNvGrpSpPr/>
            <p:nvPr/>
          </p:nvGrpSpPr>
          <p:grpSpPr>
            <a:xfrm>
              <a:off x="235974" y="1694190"/>
              <a:ext cx="6046839" cy="3069214"/>
              <a:chOff x="294598" y="1163248"/>
              <a:chExt cx="5392789" cy="3069214"/>
            </a:xfrm>
          </p:grpSpPr>
          <p:sp>
            <p:nvSpPr>
              <p:cNvPr id="16" name="Freeform 6">
                <a:extLst>
                  <a:ext uri="{FF2B5EF4-FFF2-40B4-BE49-F238E27FC236}">
                    <a16:creationId xmlns:a16="http://schemas.microsoft.com/office/drawing/2014/main" id="{0A4B5E66-5FA4-44D8-BA2E-D86A9C6142B9}"/>
                  </a:ext>
                </a:extLst>
              </p:cNvPr>
              <p:cNvSpPr/>
              <p:nvPr/>
            </p:nvSpPr>
            <p:spPr>
              <a:xfrm>
                <a:off x="811997" y="1177835"/>
                <a:ext cx="4358849" cy="2923347"/>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sp>
          <p:sp>
            <p:nvSpPr>
              <p:cNvPr id="17" name="Freeform 7">
                <a:extLst>
                  <a:ext uri="{FF2B5EF4-FFF2-40B4-BE49-F238E27FC236}">
                    <a16:creationId xmlns:a16="http://schemas.microsoft.com/office/drawing/2014/main" id="{F7D6A2B1-9C1E-46DB-A0CC-2D45A2B7D297}"/>
                  </a:ext>
                </a:extLst>
              </p:cNvPr>
              <p:cNvSpPr/>
              <p:nvPr/>
            </p:nvSpPr>
            <p:spPr>
              <a:xfrm>
                <a:off x="294598" y="1163248"/>
                <a:ext cx="5392789" cy="3069214"/>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969696"/>
              </a:solidFill>
            </p:spPr>
          </p:sp>
        </p:grpSp>
        <p:sp>
          <p:nvSpPr>
            <p:cNvPr id="18" name="Freeform 8">
              <a:extLst>
                <a:ext uri="{FF2B5EF4-FFF2-40B4-BE49-F238E27FC236}">
                  <a16:creationId xmlns:a16="http://schemas.microsoft.com/office/drawing/2014/main" id="{7152ABDB-7534-4964-A015-219C8A39B943}"/>
                </a:ext>
              </a:extLst>
            </p:cNvPr>
            <p:cNvSpPr/>
            <p:nvPr/>
          </p:nvSpPr>
          <p:spPr>
            <a:xfrm>
              <a:off x="2684674" y="4632982"/>
              <a:ext cx="802396" cy="65211"/>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727171"/>
            </a:solidFill>
          </p:spPr>
        </p:sp>
        <p:sp>
          <p:nvSpPr>
            <p:cNvPr id="19" name="Freeform 9">
              <a:extLst>
                <a:ext uri="{FF2B5EF4-FFF2-40B4-BE49-F238E27FC236}">
                  <a16:creationId xmlns:a16="http://schemas.microsoft.com/office/drawing/2014/main" id="{EF7F219A-6A56-46F1-A9E5-AB27A629F960}"/>
                </a:ext>
              </a:extLst>
            </p:cNvPr>
            <p:cNvSpPr/>
            <p:nvPr/>
          </p:nvSpPr>
          <p:spPr>
            <a:xfrm>
              <a:off x="351892" y="4763404"/>
              <a:ext cx="5798615" cy="24025"/>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727171"/>
            </a:solidFill>
          </p:spPr>
        </p:sp>
        <p:pic>
          <p:nvPicPr>
            <p:cNvPr id="6" name="Picture 5">
              <a:extLst>
                <a:ext uri="{FF2B5EF4-FFF2-40B4-BE49-F238E27FC236}">
                  <a16:creationId xmlns:a16="http://schemas.microsoft.com/office/drawing/2014/main" id="{0499695B-E49F-4AEC-A77C-D58682ADC152}"/>
                </a:ext>
              </a:extLst>
            </p:cNvPr>
            <p:cNvPicPr>
              <a:picLocks noChangeAspect="1"/>
            </p:cNvPicPr>
            <p:nvPr/>
          </p:nvPicPr>
          <p:blipFill>
            <a:blip r:embed="rId3"/>
            <a:stretch>
              <a:fillRect/>
            </a:stretch>
          </p:blipFill>
          <p:spPr>
            <a:xfrm>
              <a:off x="962475" y="1855318"/>
              <a:ext cx="4635712" cy="2607588"/>
            </a:xfrm>
            <a:prstGeom prst="rect">
              <a:avLst/>
            </a:prstGeom>
          </p:spPr>
        </p:pic>
      </p:grpSp>
      <p:sp>
        <p:nvSpPr>
          <p:cNvPr id="20" name="Oval 19">
            <a:extLst>
              <a:ext uri="{FF2B5EF4-FFF2-40B4-BE49-F238E27FC236}">
                <a16:creationId xmlns:a16="http://schemas.microsoft.com/office/drawing/2014/main" id="{288FBACA-0BDF-42E0-A712-5105E4710C4D}"/>
              </a:ext>
            </a:extLst>
          </p:cNvPr>
          <p:cNvSpPr/>
          <p:nvPr/>
        </p:nvSpPr>
        <p:spPr>
          <a:xfrm>
            <a:off x="9486371" y="534210"/>
            <a:ext cx="1713894" cy="1713894"/>
          </a:xfrm>
          <a:prstGeom prst="ellipse">
            <a:avLst/>
          </a:prstGeom>
          <a:solidFill>
            <a:srgbClr val="00FF68"/>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AU" sz="1600">
                <a:solidFill>
                  <a:schemeClr val="tx1"/>
                </a:solidFill>
                <a:latin typeface="VIC"/>
                <a:cs typeface="Arial"/>
              </a:rPr>
              <a:t>Visit</a:t>
            </a:r>
            <a:r>
              <a:rPr lang="en-AU" sz="1600" b="1">
                <a:solidFill>
                  <a:schemeClr val="tx1"/>
                </a:solidFill>
                <a:latin typeface="VIC"/>
                <a:cs typeface="Arial"/>
              </a:rPr>
              <a:t> </a:t>
            </a:r>
            <a:r>
              <a:rPr lang="en-AU" sz="1600" b="1" err="1">
                <a:solidFill>
                  <a:schemeClr val="tx1"/>
                </a:solidFill>
                <a:latin typeface="VIC"/>
                <a:cs typeface="Arial"/>
              </a:rPr>
              <a:t>land.vic</a:t>
            </a:r>
            <a:r>
              <a:rPr lang="en-AU" sz="1600" b="1">
                <a:solidFill>
                  <a:schemeClr val="tx1"/>
                </a:solidFill>
                <a:latin typeface="VIC"/>
                <a:cs typeface="Arial"/>
              </a:rPr>
              <a:t> </a:t>
            </a:r>
            <a:br>
              <a:rPr lang="en-AU" sz="1600" b="1">
                <a:solidFill>
                  <a:schemeClr val="tx1"/>
                </a:solidFill>
                <a:latin typeface="VIC"/>
                <a:cs typeface="Arial"/>
              </a:rPr>
            </a:br>
            <a:r>
              <a:rPr lang="en-AU" sz="1600">
                <a:solidFill>
                  <a:schemeClr val="tx1"/>
                </a:solidFill>
                <a:latin typeface="VIC"/>
                <a:cs typeface="Arial"/>
              </a:rPr>
              <a:t>to find out more</a:t>
            </a:r>
          </a:p>
        </p:txBody>
      </p:sp>
      <p:sp>
        <p:nvSpPr>
          <p:cNvPr id="22" name="TextBox 21">
            <a:extLst>
              <a:ext uri="{FF2B5EF4-FFF2-40B4-BE49-F238E27FC236}">
                <a16:creationId xmlns:a16="http://schemas.microsoft.com/office/drawing/2014/main" id="{3B138ACC-24D7-4B55-B087-CBC4995E9BD1}"/>
              </a:ext>
            </a:extLst>
          </p:cNvPr>
          <p:cNvSpPr txBox="1"/>
          <p:nvPr/>
        </p:nvSpPr>
        <p:spPr>
          <a:xfrm>
            <a:off x="838200" y="1634638"/>
            <a:ext cx="8846574" cy="4061416"/>
          </a:xfrm>
          <a:prstGeom prst="rect">
            <a:avLst/>
          </a:prstGeom>
          <a:noFill/>
        </p:spPr>
        <p:txBody>
          <a:bodyPr wrap="square" lIns="91440" tIns="45720" rIns="91440" bIns="45720" numCol="1" anchor="t">
            <a:noAutofit/>
          </a:bodyPr>
          <a:lstStyle/>
          <a:p>
            <a:pPr>
              <a:lnSpc>
                <a:spcPct val="107000"/>
              </a:lnSpc>
              <a:spcAft>
                <a:spcPts val="800"/>
              </a:spcAft>
            </a:pPr>
            <a:r>
              <a:rPr lang="en-AU" sz="2400">
                <a:solidFill>
                  <a:schemeClr val="bg1"/>
                </a:solidFill>
                <a:effectLst/>
                <a:latin typeface="VIC"/>
                <a:ea typeface="Calibri" panose="020F0502020204030204" pitchFamily="34" charset="0"/>
                <a:cs typeface="Times New Roman"/>
              </a:rPr>
              <a:t>Completely free &amp; easy to use</a:t>
            </a:r>
            <a:br>
              <a:rPr lang="en-AU" sz="2400">
                <a:solidFill>
                  <a:schemeClr val="bg1"/>
                </a:solidFill>
                <a:effectLst/>
                <a:latin typeface="VIC"/>
                <a:ea typeface="Calibri" panose="020F0502020204030204" pitchFamily="34" charset="0"/>
                <a:cs typeface="Times New Roman"/>
              </a:rPr>
            </a:br>
            <a:endParaRPr lang="en-AU" sz="2400">
              <a:solidFill>
                <a:schemeClr val="bg1"/>
              </a:solidFill>
              <a:effectLst/>
              <a:latin typeface="VIC"/>
              <a:ea typeface="Calibri" panose="020F0502020204030204" pitchFamily="34" charset="0"/>
              <a:cs typeface="Times New Roman"/>
            </a:endParaRPr>
          </a:p>
          <a:p>
            <a:pPr>
              <a:lnSpc>
                <a:spcPct val="107000"/>
              </a:lnSpc>
              <a:spcAft>
                <a:spcPts val="800"/>
              </a:spcAft>
            </a:pPr>
            <a:r>
              <a:rPr lang="en-AU" sz="2400">
                <a:solidFill>
                  <a:schemeClr val="bg1"/>
                </a:solidFill>
                <a:effectLst/>
                <a:latin typeface="VIC"/>
                <a:ea typeface="Calibri" panose="020F0502020204030204" pitchFamily="34" charset="0"/>
                <a:cs typeface="Times New Roman"/>
              </a:rPr>
              <a:t>Access to 4,000 datasets</a:t>
            </a:r>
            <a:br>
              <a:rPr lang="en-AU" sz="2400">
                <a:solidFill>
                  <a:schemeClr val="bg1"/>
                </a:solidFill>
                <a:effectLst/>
                <a:latin typeface="VIC"/>
                <a:ea typeface="Calibri" panose="020F0502020204030204" pitchFamily="34" charset="0"/>
                <a:cs typeface="Times New Roman"/>
              </a:rPr>
            </a:br>
            <a:r>
              <a:rPr lang="en-AU" sz="2400">
                <a:solidFill>
                  <a:schemeClr val="bg1"/>
                </a:solidFill>
                <a:effectLst/>
                <a:latin typeface="VIC"/>
                <a:ea typeface="Calibri" panose="020F0502020204030204" pitchFamily="34" charset="0"/>
                <a:cs typeface="Times New Roman"/>
              </a:rPr>
              <a:t>2D + 3D + live data</a:t>
            </a:r>
          </a:p>
          <a:p>
            <a:pPr marL="285750" indent="-285750">
              <a:lnSpc>
                <a:spcPct val="107000"/>
              </a:lnSpc>
              <a:spcAft>
                <a:spcPts val="800"/>
              </a:spcAft>
              <a:buFont typeface="Arial" panose="020B0604020202020204" pitchFamily="34" charset="0"/>
              <a:buChar char="•"/>
            </a:pPr>
            <a:endParaRPr lang="en-AU">
              <a:solidFill>
                <a:schemeClr val="bg1"/>
              </a:solidFill>
              <a:latin typeface="VIC"/>
              <a:ea typeface="Calibri" panose="020F0502020204030204" pitchFamily="34" charset="0"/>
              <a:cs typeface="Times New Roman"/>
            </a:endParaRPr>
          </a:p>
          <a:p>
            <a:pPr>
              <a:lnSpc>
                <a:spcPct val="107000"/>
              </a:lnSpc>
              <a:spcAft>
                <a:spcPts val="800"/>
              </a:spcAft>
            </a:pPr>
            <a:endParaRPr lang="en-AU" sz="1800">
              <a:solidFill>
                <a:schemeClr val="bg1"/>
              </a:solidFill>
              <a:effectLst/>
              <a:latin typeface="VIC"/>
              <a:ea typeface="Calibri" panose="020F0502020204030204" pitchFamily="34" charset="0"/>
              <a:cs typeface="Times New Roman"/>
            </a:endParaRPr>
          </a:p>
          <a:p>
            <a:pPr>
              <a:lnSpc>
                <a:spcPct val="107000"/>
              </a:lnSpc>
              <a:spcAft>
                <a:spcPts val="800"/>
              </a:spcAft>
            </a:pPr>
            <a:r>
              <a:rPr lang="en-AU" b="1">
                <a:solidFill>
                  <a:schemeClr val="bg1"/>
                </a:solidFill>
                <a:latin typeface="VIC"/>
                <a:ea typeface="Calibri" panose="020F0502020204030204" pitchFamily="34" charset="0"/>
                <a:cs typeface="Times New Roman"/>
              </a:rPr>
              <a:t>Want to know more?</a:t>
            </a:r>
            <a:br>
              <a:rPr lang="en-AU">
                <a:solidFill>
                  <a:schemeClr val="bg1"/>
                </a:solidFill>
                <a:latin typeface="VIC"/>
                <a:ea typeface="Calibri" panose="020F0502020204030204" pitchFamily="34" charset="0"/>
                <a:cs typeface="Times New Roman"/>
              </a:rPr>
            </a:br>
            <a:r>
              <a:rPr lang="en-AU">
                <a:solidFill>
                  <a:schemeClr val="bg1"/>
                </a:solidFill>
                <a:latin typeface="VIC"/>
                <a:ea typeface="Calibri" panose="020F0502020204030204" pitchFamily="34" charset="0"/>
                <a:cs typeface="Times New Roman"/>
              </a:rPr>
              <a:t>Join us for a virtual launch showcase</a:t>
            </a:r>
            <a:br>
              <a:rPr lang="en-AU">
                <a:solidFill>
                  <a:schemeClr val="bg1"/>
                </a:solidFill>
                <a:latin typeface="VIC"/>
                <a:ea typeface="Calibri" panose="020F0502020204030204" pitchFamily="34" charset="0"/>
                <a:cs typeface="Times New Roman"/>
              </a:rPr>
            </a:br>
            <a:r>
              <a:rPr lang="en-AU">
                <a:solidFill>
                  <a:schemeClr val="bg1"/>
                </a:solidFill>
                <a:latin typeface="VIC"/>
                <a:ea typeface="Calibri" panose="020F0502020204030204" pitchFamily="34" charset="0"/>
                <a:cs typeface="Times New Roman"/>
              </a:rPr>
              <a:t>Thursday 13 October 2022</a:t>
            </a:r>
          </a:p>
          <a:p>
            <a:pPr>
              <a:lnSpc>
                <a:spcPct val="107000"/>
              </a:lnSpc>
              <a:spcAft>
                <a:spcPts val="800"/>
              </a:spcAft>
            </a:pPr>
            <a:r>
              <a:rPr lang="en-AU">
                <a:solidFill>
                  <a:schemeClr val="bg1"/>
                </a:solidFill>
                <a:latin typeface="VIC"/>
                <a:ea typeface="Calibri" panose="020F0502020204030204" pitchFamily="34" charset="0"/>
                <a:cs typeface="Times New Roman"/>
              </a:rPr>
              <a:t>Register at:</a:t>
            </a:r>
            <a:br>
              <a:rPr lang="en-AU">
                <a:solidFill>
                  <a:schemeClr val="bg1"/>
                </a:solidFill>
                <a:latin typeface="VIC"/>
                <a:ea typeface="Calibri" panose="020F0502020204030204" pitchFamily="34" charset="0"/>
                <a:cs typeface="Times New Roman"/>
              </a:rPr>
            </a:br>
            <a:r>
              <a:rPr lang="en-AU">
                <a:solidFill>
                  <a:schemeClr val="bg1"/>
                </a:solidFill>
                <a:latin typeface="VIC"/>
                <a:ea typeface="Calibri" panose="020F0502020204030204" pitchFamily="34" charset="0"/>
                <a:cs typeface="Times New Roman"/>
              </a:rPr>
              <a:t>land.vic.gov.au/maps-and-spatial/digital-twin-</a:t>
            </a:r>
            <a:r>
              <a:rPr lang="en-AU" err="1">
                <a:solidFill>
                  <a:schemeClr val="bg1"/>
                </a:solidFill>
                <a:latin typeface="VIC"/>
                <a:ea typeface="Calibri" panose="020F0502020204030204" pitchFamily="34" charset="0"/>
                <a:cs typeface="Times New Roman"/>
              </a:rPr>
              <a:t>victoria</a:t>
            </a:r>
            <a:r>
              <a:rPr lang="en-AU" b="1">
                <a:solidFill>
                  <a:schemeClr val="bg1"/>
                </a:solidFill>
                <a:latin typeface="VIC"/>
                <a:ea typeface="Calibri" panose="020F0502020204030204" pitchFamily="34" charset="0"/>
                <a:cs typeface="Times New Roman"/>
              </a:rPr>
              <a:t>/</a:t>
            </a:r>
            <a:r>
              <a:rPr lang="en-AU" b="1" err="1">
                <a:solidFill>
                  <a:schemeClr val="bg1"/>
                </a:solidFill>
                <a:latin typeface="VIC"/>
                <a:ea typeface="Calibri" panose="020F0502020204030204" pitchFamily="34" charset="0"/>
                <a:cs typeface="Times New Roman"/>
              </a:rPr>
              <a:t>dtv</a:t>
            </a:r>
            <a:r>
              <a:rPr lang="en-AU" b="1">
                <a:solidFill>
                  <a:schemeClr val="bg1"/>
                </a:solidFill>
                <a:latin typeface="VIC"/>
                <a:ea typeface="Calibri" panose="020F0502020204030204" pitchFamily="34" charset="0"/>
                <a:cs typeface="Times New Roman"/>
              </a:rPr>
              <a:t>-platform</a:t>
            </a:r>
          </a:p>
          <a:p>
            <a:pPr>
              <a:lnSpc>
                <a:spcPct val="107000"/>
              </a:lnSpc>
              <a:spcAft>
                <a:spcPts val="800"/>
              </a:spcAft>
            </a:pPr>
            <a:endParaRPr lang="en-AU" b="1">
              <a:solidFill>
                <a:schemeClr val="bg1"/>
              </a:solidFill>
              <a:latin typeface="VIC"/>
              <a:ea typeface="Calibri" panose="020F0502020204030204" pitchFamily="34" charset="0"/>
              <a:cs typeface="Times New Roman"/>
            </a:endParaRPr>
          </a:p>
          <a:p>
            <a:pPr>
              <a:lnSpc>
                <a:spcPct val="107000"/>
              </a:lnSpc>
              <a:spcAft>
                <a:spcPts val="800"/>
              </a:spcAft>
            </a:pPr>
            <a:r>
              <a:rPr lang="en-AU" b="1">
                <a:solidFill>
                  <a:schemeClr val="bg1"/>
                </a:solidFill>
                <a:latin typeface="VIC"/>
                <a:ea typeface="Calibri" panose="020F0502020204030204" pitchFamily="34" charset="0"/>
                <a:cs typeface="Times New Roman"/>
              </a:rPr>
              <a:t>Email: </a:t>
            </a:r>
            <a:r>
              <a:rPr lang="en-AU">
                <a:solidFill>
                  <a:schemeClr val="bg1"/>
                </a:solidFill>
                <a:latin typeface="VIC"/>
                <a:ea typeface="Calibri" panose="020F0502020204030204" pitchFamily="34" charset="0"/>
                <a:cs typeface="Times New Roman"/>
              </a:rPr>
              <a:t>digitaltwinvictoria@delwp.vic.gov.au</a:t>
            </a:r>
          </a:p>
        </p:txBody>
      </p:sp>
    </p:spTree>
    <p:extLst>
      <p:ext uri="{BB962C8B-B14F-4D97-AF65-F5344CB8AC3E}">
        <p14:creationId xmlns:p14="http://schemas.microsoft.com/office/powerpoint/2010/main" val="3161863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reeform 14"/>
          <p:cNvSpPr/>
          <p:nvPr/>
        </p:nvSpPr>
        <p:spPr>
          <a:xfrm>
            <a:off x="8873941" y="4087453"/>
            <a:ext cx="715606" cy="65211"/>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727171"/>
          </a:solidFill>
        </p:spPr>
      </p:sp>
      <p:pic>
        <p:nvPicPr>
          <p:cNvPr id="4" name="DTV launch video - social">
            <a:hlinkClick r:id="" action="ppaction://media"/>
            <a:extLst>
              <a:ext uri="{FF2B5EF4-FFF2-40B4-BE49-F238E27FC236}">
                <a16:creationId xmlns:a16="http://schemas.microsoft.com/office/drawing/2014/main" id="{E72BCAF5-4D1E-41FD-971D-BCAB0C1998E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71451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3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71021-F328-4F04-9621-1E7A12A016E0}"/>
              </a:ext>
            </a:extLst>
          </p:cNvPr>
          <p:cNvSpPr>
            <a:spLocks noGrp="1"/>
          </p:cNvSpPr>
          <p:nvPr>
            <p:ph type="title"/>
          </p:nvPr>
        </p:nvSpPr>
        <p:spPr/>
        <p:txBody>
          <a:bodyPr/>
          <a:lstStyle/>
          <a:p>
            <a:r>
              <a:rPr lang="en-AU"/>
              <a:t>Collaboration is key</a:t>
            </a:r>
          </a:p>
        </p:txBody>
      </p:sp>
      <p:pic>
        <p:nvPicPr>
          <p:cNvPr id="5" name="Picture 4">
            <a:extLst>
              <a:ext uri="{FF2B5EF4-FFF2-40B4-BE49-F238E27FC236}">
                <a16:creationId xmlns:a16="http://schemas.microsoft.com/office/drawing/2014/main" id="{818E0730-A85F-4B4D-A139-C7BBA1F59188}"/>
              </a:ext>
            </a:extLst>
          </p:cNvPr>
          <p:cNvPicPr>
            <a:picLocks noChangeAspect="1"/>
          </p:cNvPicPr>
          <p:nvPr/>
        </p:nvPicPr>
        <p:blipFill rotWithShape="1">
          <a:blip r:embed="rId3"/>
          <a:srcRect l="13288" t="760" r="10435" b="1277"/>
          <a:stretch/>
        </p:blipFill>
        <p:spPr>
          <a:xfrm>
            <a:off x="5636608" y="762614"/>
            <a:ext cx="5578592" cy="5332773"/>
          </a:xfrm>
          <a:prstGeom prst="ellipse">
            <a:avLst/>
          </a:prstGeom>
          <a:ln w="63500" cap="rnd">
            <a:noFill/>
          </a:ln>
          <a:effectLst/>
          <a:scene3d>
            <a:camera prst="orthographicFront"/>
            <a:lightRig rig="contrasting" dir="t">
              <a:rot lat="0" lon="0" rev="3000000"/>
            </a:lightRig>
          </a:scene3d>
          <a:sp3d contourW="7620">
            <a:contourClr>
              <a:srgbClr val="333333"/>
            </a:contourClr>
          </a:sp3d>
        </p:spPr>
      </p:pic>
      <p:sp>
        <p:nvSpPr>
          <p:cNvPr id="6" name="TextBox 5">
            <a:extLst>
              <a:ext uri="{FF2B5EF4-FFF2-40B4-BE49-F238E27FC236}">
                <a16:creationId xmlns:a16="http://schemas.microsoft.com/office/drawing/2014/main" id="{42ECF6B8-D123-42BB-AA33-E2C4A4A04718}"/>
              </a:ext>
            </a:extLst>
          </p:cNvPr>
          <p:cNvSpPr txBox="1"/>
          <p:nvPr/>
        </p:nvSpPr>
        <p:spPr>
          <a:xfrm>
            <a:off x="4734224" y="4312815"/>
            <a:ext cx="1876125" cy="1926256"/>
          </a:xfrm>
          <a:prstGeom prst="ellipse">
            <a:avLst/>
          </a:prstGeom>
          <a:solidFill>
            <a:srgbClr val="03D6DA"/>
          </a:solidFill>
        </p:spPr>
        <p:txBody>
          <a:bodyPr wrap="square" lIns="0" tIns="0" rIns="0" bIns="0" anchor="ctr">
            <a:noAutofit/>
          </a:bodyPr>
          <a:lstStyle/>
          <a:p>
            <a:pPr algn="ctr" defTabSz="1219170">
              <a:buClr>
                <a:srgbClr val="000000"/>
              </a:buClr>
            </a:pPr>
            <a:r>
              <a:rPr lang="en-AU" kern="0">
                <a:solidFill>
                  <a:srgbClr val="181923"/>
                </a:solidFill>
                <a:latin typeface="VIC" panose="00000500000000000000" pitchFamily="2" charset="0"/>
                <a:cs typeface="Arial"/>
                <a:sym typeface="Arial"/>
              </a:rPr>
              <a:t>Help us build the ecosystem!</a:t>
            </a:r>
          </a:p>
        </p:txBody>
      </p:sp>
      <p:sp>
        <p:nvSpPr>
          <p:cNvPr id="7" name="Rectangle 6">
            <a:extLst>
              <a:ext uri="{FF2B5EF4-FFF2-40B4-BE49-F238E27FC236}">
                <a16:creationId xmlns:a16="http://schemas.microsoft.com/office/drawing/2014/main" id="{923ADA23-AB72-BF81-F2F2-A43E7710FC9A}"/>
              </a:ext>
            </a:extLst>
          </p:cNvPr>
          <p:cNvSpPr/>
          <p:nvPr/>
        </p:nvSpPr>
        <p:spPr>
          <a:xfrm>
            <a:off x="976800" y="1582057"/>
            <a:ext cx="3952497" cy="3355351"/>
          </a:xfrm>
          <a:prstGeom prst="rect">
            <a:avLst/>
          </a:prstGeom>
          <a:solidFill>
            <a:srgbClr val="FF0066"/>
          </a:solidFill>
          <a:ln>
            <a:noFill/>
          </a:ln>
        </p:spPr>
        <p:style>
          <a:lnRef idx="2">
            <a:schemeClr val="accent1">
              <a:shade val="50000"/>
            </a:schemeClr>
          </a:lnRef>
          <a:fillRef idx="1">
            <a:schemeClr val="accent1"/>
          </a:fillRef>
          <a:effectRef idx="0">
            <a:schemeClr val="accent1"/>
          </a:effectRef>
          <a:fontRef idx="minor">
            <a:schemeClr val="lt1"/>
          </a:fontRef>
        </p:style>
        <p:txBody>
          <a:bodyPr tIns="252000" rtlCol="0" anchor="t" anchorCtr="0"/>
          <a:lstStyle/>
          <a:p>
            <a:pPr algn="ctr"/>
            <a:r>
              <a:rPr lang="en-AU" b="1">
                <a:latin typeface="VIC" panose="00000500000000000000" pitchFamily="2" charset="0"/>
              </a:rPr>
              <a:t>Unifying our potential</a:t>
            </a:r>
          </a:p>
          <a:p>
            <a:pPr algn="ctr"/>
            <a:r>
              <a:rPr lang="en-AU" sz="1400" b="1">
                <a:latin typeface="VIC" panose="00000500000000000000" pitchFamily="2" charset="0"/>
              </a:rPr>
              <a:t> </a:t>
            </a:r>
          </a:p>
          <a:p>
            <a:pPr algn="ctr"/>
            <a:r>
              <a:rPr lang="en-AU" sz="1600">
                <a:latin typeface="VIC" panose="00000500000000000000" pitchFamily="2" charset="0"/>
              </a:rPr>
              <a:t>Victoria has so much potential. Pockets of great capability which need to be stitched together through a single shared vision for Victoria.</a:t>
            </a:r>
          </a:p>
          <a:p>
            <a:pPr algn="ctr"/>
            <a:endParaRPr lang="en-AU" sz="1600">
              <a:latin typeface="VIC" panose="00000500000000000000" pitchFamily="2" charset="0"/>
            </a:endParaRPr>
          </a:p>
        </p:txBody>
      </p:sp>
    </p:spTree>
    <p:extLst>
      <p:ext uri="{BB962C8B-B14F-4D97-AF65-F5344CB8AC3E}">
        <p14:creationId xmlns:p14="http://schemas.microsoft.com/office/powerpoint/2010/main" val="357227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fontScale="90000"/>
          </a:bodyPr>
          <a:lstStyle/>
          <a:p>
            <a:r>
              <a:rPr lang="en-AU"/>
              <a:t>Surveyor-General Victoria – Key messages</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r>
              <a:rPr lang="en-AU" sz="2800"/>
              <a:t>Craig Sandy LS, Surveyor-General of Victoria</a:t>
            </a:r>
          </a:p>
        </p:txBody>
      </p:sp>
    </p:spTree>
    <p:extLst>
      <p:ext uri="{BB962C8B-B14F-4D97-AF65-F5344CB8AC3E}">
        <p14:creationId xmlns:p14="http://schemas.microsoft.com/office/powerpoint/2010/main" val="1717917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83781AC-0A89-42A8-9288-5081FF381E84}"/>
              </a:ext>
            </a:extLst>
          </p:cNvPr>
          <p:cNvSpPr txBox="1"/>
          <p:nvPr/>
        </p:nvSpPr>
        <p:spPr>
          <a:xfrm>
            <a:off x="404707" y="1172816"/>
            <a:ext cx="8031722" cy="3524594"/>
          </a:xfrm>
          <a:prstGeom prst="rect">
            <a:avLst/>
          </a:prstGeom>
          <a:solidFill>
            <a:schemeClr val="accent6"/>
          </a:solidFill>
        </p:spPr>
        <p:txBody>
          <a:bodyPr wrap="square" lIns="144000" tIns="144000" rIns="144000" bIns="144000" anchor="t">
            <a:noAutofit/>
          </a:bodyPr>
          <a:lstStyle/>
          <a:p>
            <a:pPr>
              <a:defRPr/>
            </a:pPr>
            <a:r>
              <a:rPr lang="en-AU" sz="1400" b="1">
                <a:solidFill>
                  <a:srgbClr val="FFFFFF"/>
                </a:solidFill>
                <a:latin typeface="VIC"/>
              </a:rPr>
              <a:t>Deliver surveying services for government projects</a:t>
            </a:r>
          </a:p>
          <a:p>
            <a:pPr>
              <a:defRPr/>
            </a:pPr>
            <a:endParaRPr lang="en-AU" sz="1400">
              <a:solidFill>
                <a:srgbClr val="FFFFFF"/>
              </a:solidFill>
              <a:latin typeface="VIC"/>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i="0" u="none" strike="noStrike" kern="1200" cap="none" spc="0" normalizeH="0" baseline="0" noProof="0">
                <a:ln>
                  <a:noFill/>
                </a:ln>
                <a:solidFill>
                  <a:srgbClr val="FFFFFF"/>
                </a:solidFill>
                <a:effectLst/>
                <a:uLnTx/>
                <a:uFillTx/>
                <a:latin typeface="VIC"/>
                <a:ea typeface="+mn-ea"/>
                <a:cs typeface="+mn-cs"/>
              </a:rPr>
              <a:t>Major </a:t>
            </a:r>
            <a:r>
              <a:rPr lang="en-AU" sz="1400">
                <a:solidFill>
                  <a:srgbClr val="FFFFFF"/>
                </a:solidFill>
                <a:latin typeface="VIC"/>
              </a:rPr>
              <a:t>Transport Infrastructure Authorities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i="0" u="none" strike="noStrike" kern="1200" cap="none" spc="0" normalizeH="0" baseline="0" noProof="0">
                <a:ln>
                  <a:noFill/>
                </a:ln>
                <a:solidFill>
                  <a:srgbClr val="FFFFFF"/>
                </a:solidFill>
                <a:effectLst/>
                <a:uLnTx/>
                <a:uFillTx/>
                <a:latin typeface="VIC"/>
                <a:ea typeface="+mn-ea"/>
                <a:cs typeface="+mn-cs"/>
              </a:rPr>
              <a:t>West Gate Tunnel </a:t>
            </a:r>
            <a:endParaRPr kumimoji="0" lang="en-AU" sz="1200" i="0" u="none" strike="noStrike" kern="1200" cap="none" spc="0" normalizeH="0" baseline="0" noProof="0">
              <a:ln>
                <a:noFill/>
              </a:ln>
              <a:solidFill>
                <a:srgbClr val="FFFFFF"/>
              </a:solidFill>
              <a:effectLst/>
              <a:uLnTx/>
              <a:uFillTx/>
              <a:latin typeface="VIC" panose="00000500000000000000" pitchFamily="2"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Level Crossing Removal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Metro Tunnel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North East Link</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Major Roads Projects Victoria</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Suburban Rail Loop</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kumimoji="0" lang="en-AU" sz="800" b="0" i="0" u="none" strike="noStrike" kern="1200" cap="none" spc="0" normalizeH="0" baseline="0" noProof="0">
              <a:ln>
                <a:noFill/>
              </a:ln>
              <a:solidFill>
                <a:srgbClr val="FFFFFF"/>
              </a:solidFill>
              <a:effectLst/>
              <a:uLnTx/>
              <a:uFillTx/>
              <a:latin typeface="VIC" panose="000005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i="0" u="none" strike="noStrike" kern="1200" cap="none" spc="0" normalizeH="0" baseline="0" noProof="0">
                <a:ln>
                  <a:noFill/>
                </a:ln>
                <a:solidFill>
                  <a:srgbClr val="FFFFFF"/>
                </a:solidFill>
                <a:effectLst/>
                <a:uLnTx/>
                <a:uFillTx/>
                <a:latin typeface="VIC"/>
                <a:ea typeface="+mn-ea"/>
                <a:cs typeface="+mn-cs"/>
              </a:rPr>
              <a:t>DELWP</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Great Ocean Road land reforms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Immediate Protection Areas (VEAC)</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Central West Investigation (VEAC</a:t>
            </a:r>
            <a:r>
              <a:rPr kumimoji="0" lang="en-AU" sz="1400" b="0" i="0" u="none" strike="noStrike" kern="1200" cap="none" spc="0" normalizeH="0" baseline="0" noProof="0">
                <a:ln>
                  <a:noFill/>
                </a:ln>
                <a:solidFill>
                  <a:srgbClr val="FFFFFF"/>
                </a:solidFill>
                <a:effectLst/>
                <a:uLnTx/>
                <a:uFillTx/>
                <a:latin typeface="VIC"/>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a:ln>
                  <a:noFill/>
                </a:ln>
                <a:solidFill>
                  <a:srgbClr val="FFFFFF"/>
                </a:solidFill>
                <a:effectLst/>
                <a:uLnTx/>
                <a:uFillTx/>
                <a:latin typeface="VIC"/>
                <a:ea typeface="+mn-ea"/>
                <a:cs typeface="+mn-cs"/>
              </a:rPr>
              <a:t>Suburban Parks project (SPP)</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AU" sz="1200" b="0" i="0" u="none" strike="noStrike" kern="1200" cap="none" spc="0" normalizeH="0" baseline="0" noProof="0" err="1">
                <a:ln>
                  <a:noFill/>
                </a:ln>
                <a:solidFill>
                  <a:srgbClr val="FFFFFF"/>
                </a:solidFill>
                <a:effectLst/>
                <a:uLnTx/>
                <a:uFillTx/>
                <a:latin typeface="VIC"/>
                <a:ea typeface="+mn-ea"/>
                <a:cs typeface="+mn-cs"/>
              </a:rPr>
              <a:t>Liwik</a:t>
            </a:r>
            <a:r>
              <a:rPr kumimoji="0" lang="en-AU" sz="1200" b="0" i="0" u="none" strike="noStrike" kern="1200" cap="none" spc="0" normalizeH="0" baseline="0" noProof="0">
                <a:ln>
                  <a:noFill/>
                </a:ln>
                <a:solidFill>
                  <a:srgbClr val="FFFFFF"/>
                </a:solidFill>
                <a:effectLst/>
                <a:uLnTx/>
                <a:uFillTx/>
                <a:latin typeface="VIC"/>
                <a:ea typeface="+mn-ea"/>
                <a:cs typeface="+mn-cs"/>
              </a:rPr>
              <a:t> Barring Landscape Conservation Area </a:t>
            </a:r>
            <a:endParaRPr kumimoji="0" lang="en-AU" sz="1200" b="0" i="0" u="none" strike="noStrike" kern="1200" cap="none" spc="0" normalizeH="0" baseline="0" noProof="0">
              <a:ln>
                <a:noFill/>
              </a:ln>
              <a:solidFill>
                <a:srgbClr val="FFFFFF"/>
              </a:solidFill>
              <a:effectLst/>
              <a:uLnTx/>
              <a:uFillTx/>
              <a:latin typeface="VIC" panose="00000500000000000000" pitchFamily="2" charset="0"/>
              <a:ea typeface="+mn-ea"/>
              <a:cs typeface="+mn-cs"/>
            </a:endParaRPr>
          </a:p>
        </p:txBody>
      </p:sp>
      <p:sp>
        <p:nvSpPr>
          <p:cNvPr id="5" name="Title 4"/>
          <p:cNvSpPr>
            <a:spLocks noGrp="1"/>
          </p:cNvSpPr>
          <p:nvPr>
            <p:ph type="title"/>
          </p:nvPr>
        </p:nvSpPr>
        <p:spPr/>
        <p:txBody>
          <a:bodyPr>
            <a:normAutofit/>
          </a:bodyPr>
          <a:lstStyle/>
          <a:p>
            <a:r>
              <a:rPr lang="en-US" sz="2800"/>
              <a:t>Surveyor-General Victoria</a:t>
            </a:r>
          </a:p>
        </p:txBody>
      </p:sp>
      <p:sp>
        <p:nvSpPr>
          <p:cNvPr id="7" name="Slide Number Placeholder 6"/>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4D4EDD-8A68-7542-B597-528382FBC23B}" type="slidenum">
              <a:rPr kumimoji="0" lang="en-US" sz="1200" b="0" i="0" u="none" strike="noStrike" kern="1200" cap="none" spc="0" normalizeH="0" baseline="0" noProof="0" smtClean="0">
                <a:ln>
                  <a:noFill/>
                </a:ln>
                <a:solidFill>
                  <a:srgbClr val="000000">
                    <a:tint val="75000"/>
                  </a:srgbClr>
                </a:solidFill>
                <a:effectLst/>
                <a:uLnTx/>
                <a:uFillTx/>
                <a:latin typeface="VIC" panose="00000500000000000000" pitchFamily="2"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srgbClr val="000000">
                  <a:tint val="75000"/>
                </a:srgbClr>
              </a:solidFill>
              <a:effectLst/>
              <a:uLnTx/>
              <a:uFillTx/>
              <a:latin typeface="VIC" panose="00000500000000000000" pitchFamily="2" charset="0"/>
              <a:ea typeface="+mn-ea"/>
              <a:cs typeface="Arial" panose="020B0604020202020204" pitchFamily="34" charset="0"/>
            </a:endParaRPr>
          </a:p>
        </p:txBody>
      </p:sp>
      <p:pic>
        <p:nvPicPr>
          <p:cNvPr id="12" name="Picture 11">
            <a:extLst>
              <a:ext uri="{FF2B5EF4-FFF2-40B4-BE49-F238E27FC236}">
                <a16:creationId xmlns:a16="http://schemas.microsoft.com/office/drawing/2014/main" id="{D3606B1F-8950-4873-B462-1020342129D0}"/>
              </a:ext>
            </a:extLst>
          </p:cNvPr>
          <p:cNvPicPr>
            <a:picLocks noChangeAspect="1"/>
          </p:cNvPicPr>
          <p:nvPr/>
        </p:nvPicPr>
        <p:blipFill rotWithShape="1">
          <a:blip r:embed="rId3"/>
          <a:srcRect l="13753" t="11249" r="39869" b="27728"/>
          <a:stretch/>
        </p:blipFill>
        <p:spPr>
          <a:xfrm>
            <a:off x="6279229" y="1387004"/>
            <a:ext cx="2118665" cy="1971528"/>
          </a:xfrm>
          <a:prstGeom prst="rect">
            <a:avLst/>
          </a:prstGeom>
        </p:spPr>
      </p:pic>
      <p:pic>
        <p:nvPicPr>
          <p:cNvPr id="15" name="Content Placeholder 5">
            <a:extLst>
              <a:ext uri="{FF2B5EF4-FFF2-40B4-BE49-F238E27FC236}">
                <a16:creationId xmlns:a16="http://schemas.microsoft.com/office/drawing/2014/main" id="{D85846C0-394E-4CF4-90C9-3671B2EA20D3}"/>
              </a:ext>
            </a:extLst>
          </p:cNvPr>
          <p:cNvPicPr>
            <a:picLocks noChangeAspect="1"/>
          </p:cNvPicPr>
          <p:nvPr/>
        </p:nvPicPr>
        <p:blipFill>
          <a:blip r:embed="rId4"/>
          <a:stretch>
            <a:fillRect/>
          </a:stretch>
        </p:blipFill>
        <p:spPr>
          <a:xfrm>
            <a:off x="4515883" y="2104973"/>
            <a:ext cx="2793777" cy="2324642"/>
          </a:xfrm>
          <a:prstGeom prst="rect">
            <a:avLst/>
          </a:prstGeom>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90E8C7EC-E5D6-4A62-9C44-9FA015533D78}"/>
              </a:ext>
            </a:extLst>
          </p:cNvPr>
          <p:cNvPicPr>
            <a:picLocks noChangeAspect="1"/>
          </p:cNvPicPr>
          <p:nvPr/>
        </p:nvPicPr>
        <p:blipFill rotWithShape="1">
          <a:blip r:embed="rId5"/>
          <a:srcRect l="35820" t="21111" r="33704" b="12857"/>
          <a:stretch/>
        </p:blipFill>
        <p:spPr>
          <a:xfrm>
            <a:off x="8565530" y="1172816"/>
            <a:ext cx="3268490" cy="4721151"/>
          </a:xfrm>
          <a:prstGeom prst="rect">
            <a:avLst/>
          </a:prstGeom>
        </p:spPr>
      </p:pic>
      <p:sp>
        <p:nvSpPr>
          <p:cNvPr id="13" name="Content Placeholder 5">
            <a:extLst>
              <a:ext uri="{FF2B5EF4-FFF2-40B4-BE49-F238E27FC236}">
                <a16:creationId xmlns:a16="http://schemas.microsoft.com/office/drawing/2014/main" id="{EFB44A1F-4A1E-49B8-A091-2265CDEBBD82}"/>
              </a:ext>
            </a:extLst>
          </p:cNvPr>
          <p:cNvSpPr txBox="1">
            <a:spLocks/>
          </p:cNvSpPr>
          <p:nvPr/>
        </p:nvSpPr>
        <p:spPr>
          <a:xfrm>
            <a:off x="404707" y="4841043"/>
            <a:ext cx="7993187" cy="151530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35" lvl="2" indent="0">
              <a:spcBef>
                <a:spcPts val="600"/>
              </a:spcBef>
              <a:spcAft>
                <a:spcPts val="600"/>
              </a:spcAft>
              <a:buFont typeface="Arial" panose="020B0604020202020204" pitchFamily="34" charset="0"/>
              <a:buNone/>
            </a:pPr>
            <a:r>
              <a:rPr lang="en-AU" b="1">
                <a:solidFill>
                  <a:srgbClr val="1B175D"/>
                </a:solidFill>
                <a:latin typeface="VIC"/>
                <a:cs typeface="Arial"/>
              </a:rPr>
              <a:t>Surveyors Registration Board of Victoria </a:t>
            </a:r>
            <a:r>
              <a:rPr lang="en-AU" sz="1800">
                <a:solidFill>
                  <a:srgbClr val="1B175D"/>
                </a:solidFill>
                <a:latin typeface="VIC"/>
                <a:cs typeface="Arial"/>
              </a:rPr>
              <a:t>review of the licensing process, aiming to ensure a strong future supply of surveying professionals. Exploring new options including:</a:t>
            </a:r>
          </a:p>
          <a:p>
            <a:pPr marL="286385" lvl="2" indent="-285750">
              <a:spcBef>
                <a:spcPts val="0"/>
              </a:spcBef>
            </a:pPr>
            <a:r>
              <a:rPr lang="en-AU" sz="1800">
                <a:solidFill>
                  <a:srgbClr val="1B175D"/>
                </a:solidFill>
                <a:latin typeface="VIC"/>
                <a:cs typeface="Arial"/>
              </a:rPr>
              <a:t>Competency based approach</a:t>
            </a:r>
          </a:p>
          <a:p>
            <a:pPr marL="286385" lvl="2" indent="-285750">
              <a:spcBef>
                <a:spcPts val="0"/>
              </a:spcBef>
            </a:pPr>
            <a:r>
              <a:rPr lang="en-AU" sz="1800">
                <a:solidFill>
                  <a:srgbClr val="1B175D"/>
                </a:solidFill>
                <a:latin typeface="VIC"/>
                <a:cs typeface="Arial"/>
              </a:rPr>
              <a:t>Streamlined processes</a:t>
            </a:r>
          </a:p>
          <a:p>
            <a:pPr marL="286385" lvl="2" indent="-285750">
              <a:spcBef>
                <a:spcPts val="0"/>
              </a:spcBef>
            </a:pPr>
            <a:r>
              <a:rPr lang="en-AU" sz="1800">
                <a:solidFill>
                  <a:srgbClr val="1B175D"/>
                </a:solidFill>
                <a:latin typeface="VIC"/>
                <a:cs typeface="Arial"/>
              </a:rPr>
              <a:t>More education pathways</a:t>
            </a:r>
            <a:endParaRPr lang="en-AU" sz="1400">
              <a:solidFill>
                <a:srgbClr val="1B175D"/>
              </a:solidFill>
              <a:latin typeface="VIC"/>
              <a:cs typeface="Arial"/>
            </a:endParaRPr>
          </a:p>
        </p:txBody>
      </p:sp>
    </p:spTree>
    <p:extLst>
      <p:ext uri="{BB962C8B-B14F-4D97-AF65-F5344CB8AC3E}">
        <p14:creationId xmlns:p14="http://schemas.microsoft.com/office/powerpoint/2010/main" val="3405756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rrow: Right 5">
            <a:extLst>
              <a:ext uri="{FF2B5EF4-FFF2-40B4-BE49-F238E27FC236}">
                <a16:creationId xmlns:a16="http://schemas.microsoft.com/office/drawing/2014/main" id="{0EF23516-442B-4D6B-948D-D5C50DD6F9C8}"/>
              </a:ext>
            </a:extLst>
          </p:cNvPr>
          <p:cNvSpPr/>
          <p:nvPr/>
        </p:nvSpPr>
        <p:spPr>
          <a:xfrm>
            <a:off x="6690719" y="1330646"/>
            <a:ext cx="1097334" cy="491479"/>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TextBox 8">
            <a:extLst>
              <a:ext uri="{FF2B5EF4-FFF2-40B4-BE49-F238E27FC236}">
                <a16:creationId xmlns:a16="http://schemas.microsoft.com/office/drawing/2014/main" id="{0235B365-E07C-4E5E-8036-042B01261EDE}"/>
              </a:ext>
            </a:extLst>
          </p:cNvPr>
          <p:cNvSpPr txBox="1"/>
          <p:nvPr/>
        </p:nvSpPr>
        <p:spPr>
          <a:xfrm>
            <a:off x="469602" y="1077353"/>
            <a:ext cx="6761515" cy="5407530"/>
          </a:xfrm>
          <a:prstGeom prst="rect">
            <a:avLst/>
          </a:prstGeom>
          <a:solidFill>
            <a:schemeClr val="accent6"/>
          </a:solidFill>
        </p:spPr>
        <p:txBody>
          <a:bodyPr wrap="square" lIns="144000" tIns="144000" rIns="144000" bIns="144000">
            <a:noAutofit/>
          </a:bodyPr>
          <a:lstStyle/>
          <a:p>
            <a:pPr marR="0" lvl="0" algn="l" defTabSz="914400" rtl="0" eaLnBrk="1" fontAlgn="auto" latinLnBrk="0" hangingPunct="1">
              <a:lnSpc>
                <a:spcPct val="100000"/>
              </a:lnSpc>
              <a:spcBef>
                <a:spcPts val="1000"/>
              </a:spcBef>
              <a:spcAft>
                <a:spcPts val="0"/>
              </a:spcAft>
              <a:buClrTx/>
              <a:buSzTx/>
              <a:tabLst/>
              <a:defRPr/>
            </a:pPr>
            <a: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All cadastral surveys</a:t>
            </a:r>
            <a:b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br>
            <a:r>
              <a:rPr kumimoji="0" lang="en-AU" altLang="en-US" sz="2600" b="1"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commenced</a:t>
            </a:r>
            <a:r>
              <a:rPr lang="en-AU" altLang="en-US" sz="2600" b="1">
                <a:solidFill>
                  <a:schemeClr val="bg1"/>
                </a:solidFill>
                <a:latin typeface="VIC" panose="00000500000000000000" pitchFamily="2" charset="0"/>
                <a:cs typeface="Arial" panose="020B0604020202020204" pitchFamily="34" charset="0"/>
              </a:rPr>
              <a:t> </a:t>
            </a:r>
            <a:r>
              <a:rPr kumimoji="0" lang="en-AU" altLang="en-US" sz="2600" b="1"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after</a:t>
            </a:r>
            <a:br>
              <a:rPr kumimoji="0" lang="en-AU" altLang="en-US" sz="2600" b="1"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br>
            <a:r>
              <a:rPr kumimoji="0" lang="en-AU" altLang="en-US" sz="2600" b="1"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1 July 2022 </a:t>
            </a:r>
            <a: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must</a:t>
            </a:r>
            <a:b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br>
            <a: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connect</a:t>
            </a:r>
            <a:r>
              <a:rPr lang="en-AU" altLang="en-US" sz="2600">
                <a:solidFill>
                  <a:schemeClr val="bg1"/>
                </a:solidFill>
                <a:latin typeface="VIC" panose="00000500000000000000" pitchFamily="2" charset="0"/>
                <a:cs typeface="Arial" panose="020B0604020202020204" pitchFamily="34" charset="0"/>
              </a:rPr>
              <a:t> </a:t>
            </a:r>
            <a: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to </a:t>
            </a:r>
            <a:r>
              <a:rPr kumimoji="0" lang="en-AU" altLang="en-US" sz="2600" b="1"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MGA2020</a:t>
            </a:r>
            <a:r>
              <a:rPr kumimoji="0" lang="en-AU" altLang="en-US" sz="2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a:t>
            </a:r>
            <a:endParaRPr lang="en-AU" altLang="en-US" sz="2400">
              <a:solidFill>
                <a:schemeClr val="bg1"/>
              </a:solidFill>
              <a:latin typeface="VIC" panose="00000500000000000000" pitchFamily="2" charset="0"/>
              <a:cs typeface="Arial" panose="020B0604020202020204" pitchFamily="34" charset="0"/>
            </a:endParaRPr>
          </a:p>
          <a:p>
            <a:pPr marR="0" lvl="0" algn="l" defTabSz="914400" rtl="0" eaLnBrk="1" fontAlgn="auto" latinLnBrk="0" hangingPunct="1">
              <a:lnSpc>
                <a:spcPct val="100000"/>
              </a:lnSpc>
              <a:spcBef>
                <a:spcPts val="1000"/>
              </a:spcBef>
              <a:spcAft>
                <a:spcPts val="0"/>
              </a:spcAft>
              <a:buClrTx/>
              <a:buSzTx/>
              <a:tabLst/>
              <a:defRPr/>
            </a:pPr>
            <a:endPar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endParaRPr>
          </a:p>
          <a:p>
            <a:pPr marR="0" lvl="0" algn="l" defTabSz="914400" rtl="0" eaLnBrk="1" fontAlgn="auto" latinLnBrk="0" hangingPunct="1">
              <a:lnSpc>
                <a:spcPct val="100000"/>
              </a:lnSpc>
              <a:spcBef>
                <a:spcPts val="1200"/>
              </a:spcBef>
              <a:spcAft>
                <a:spcPts val="0"/>
              </a:spcAft>
              <a:buClrTx/>
              <a:buSzTx/>
              <a:tabLst/>
              <a:defRPr/>
            </a:pPr>
            <a:r>
              <a:rPr kumimoji="0" lang="en-AU" altLang="en-US" sz="20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Including:</a:t>
            </a:r>
          </a:p>
          <a:p>
            <a:pPr marL="685800" marR="0" lvl="1" indent="-2286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Land and building subdivisions</a:t>
            </a:r>
          </a:p>
          <a:p>
            <a:pPr marL="685800" marR="0" lvl="1" indent="-2286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Application surveys</a:t>
            </a:r>
          </a:p>
          <a:p>
            <a:pPr marL="685800" marR="0" lvl="1" indent="-2286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Boundary Plans</a:t>
            </a:r>
          </a:p>
          <a:p>
            <a:pPr marL="685800" marR="0" lvl="1" indent="-2286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Crown surveys</a:t>
            </a:r>
          </a:p>
          <a:p>
            <a:pPr marR="0" lvl="0" algn="l" defTabSz="914400" rtl="0" eaLnBrk="1" fontAlgn="auto" latinLnBrk="0" hangingPunct="1">
              <a:lnSpc>
                <a:spcPct val="100000"/>
              </a:lnSpc>
              <a:spcBef>
                <a:spcPts val="1200"/>
              </a:spcBef>
              <a:spcAft>
                <a:spcPts val="0"/>
              </a:spcAft>
              <a:buClrTx/>
              <a:buSzTx/>
              <a:tabLst/>
              <a:defRPr/>
            </a:pPr>
            <a:r>
              <a:rPr kumimoji="0" lang="en-AU" altLang="en-US" sz="20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The only exceptions are:</a:t>
            </a:r>
          </a:p>
          <a:p>
            <a:pPr marL="685800" marR="0" lvl="1" indent="-2286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Partial survey subdivisions</a:t>
            </a:r>
          </a:p>
          <a:p>
            <a:pPr marL="685800" marR="0" lvl="1" indent="-2286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Records of having re-established</a:t>
            </a:r>
            <a:b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br>
            <a:r>
              <a:rPr kumimoji="0" lang="en-AU" altLang="en-US" sz="1600" b="0" i="0" u="none" strike="noStrike" kern="1200" cap="none" spc="0" normalizeH="0" baseline="0" noProof="0">
                <a:ln>
                  <a:noFill/>
                </a:ln>
                <a:solidFill>
                  <a:schemeClr val="bg1"/>
                </a:solidFill>
                <a:effectLst/>
                <a:uLnTx/>
                <a:uFillTx/>
                <a:latin typeface="VIC" panose="00000500000000000000" pitchFamily="2" charset="0"/>
                <a:ea typeface="+mn-ea"/>
                <a:cs typeface="Arial" panose="020B0604020202020204" pitchFamily="34" charset="0"/>
              </a:rPr>
              <a:t>a cadastral boundary (RE Plan)</a:t>
            </a:r>
          </a:p>
        </p:txBody>
      </p:sp>
      <p:sp>
        <p:nvSpPr>
          <p:cNvPr id="2" name="Title 1">
            <a:extLst>
              <a:ext uri="{FF2B5EF4-FFF2-40B4-BE49-F238E27FC236}">
                <a16:creationId xmlns:a16="http://schemas.microsoft.com/office/drawing/2014/main" id="{A5271DD4-3397-4A62-B00B-9BE2DC06E249}"/>
              </a:ext>
            </a:extLst>
          </p:cNvPr>
          <p:cNvSpPr>
            <a:spLocks noGrp="1"/>
          </p:cNvSpPr>
          <p:nvPr>
            <p:ph type="title"/>
          </p:nvPr>
        </p:nvSpPr>
        <p:spPr/>
        <p:txBody>
          <a:bodyPr/>
          <a:lstStyle/>
          <a:p>
            <a:r>
              <a:rPr lang="en-AU">
                <a:latin typeface="VIC"/>
                <a:cs typeface="Arial"/>
              </a:rPr>
              <a:t>Connection of surveys to MGA2020</a:t>
            </a:r>
            <a:endParaRPr lang="en-AU"/>
          </a:p>
        </p:txBody>
      </p:sp>
      <p:sp>
        <p:nvSpPr>
          <p:cNvPr id="7" name="Content Placeholder 1">
            <a:extLst>
              <a:ext uri="{FF2B5EF4-FFF2-40B4-BE49-F238E27FC236}">
                <a16:creationId xmlns:a16="http://schemas.microsoft.com/office/drawing/2014/main" id="{59FC5FCA-12FB-423B-B956-78E6C1583584}"/>
              </a:ext>
            </a:extLst>
          </p:cNvPr>
          <p:cNvSpPr txBox="1">
            <a:spLocks/>
          </p:cNvSpPr>
          <p:nvPr/>
        </p:nvSpPr>
        <p:spPr>
          <a:xfrm>
            <a:off x="7802934" y="1276833"/>
            <a:ext cx="4024567" cy="430433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200"/>
              </a:spcBef>
              <a:spcAft>
                <a:spcPts val="0"/>
              </a:spcAft>
              <a:buClrTx/>
              <a:buSzTx/>
              <a:buNone/>
              <a:tabLst/>
              <a:defRPr/>
            </a:pPr>
            <a:r>
              <a:rPr kumimoji="0" lang="en-AU" altLang="en-US" sz="1800" b="1"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The Victorian Cadastral Surveys Practice Directives July 2021</a:t>
            </a:r>
            <a:br>
              <a:rPr kumimoji="0" lang="en-AU" altLang="en-US" sz="1800" b="1"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br>
            <a:r>
              <a:rPr kumimoji="0" lang="en-AU" altLang="en-US" sz="18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have been updated to reflect the changed requirements for connection to MGA2020</a:t>
            </a:r>
          </a:p>
          <a:p>
            <a:pPr marL="228600" marR="0" lvl="0" indent="-2286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AU" altLang="en-US" sz="1600" b="1"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Edition 2</a:t>
            </a: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 </a:t>
            </a:r>
            <a:r>
              <a:rPr kumimoji="0" lang="en-AU" altLang="en-US" sz="1600" b="1"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of the July 2021 practice directives </a:t>
            </a: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can be found at:</a:t>
            </a:r>
            <a:b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b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hlinkClick r:id="rId3">
                  <a:extLst>
                    <a:ext uri="{A12FA001-AC4F-418D-AE19-62706E023703}">
                      <ahyp:hlinkClr xmlns:ahyp="http://schemas.microsoft.com/office/drawing/2018/hyperlinkcolor" val="tx"/>
                    </a:ext>
                  </a:extLst>
                </a:hlinkClick>
              </a:rPr>
              <a:t>www.land.vic.gov.au/surveying/cadastral-survey/practice-directives</a:t>
            </a: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 </a:t>
            </a:r>
          </a:p>
          <a:p>
            <a:pPr marL="228600" marR="0" lvl="0" indent="-2286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When GNSS techniques are not available and there are insufficient SCN marks to facilitate a connection using conventional traversing, surveyors should:</a:t>
            </a:r>
          </a:p>
          <a:p>
            <a:pPr>
              <a:lnSpc>
                <a:spcPct val="100000"/>
              </a:lnSpc>
              <a:spcBef>
                <a:spcPts val="600"/>
              </a:spcBef>
              <a:defRPr/>
            </a:pP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Contact SGV Geodesy at </a:t>
            </a: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hlinkClick r:id="rId4">
                  <a:extLst>
                    <a:ext uri="{A12FA001-AC4F-418D-AE19-62706E023703}">
                      <ahyp:hlinkClr xmlns:ahyp="http://schemas.microsoft.com/office/drawing/2018/hyperlinkcolor" val="tx"/>
                    </a:ext>
                  </a:extLst>
                </a:hlinkClick>
              </a:rPr>
              <a:t>smes.support@delwp.vic.gov.au</a:t>
            </a:r>
            <a:br>
              <a:rPr lang="en-AU" altLang="en-US" sz="1600">
                <a:solidFill>
                  <a:schemeClr val="accent6"/>
                </a:solidFill>
                <a:latin typeface="VIC" panose="00000500000000000000" pitchFamily="2" charset="0"/>
              </a:rPr>
            </a:br>
            <a:r>
              <a:rPr kumimoji="0" lang="en-AU" altLang="en-US" sz="1600" b="0" i="0" u="none" strike="noStrike" kern="1200" cap="none" spc="0" normalizeH="0" baseline="0" noProof="0">
                <a:ln>
                  <a:noFill/>
                </a:ln>
                <a:solidFill>
                  <a:schemeClr val="accent6"/>
                </a:solidFill>
                <a:effectLst/>
                <a:uLnTx/>
                <a:uFillTx/>
                <a:latin typeface="VIC" panose="00000500000000000000" pitchFamily="2" charset="0"/>
                <a:ea typeface="+mn-ea"/>
                <a:cs typeface="Arial" panose="020B0604020202020204" pitchFamily="34" charset="0"/>
              </a:rPr>
              <a:t>to discuss the options</a:t>
            </a:r>
            <a:endParaRPr kumimoji="0" lang="en-AU" sz="1600" b="0" i="0" u="none" strike="noStrike" kern="1200" cap="none" spc="0" normalizeH="0" baseline="0" noProof="0">
              <a:ln>
                <a:noFill/>
              </a:ln>
              <a:solidFill>
                <a:schemeClr val="accent6"/>
              </a:solidFill>
              <a:effectLst/>
              <a:uLnTx/>
              <a:uFillTx/>
              <a:latin typeface="Arial" panose="020B0604020202020204" pitchFamily="34" charset="0"/>
              <a:ea typeface="+mn-ea"/>
              <a:cs typeface="Arial" panose="020B0604020202020204" pitchFamily="34" charset="0"/>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endParaRPr kumimoji="0" lang="en-AU" sz="1600" b="0" i="0" u="none" strike="noStrike" kern="1200" cap="none" spc="0" normalizeH="0" baseline="0" noProof="0">
              <a:ln>
                <a:noFill/>
              </a:ln>
              <a:solidFill>
                <a:schemeClr val="accent6"/>
              </a:solidFill>
              <a:effectLst/>
              <a:uLnTx/>
              <a:uFillTx/>
              <a:latin typeface="Arial" panose="020B0604020202020204" pitchFamily="34" charset="0"/>
              <a:ea typeface="+mn-ea"/>
              <a:cs typeface="Arial" panose="020B0604020202020204" pitchFamily="34" charset="0"/>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endParaRPr kumimoji="0" lang="en-AU" sz="1600" b="0" i="0" u="none" strike="noStrike" kern="1200" cap="none" spc="0" normalizeH="0" baseline="0" noProof="0">
              <a:ln>
                <a:noFill/>
              </a:ln>
              <a:solidFill>
                <a:schemeClr val="accent6"/>
              </a:solidFill>
              <a:effectLst/>
              <a:uLnTx/>
              <a:uFillTx/>
              <a:latin typeface="Arial" panose="020B0604020202020204" pitchFamily="34" charset="0"/>
              <a:ea typeface="+mn-ea"/>
              <a:cs typeface="Arial" panose="020B0604020202020204" pitchFamily="34" charset="0"/>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endParaRPr kumimoji="0" lang="en-AU" sz="1600" b="0" i="0" u="none" strike="noStrike" kern="1200" cap="none" spc="0" normalizeH="0" baseline="0" noProof="0">
              <a:ln>
                <a:noFill/>
              </a:ln>
              <a:solidFill>
                <a:schemeClr val="accent6"/>
              </a:solidFill>
              <a:effectLst/>
              <a:uLnTx/>
              <a:uFillTx/>
              <a:latin typeface="Arial" panose="020B0604020202020204" pitchFamily="34" charset="0"/>
              <a:ea typeface="+mn-ea"/>
              <a:cs typeface="Arial" panose="020B0604020202020204" pitchFamily="34" charset="0"/>
            </a:endParaRPr>
          </a:p>
        </p:txBody>
      </p:sp>
      <p:pic>
        <p:nvPicPr>
          <p:cNvPr id="4" name="Picture 3" descr="A picture containing ground, outdoor, coin&#10;&#10;Description automatically generated">
            <a:extLst>
              <a:ext uri="{FF2B5EF4-FFF2-40B4-BE49-F238E27FC236}">
                <a16:creationId xmlns:a16="http://schemas.microsoft.com/office/drawing/2014/main" id="{445C2486-132F-4A46-9DD0-BBA4E0129426}"/>
              </a:ext>
            </a:extLst>
          </p:cNvPr>
          <p:cNvPicPr>
            <a:picLocks noChangeAspect="1"/>
          </p:cNvPicPr>
          <p:nvPr/>
        </p:nvPicPr>
        <p:blipFill rotWithShape="1">
          <a:blip r:embed="rId5">
            <a:extLst>
              <a:ext uri="{28A0092B-C50C-407E-A947-70E740481C1C}">
                <a14:useLocalDpi xmlns:a14="http://schemas.microsoft.com/office/drawing/2010/main" val="0"/>
              </a:ext>
            </a:extLst>
          </a:blip>
          <a:srcRect t="6445"/>
          <a:stretch/>
        </p:blipFill>
        <p:spPr>
          <a:xfrm>
            <a:off x="5318117" y="3782772"/>
            <a:ext cx="1912999" cy="2702111"/>
          </a:xfrm>
          <a:prstGeom prst="rect">
            <a:avLst/>
          </a:prstGeom>
          <a:ln>
            <a:noFill/>
          </a:ln>
        </p:spPr>
      </p:pic>
      <p:pic>
        <p:nvPicPr>
          <p:cNvPr id="8" name="Picture 7" descr="A screenshot of a video game&#10;&#10;Description automatically generated with medium confidence">
            <a:extLst>
              <a:ext uri="{FF2B5EF4-FFF2-40B4-BE49-F238E27FC236}">
                <a16:creationId xmlns:a16="http://schemas.microsoft.com/office/drawing/2014/main" id="{FEA68DA2-1F0C-4784-B1F8-91A658B413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18118" y="1089517"/>
            <a:ext cx="1898118" cy="2681091"/>
          </a:xfrm>
          <a:prstGeom prst="rect">
            <a:avLst/>
          </a:prstGeom>
          <a:ln>
            <a:solidFill>
              <a:schemeClr val="bg2">
                <a:lumMod val="90000"/>
              </a:schemeClr>
            </a:solidFill>
          </a:ln>
        </p:spPr>
      </p:pic>
    </p:spTree>
    <p:extLst>
      <p:ext uri="{BB962C8B-B14F-4D97-AF65-F5344CB8AC3E}">
        <p14:creationId xmlns:p14="http://schemas.microsoft.com/office/powerpoint/2010/main" val="11959592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AU" sz="2800"/>
              <a:t>Enhancements to the Victorian Survey Control Network</a:t>
            </a:r>
          </a:p>
        </p:txBody>
      </p:sp>
      <p:sp>
        <p:nvSpPr>
          <p:cNvPr id="7" name="Slide Number Placeholder 6"/>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4D4EDD-8A68-7542-B597-528382FBC23B}" type="slidenum">
              <a:rPr kumimoji="0" lang="en-US" sz="1200" b="0" i="0" u="none" strike="noStrike" kern="1200" cap="none" spc="0" normalizeH="0" baseline="0" noProof="0" smtClean="0">
                <a:ln>
                  <a:noFill/>
                </a:ln>
                <a:solidFill>
                  <a:srgbClr val="000000">
                    <a:tint val="75000"/>
                  </a:srgbClr>
                </a:solidFill>
                <a:effectLst/>
                <a:uLnTx/>
                <a:uFillTx/>
                <a:latin typeface="VIC" panose="00000500000000000000" pitchFamily="2"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srgbClr val="000000">
                  <a:tint val="75000"/>
                </a:srgbClr>
              </a:solidFill>
              <a:effectLst/>
              <a:uLnTx/>
              <a:uFillTx/>
              <a:latin typeface="VIC" panose="00000500000000000000" pitchFamily="2" charset="0"/>
              <a:ea typeface="+mn-ea"/>
              <a:cs typeface="Arial" panose="020B0604020202020204" pitchFamily="34" charset="0"/>
            </a:endParaRPr>
          </a:p>
        </p:txBody>
      </p:sp>
      <p:sp>
        <p:nvSpPr>
          <p:cNvPr id="11" name="Title 1">
            <a:extLst>
              <a:ext uri="{FF2B5EF4-FFF2-40B4-BE49-F238E27FC236}">
                <a16:creationId xmlns:a16="http://schemas.microsoft.com/office/drawing/2014/main" id="{CC6B4A74-76BD-40B5-9F27-4F854FAA9CAA}"/>
              </a:ext>
            </a:extLst>
          </p:cNvPr>
          <p:cNvSpPr txBox="1">
            <a:spLocks/>
          </p:cNvSpPr>
          <p:nvPr/>
        </p:nvSpPr>
        <p:spPr>
          <a:xfrm>
            <a:off x="838200" y="365125"/>
            <a:ext cx="10515600" cy="1325563"/>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000" kern="1200">
                <a:solidFill>
                  <a:schemeClr val="bg1"/>
                </a:solidFill>
                <a:latin typeface="VIC" panose="00000500000000000000" pitchFamily="2" charset="0"/>
                <a:ea typeface="+mj-ea"/>
                <a:cs typeface="Arial" panose="020B0604020202020204" pitchFamily="34" charset="0"/>
              </a:defRPr>
            </a:lvl1pPr>
          </a:lstStyle>
          <a:p>
            <a:endParaRPr lang="en-AU"/>
          </a:p>
        </p:txBody>
      </p:sp>
      <p:pic>
        <p:nvPicPr>
          <p:cNvPr id="13" name="Content Placeholder 4" descr="Map&#10;&#10;Description automatically generated">
            <a:extLst>
              <a:ext uri="{FF2B5EF4-FFF2-40B4-BE49-F238E27FC236}">
                <a16:creationId xmlns:a16="http://schemas.microsoft.com/office/drawing/2014/main" id="{6509FED2-E99C-43AD-8F32-407165687C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0030" y="2800766"/>
            <a:ext cx="5081021" cy="3526261"/>
          </a:xfrm>
          <a:prstGeom prst="rect">
            <a:avLst/>
          </a:prstGeom>
        </p:spPr>
      </p:pic>
      <p:pic>
        <p:nvPicPr>
          <p:cNvPr id="14" name="Picture 13">
            <a:extLst>
              <a:ext uri="{FF2B5EF4-FFF2-40B4-BE49-F238E27FC236}">
                <a16:creationId xmlns:a16="http://schemas.microsoft.com/office/drawing/2014/main" id="{373A5C14-2260-49CE-B8BE-999B95B53D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38264" y="1075250"/>
            <a:ext cx="3646647" cy="2623533"/>
          </a:xfrm>
          <a:prstGeom prst="rect">
            <a:avLst/>
          </a:prstGeom>
          <a:ln w="19050">
            <a:solidFill>
              <a:srgbClr val="FF0000"/>
            </a:solidFill>
          </a:ln>
        </p:spPr>
      </p:pic>
      <p:graphicFrame>
        <p:nvGraphicFramePr>
          <p:cNvPr id="17" name="Table 9">
            <a:extLst>
              <a:ext uri="{FF2B5EF4-FFF2-40B4-BE49-F238E27FC236}">
                <a16:creationId xmlns:a16="http://schemas.microsoft.com/office/drawing/2014/main" id="{7741D6B9-6FDF-462B-848F-0A05566BE9A2}"/>
              </a:ext>
            </a:extLst>
          </p:cNvPr>
          <p:cNvGraphicFramePr>
            <a:graphicFrameLocks noGrp="1"/>
          </p:cNvGraphicFramePr>
          <p:nvPr>
            <p:extLst>
              <p:ext uri="{D42A27DB-BD31-4B8C-83A1-F6EECF244321}">
                <p14:modId xmlns:p14="http://schemas.microsoft.com/office/powerpoint/2010/main" val="2076994179"/>
              </p:ext>
            </p:extLst>
          </p:nvPr>
        </p:nvGraphicFramePr>
        <p:xfrm>
          <a:off x="588056" y="3698783"/>
          <a:ext cx="5627914" cy="2690559"/>
        </p:xfrm>
        <a:graphic>
          <a:graphicData uri="http://schemas.openxmlformats.org/drawingml/2006/table">
            <a:tbl>
              <a:tblPr firstRow="1" bandRow="1">
                <a:tableStyleId>{5C22544A-7EE6-4342-B048-85BDC9FD1C3A}</a:tableStyleId>
              </a:tblPr>
              <a:tblGrid>
                <a:gridCol w="3021740">
                  <a:extLst>
                    <a:ext uri="{9D8B030D-6E8A-4147-A177-3AD203B41FA5}">
                      <a16:colId xmlns:a16="http://schemas.microsoft.com/office/drawing/2014/main" val="1906961864"/>
                    </a:ext>
                  </a:extLst>
                </a:gridCol>
                <a:gridCol w="1309422">
                  <a:extLst>
                    <a:ext uri="{9D8B030D-6E8A-4147-A177-3AD203B41FA5}">
                      <a16:colId xmlns:a16="http://schemas.microsoft.com/office/drawing/2014/main" val="2058346151"/>
                    </a:ext>
                  </a:extLst>
                </a:gridCol>
                <a:gridCol w="1296752">
                  <a:extLst>
                    <a:ext uri="{9D8B030D-6E8A-4147-A177-3AD203B41FA5}">
                      <a16:colId xmlns:a16="http://schemas.microsoft.com/office/drawing/2014/main" val="719905917"/>
                    </a:ext>
                  </a:extLst>
                </a:gridCol>
              </a:tblGrid>
              <a:tr h="456634">
                <a:tc>
                  <a:txBody>
                    <a:bodyPr/>
                    <a:lstStyle/>
                    <a:p>
                      <a:r>
                        <a:rPr lang="en-AU">
                          <a:latin typeface="VIC" panose="00000500000000000000" pitchFamily="2" charset="0"/>
                        </a:rPr>
                        <a:t>External data submission</a:t>
                      </a:r>
                    </a:p>
                  </a:txBody>
                  <a:tcPr/>
                </a:tc>
                <a:tc>
                  <a:txBody>
                    <a:bodyPr/>
                    <a:lstStyle/>
                    <a:p>
                      <a:pPr algn="ctr"/>
                      <a:r>
                        <a:rPr lang="en-AU">
                          <a:latin typeface="VIC" panose="00000500000000000000" pitchFamily="2" charset="0"/>
                        </a:rPr>
                        <a:t>2020-21</a:t>
                      </a:r>
                    </a:p>
                  </a:txBody>
                  <a:tcPr/>
                </a:tc>
                <a:tc>
                  <a:txBody>
                    <a:bodyPr/>
                    <a:lstStyle/>
                    <a:p>
                      <a:pPr algn="ctr"/>
                      <a:r>
                        <a:rPr lang="en-AU">
                          <a:latin typeface="VIC" panose="00000500000000000000" pitchFamily="2" charset="0"/>
                        </a:rPr>
                        <a:t>2021-22</a:t>
                      </a:r>
                    </a:p>
                  </a:txBody>
                  <a:tcPr/>
                </a:tc>
                <a:extLst>
                  <a:ext uri="{0D108BD9-81ED-4DB2-BD59-A6C34878D82A}">
                    <a16:rowId xmlns:a16="http://schemas.microsoft.com/office/drawing/2014/main" val="1872625439"/>
                  </a:ext>
                </a:extLst>
              </a:tr>
              <a:tr h="429207">
                <a:tc>
                  <a:txBody>
                    <a:bodyPr/>
                    <a:lstStyle/>
                    <a:p>
                      <a:r>
                        <a:rPr lang="en-AU">
                          <a:latin typeface="VIC" panose="00000500000000000000" pitchFamily="2" charset="0"/>
                        </a:rPr>
                        <a:t>New SCN marks</a:t>
                      </a:r>
                    </a:p>
                  </a:txBody>
                  <a:tcPr/>
                </a:tc>
                <a:tc>
                  <a:txBody>
                    <a:bodyPr/>
                    <a:lstStyle/>
                    <a:p>
                      <a:pPr algn="ctr"/>
                      <a:r>
                        <a:rPr lang="en-AU">
                          <a:latin typeface="VIC" panose="00000500000000000000" pitchFamily="2" charset="0"/>
                        </a:rPr>
                        <a:t>106</a:t>
                      </a:r>
                    </a:p>
                  </a:txBody>
                  <a:tcPr/>
                </a:tc>
                <a:tc>
                  <a:txBody>
                    <a:bodyPr/>
                    <a:lstStyle/>
                    <a:p>
                      <a:pPr algn="ctr"/>
                      <a:r>
                        <a:rPr lang="en-AU" b="1">
                          <a:latin typeface="VIC" panose="00000500000000000000" pitchFamily="2" charset="0"/>
                        </a:rPr>
                        <a:t>414</a:t>
                      </a:r>
                    </a:p>
                  </a:txBody>
                  <a:tcPr/>
                </a:tc>
                <a:extLst>
                  <a:ext uri="{0D108BD9-81ED-4DB2-BD59-A6C34878D82A}">
                    <a16:rowId xmlns:a16="http://schemas.microsoft.com/office/drawing/2014/main" val="2954334082"/>
                  </a:ext>
                </a:extLst>
              </a:tr>
              <a:tr h="445744">
                <a:tc>
                  <a:txBody>
                    <a:bodyPr/>
                    <a:lstStyle/>
                    <a:p>
                      <a:r>
                        <a:rPr lang="en-AU">
                          <a:latin typeface="VIC" panose="00000500000000000000" pitchFamily="2" charset="0"/>
                        </a:rPr>
                        <a:t>GNSS data projects</a:t>
                      </a:r>
                    </a:p>
                  </a:txBody>
                  <a:tcPr/>
                </a:tc>
                <a:tc>
                  <a:txBody>
                    <a:bodyPr/>
                    <a:lstStyle/>
                    <a:p>
                      <a:pPr algn="ctr"/>
                      <a:r>
                        <a:rPr lang="en-AU">
                          <a:latin typeface="VIC" panose="00000500000000000000" pitchFamily="2" charset="0"/>
                        </a:rPr>
                        <a:t>53</a:t>
                      </a:r>
                    </a:p>
                  </a:txBody>
                  <a:tcPr/>
                </a:tc>
                <a:tc>
                  <a:txBody>
                    <a:bodyPr/>
                    <a:lstStyle/>
                    <a:p>
                      <a:pPr algn="ctr"/>
                      <a:r>
                        <a:rPr lang="en-AU" b="1">
                          <a:latin typeface="VIC" panose="00000500000000000000" pitchFamily="2" charset="0"/>
                        </a:rPr>
                        <a:t>101</a:t>
                      </a:r>
                    </a:p>
                  </a:txBody>
                  <a:tcPr/>
                </a:tc>
                <a:extLst>
                  <a:ext uri="{0D108BD9-81ED-4DB2-BD59-A6C34878D82A}">
                    <a16:rowId xmlns:a16="http://schemas.microsoft.com/office/drawing/2014/main" val="1075425857"/>
                  </a:ext>
                </a:extLst>
              </a:tr>
              <a:tr h="487081">
                <a:tc>
                  <a:txBody>
                    <a:bodyPr/>
                    <a:lstStyle/>
                    <a:p>
                      <a:r>
                        <a:rPr lang="en-AU">
                          <a:latin typeface="VIC" panose="00000500000000000000" pitchFamily="2" charset="0"/>
                        </a:rPr>
                        <a:t>New PMs levelled</a:t>
                      </a:r>
                    </a:p>
                  </a:txBody>
                  <a:tcPr/>
                </a:tc>
                <a:tc>
                  <a:txBody>
                    <a:bodyPr/>
                    <a:lstStyle/>
                    <a:p>
                      <a:pPr algn="ctr"/>
                      <a:r>
                        <a:rPr lang="en-AU">
                          <a:latin typeface="VIC" panose="00000500000000000000" pitchFamily="2" charset="0"/>
                        </a:rPr>
                        <a:t>106</a:t>
                      </a:r>
                    </a:p>
                  </a:txBody>
                  <a:tcPr/>
                </a:tc>
                <a:tc>
                  <a:txBody>
                    <a:bodyPr/>
                    <a:lstStyle/>
                    <a:p>
                      <a:pPr algn="ctr"/>
                      <a:r>
                        <a:rPr lang="en-AU" b="1">
                          <a:latin typeface="VIC" panose="00000500000000000000" pitchFamily="2" charset="0"/>
                        </a:rPr>
                        <a:t>400</a:t>
                      </a:r>
                    </a:p>
                  </a:txBody>
                  <a:tcPr/>
                </a:tc>
                <a:extLst>
                  <a:ext uri="{0D108BD9-81ED-4DB2-BD59-A6C34878D82A}">
                    <a16:rowId xmlns:a16="http://schemas.microsoft.com/office/drawing/2014/main" val="2925635014"/>
                  </a:ext>
                </a:extLst>
              </a:tr>
              <a:tr h="688447">
                <a:tc>
                  <a:txBody>
                    <a:bodyPr/>
                    <a:lstStyle/>
                    <a:p>
                      <a:r>
                        <a:rPr lang="en-AU">
                          <a:latin typeface="VIC" panose="00000500000000000000" pitchFamily="2" charset="0"/>
                        </a:rPr>
                        <a:t>Levelling data projects</a:t>
                      </a:r>
                    </a:p>
                  </a:txBody>
                  <a:tcPr/>
                </a:tc>
                <a:tc>
                  <a:txBody>
                    <a:bodyPr/>
                    <a:lstStyle/>
                    <a:p>
                      <a:pPr algn="ctr"/>
                      <a:r>
                        <a:rPr lang="en-AU">
                          <a:latin typeface="VIC" panose="00000500000000000000" pitchFamily="2" charset="0"/>
                        </a:rPr>
                        <a:t>5</a:t>
                      </a:r>
                    </a:p>
                  </a:txBody>
                  <a:tcPr/>
                </a:tc>
                <a:tc>
                  <a:txBody>
                    <a:bodyPr/>
                    <a:lstStyle/>
                    <a:p>
                      <a:pPr algn="ctr"/>
                      <a:r>
                        <a:rPr lang="en-AU" b="1">
                          <a:latin typeface="VIC" panose="00000500000000000000" pitchFamily="2" charset="0"/>
                        </a:rPr>
                        <a:t>16</a:t>
                      </a:r>
                    </a:p>
                  </a:txBody>
                  <a:tcPr/>
                </a:tc>
                <a:extLst>
                  <a:ext uri="{0D108BD9-81ED-4DB2-BD59-A6C34878D82A}">
                    <a16:rowId xmlns:a16="http://schemas.microsoft.com/office/drawing/2014/main" val="4074887789"/>
                  </a:ext>
                </a:extLst>
              </a:tr>
            </a:tbl>
          </a:graphicData>
        </a:graphic>
      </p:graphicFrame>
      <p:sp>
        <p:nvSpPr>
          <p:cNvPr id="18" name="TextBox 17">
            <a:extLst>
              <a:ext uri="{FF2B5EF4-FFF2-40B4-BE49-F238E27FC236}">
                <a16:creationId xmlns:a16="http://schemas.microsoft.com/office/drawing/2014/main" id="{CC4B2719-8486-4A91-B80E-B6968301B9E2}"/>
              </a:ext>
            </a:extLst>
          </p:cNvPr>
          <p:cNvSpPr txBox="1"/>
          <p:nvPr/>
        </p:nvSpPr>
        <p:spPr>
          <a:xfrm>
            <a:off x="442517" y="851328"/>
            <a:ext cx="6524339" cy="2847703"/>
          </a:xfrm>
          <a:prstGeom prst="rect">
            <a:avLst/>
          </a:prstGeom>
          <a:noFill/>
        </p:spPr>
        <p:txBody>
          <a:bodyPr wrap="square">
            <a:spAutoFit/>
          </a:bodyPr>
          <a:lstStyle/>
          <a:p>
            <a:pPr marL="635" lvl="2">
              <a:lnSpc>
                <a:spcPct val="90000"/>
              </a:lnSpc>
              <a:spcBef>
                <a:spcPts val="600"/>
              </a:spcBef>
              <a:spcAft>
                <a:spcPts val="600"/>
              </a:spcAft>
            </a:pPr>
            <a:r>
              <a:rPr lang="en-AU">
                <a:solidFill>
                  <a:srgbClr val="1B175D"/>
                </a:solidFill>
                <a:latin typeface="VIC"/>
                <a:cs typeface="Arial"/>
              </a:rPr>
              <a:t>In 21/22, 650 new SCN marks added across Victoria</a:t>
            </a:r>
          </a:p>
          <a:p>
            <a:pPr marL="635" lvl="2">
              <a:lnSpc>
                <a:spcPct val="90000"/>
              </a:lnSpc>
              <a:spcBef>
                <a:spcPts val="600"/>
              </a:spcBef>
              <a:spcAft>
                <a:spcPts val="600"/>
              </a:spcAft>
            </a:pPr>
            <a:r>
              <a:rPr lang="en-AU">
                <a:solidFill>
                  <a:srgbClr val="1B175D"/>
                </a:solidFill>
                <a:latin typeface="VIC"/>
                <a:cs typeface="Arial"/>
              </a:rPr>
              <a:t>414 due to GNSS data supplied by surveyors to SGV </a:t>
            </a:r>
          </a:p>
          <a:p>
            <a:pPr marL="635" lvl="2">
              <a:lnSpc>
                <a:spcPct val="90000"/>
              </a:lnSpc>
              <a:spcBef>
                <a:spcPts val="600"/>
              </a:spcBef>
              <a:spcAft>
                <a:spcPts val="600"/>
              </a:spcAft>
            </a:pPr>
            <a:r>
              <a:rPr lang="en-AU">
                <a:solidFill>
                  <a:srgbClr val="1B175D"/>
                </a:solidFill>
                <a:latin typeface="VIC"/>
                <a:cs typeface="Arial"/>
              </a:rPr>
              <a:t>101 projects delivered (2x previous year) ranging from small projects to large campaigns for infrastructure projects </a:t>
            </a:r>
          </a:p>
          <a:p>
            <a:pPr marL="635" lvl="2">
              <a:lnSpc>
                <a:spcPct val="90000"/>
              </a:lnSpc>
              <a:spcBef>
                <a:spcPts val="600"/>
              </a:spcBef>
              <a:spcAft>
                <a:spcPts val="600"/>
              </a:spcAft>
            </a:pPr>
            <a:r>
              <a:rPr lang="en-AU" sz="2800" b="1">
                <a:solidFill>
                  <a:srgbClr val="1B175D"/>
                </a:solidFill>
                <a:latin typeface="VIC"/>
                <a:cs typeface="Arial"/>
              </a:rPr>
              <a:t>Thank you </a:t>
            </a:r>
            <a:r>
              <a:rPr lang="en-AU">
                <a:solidFill>
                  <a:srgbClr val="1B175D"/>
                </a:solidFill>
                <a:latin typeface="VIC"/>
                <a:cs typeface="Arial"/>
              </a:rPr>
              <a:t>to those who submitted data </a:t>
            </a:r>
          </a:p>
          <a:p>
            <a:pPr marL="635" lvl="2">
              <a:lnSpc>
                <a:spcPct val="90000"/>
              </a:lnSpc>
              <a:spcBef>
                <a:spcPts val="600"/>
              </a:spcBef>
              <a:spcAft>
                <a:spcPts val="600"/>
              </a:spcAft>
            </a:pPr>
            <a:r>
              <a:rPr lang="en-AU">
                <a:solidFill>
                  <a:srgbClr val="1B175D"/>
                </a:solidFill>
                <a:latin typeface="VIC"/>
                <a:cs typeface="Arial"/>
              </a:rPr>
              <a:t>Find out how you can help improve our SCN by  contacting SMES Support. </a:t>
            </a:r>
          </a:p>
        </p:txBody>
      </p:sp>
    </p:spTree>
    <p:extLst>
      <p:ext uri="{BB962C8B-B14F-4D97-AF65-F5344CB8AC3E}">
        <p14:creationId xmlns:p14="http://schemas.microsoft.com/office/powerpoint/2010/main" val="371545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A picture containing grass, mountain, outdoor, sky&#10;&#10;Description automatically generated">
            <a:extLst>
              <a:ext uri="{FF2B5EF4-FFF2-40B4-BE49-F238E27FC236}">
                <a16:creationId xmlns:a16="http://schemas.microsoft.com/office/drawing/2014/main" id="{A7B67708-544E-4F88-8A26-3DB9E2E6A81A}"/>
              </a:ext>
            </a:extLst>
          </p:cNvPr>
          <p:cNvPicPr>
            <a:picLocks noChangeAspect="1"/>
          </p:cNvPicPr>
          <p:nvPr/>
        </p:nvPicPr>
        <p:blipFill rotWithShape="1">
          <a:blip r:embed="rId7">
            <a:extLst>
              <a:ext uri="{28A0092B-C50C-407E-A947-70E740481C1C}">
                <a14:useLocalDpi xmlns:a14="http://schemas.microsoft.com/office/drawing/2010/main" val="0"/>
              </a:ext>
            </a:extLst>
          </a:blip>
          <a:srcRect t="6027" b="9598"/>
          <a:stretch/>
        </p:blipFill>
        <p:spPr>
          <a:xfrm>
            <a:off x="0" y="1"/>
            <a:ext cx="12192000" cy="6858000"/>
          </a:xfrm>
          <a:prstGeom prst="rect">
            <a:avLst/>
          </a:prstGeom>
        </p:spPr>
      </p:pic>
      <p:sp>
        <p:nvSpPr>
          <p:cNvPr id="31" name="Rectangle 30">
            <a:extLst>
              <a:ext uri="{FF2B5EF4-FFF2-40B4-BE49-F238E27FC236}">
                <a16:creationId xmlns:a16="http://schemas.microsoft.com/office/drawing/2014/main" id="{A3172B03-5AF1-4258-890E-AF4A41FE7A2C}"/>
              </a:ext>
            </a:extLst>
          </p:cNvPr>
          <p:cNvSpPr/>
          <p:nvPr/>
        </p:nvSpPr>
        <p:spPr>
          <a:xfrm>
            <a:off x="730271" y="4134678"/>
            <a:ext cx="8505169" cy="23555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6" name="Rectangle 25">
            <a:extLst>
              <a:ext uri="{FF2B5EF4-FFF2-40B4-BE49-F238E27FC236}">
                <a16:creationId xmlns:a16="http://schemas.microsoft.com/office/drawing/2014/main" id="{830FBE94-1588-4AD0-AFDD-E152ECE7AD24}"/>
              </a:ext>
            </a:extLst>
          </p:cNvPr>
          <p:cNvSpPr/>
          <p:nvPr/>
        </p:nvSpPr>
        <p:spPr>
          <a:xfrm>
            <a:off x="2397760" y="1382998"/>
            <a:ext cx="6837680" cy="24270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Title 4">
            <a:extLst>
              <a:ext uri="{FF2B5EF4-FFF2-40B4-BE49-F238E27FC236}">
                <a16:creationId xmlns:a16="http://schemas.microsoft.com/office/drawing/2014/main" id="{7B85690E-402C-4245-B79E-93A41C6361CB}"/>
              </a:ext>
            </a:extLst>
          </p:cNvPr>
          <p:cNvSpPr>
            <a:spLocks noGrp="1"/>
          </p:cNvSpPr>
          <p:nvPr>
            <p:ph type="title"/>
          </p:nvPr>
        </p:nvSpPr>
        <p:spPr>
          <a:xfrm>
            <a:off x="676273" y="0"/>
            <a:ext cx="11514971" cy="710125"/>
          </a:xfrm>
        </p:spPr>
        <p:txBody>
          <a:bodyPr/>
          <a:lstStyle/>
          <a:p>
            <a:r>
              <a:rPr lang="en-AU">
                <a:solidFill>
                  <a:schemeClr val="accent6"/>
                </a:solidFill>
              </a:rPr>
              <a:t>Place naming</a:t>
            </a:r>
          </a:p>
        </p:txBody>
      </p:sp>
      <p:pic>
        <p:nvPicPr>
          <p:cNvPr id="2" name="Picture 2" descr="A picture containing text&#10;&#10;Description automatically generated">
            <a:extLst>
              <a:ext uri="{FF2B5EF4-FFF2-40B4-BE49-F238E27FC236}">
                <a16:creationId xmlns:a16="http://schemas.microsoft.com/office/drawing/2014/main" id="{312F4BF8-9278-D971-1551-5422BC3770CC}"/>
              </a:ext>
            </a:extLst>
          </p:cNvPr>
          <p:cNvPicPr>
            <a:picLocks noChangeAspect="1"/>
          </p:cNvPicPr>
          <p:nvPr/>
        </p:nvPicPr>
        <p:blipFill rotWithShape="1">
          <a:blip r:embed="rId8"/>
          <a:srcRect l="-3586" t="20979" r="-1772" b="8853"/>
          <a:stretch/>
        </p:blipFill>
        <p:spPr>
          <a:xfrm>
            <a:off x="716028" y="1382997"/>
            <a:ext cx="3990525" cy="1230009"/>
          </a:xfrm>
          <a:prstGeom prst="rect">
            <a:avLst/>
          </a:prstGeom>
          <a:solidFill>
            <a:schemeClr val="bg1"/>
          </a:solidFill>
        </p:spPr>
      </p:pic>
      <p:pic>
        <p:nvPicPr>
          <p:cNvPr id="7" name="Picture 7" descr="Graphical user interface, application&#10;&#10;Description automatically generated">
            <a:extLst>
              <a:ext uri="{FF2B5EF4-FFF2-40B4-BE49-F238E27FC236}">
                <a16:creationId xmlns:a16="http://schemas.microsoft.com/office/drawing/2014/main" id="{2523FF35-0D8D-5DED-0775-9AEFFA44E3FC}"/>
              </a:ext>
            </a:extLst>
          </p:cNvPr>
          <p:cNvPicPr>
            <a:picLocks noChangeAspect="1"/>
          </p:cNvPicPr>
          <p:nvPr/>
        </p:nvPicPr>
        <p:blipFill rotWithShape="1">
          <a:blip r:embed="rId9"/>
          <a:srcRect l="25319" r="12350" b="27902"/>
          <a:stretch/>
        </p:blipFill>
        <p:spPr>
          <a:xfrm>
            <a:off x="2997433" y="4194118"/>
            <a:ext cx="6170605" cy="1701447"/>
          </a:xfrm>
          <a:prstGeom prst="rect">
            <a:avLst/>
          </a:prstGeom>
          <a:solidFill>
            <a:schemeClr val="bg1"/>
          </a:solidFill>
        </p:spPr>
      </p:pic>
      <p:pic>
        <p:nvPicPr>
          <p:cNvPr id="8" name="Picture 8" descr="Logo&#10;&#10;Description automatically generated">
            <a:extLst>
              <a:ext uri="{FF2B5EF4-FFF2-40B4-BE49-F238E27FC236}">
                <a16:creationId xmlns:a16="http://schemas.microsoft.com/office/drawing/2014/main" id="{1DA72A89-381D-3AE1-37C3-D2BB09AA9E8A}"/>
              </a:ext>
            </a:extLst>
          </p:cNvPr>
          <p:cNvPicPr>
            <a:picLocks noChangeAspect="1"/>
          </p:cNvPicPr>
          <p:nvPr/>
        </p:nvPicPr>
        <p:blipFill rotWithShape="1">
          <a:blip r:embed="rId10"/>
          <a:srcRect l="1776" t="-12004" r="42851" b="51372"/>
          <a:stretch/>
        </p:blipFill>
        <p:spPr>
          <a:xfrm>
            <a:off x="9401578" y="2275619"/>
            <a:ext cx="2562465" cy="714656"/>
          </a:xfrm>
          <a:prstGeom prst="rect">
            <a:avLst/>
          </a:prstGeom>
          <a:solidFill>
            <a:schemeClr val="bg1"/>
          </a:solidFill>
        </p:spPr>
      </p:pic>
      <p:sp>
        <p:nvSpPr>
          <p:cNvPr id="9" name="Rectangle 8">
            <a:extLst>
              <a:ext uri="{FF2B5EF4-FFF2-40B4-BE49-F238E27FC236}">
                <a16:creationId xmlns:a16="http://schemas.microsoft.com/office/drawing/2014/main" id="{F945F8C8-ABAA-4862-90F2-1AC5E6E3B079}"/>
              </a:ext>
            </a:extLst>
          </p:cNvPr>
          <p:cNvSpPr/>
          <p:nvPr/>
        </p:nvSpPr>
        <p:spPr>
          <a:xfrm>
            <a:off x="4722277" y="1444825"/>
            <a:ext cx="2196547" cy="1126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500">
                <a:latin typeface="VIC" panose="00000500000000000000" pitchFamily="2" charset="0"/>
              </a:rPr>
              <a:t>Victoria wide engagement with Traditional Owners</a:t>
            </a:r>
          </a:p>
        </p:txBody>
      </p:sp>
      <p:sp>
        <p:nvSpPr>
          <p:cNvPr id="10" name="TextBox 9">
            <a:extLst>
              <a:ext uri="{FF2B5EF4-FFF2-40B4-BE49-F238E27FC236}">
                <a16:creationId xmlns:a16="http://schemas.microsoft.com/office/drawing/2014/main" id="{A712BC65-3B4E-47BC-81FD-18B5223CF6A7}"/>
              </a:ext>
            </a:extLst>
          </p:cNvPr>
          <p:cNvSpPr txBox="1"/>
          <p:nvPr/>
        </p:nvSpPr>
        <p:spPr>
          <a:xfrm>
            <a:off x="775252" y="4186789"/>
            <a:ext cx="2222181" cy="1708776"/>
          </a:xfrm>
          <a:prstGeom prst="rect">
            <a:avLst/>
          </a:prstGeom>
          <a:solidFill>
            <a:srgbClr val="0070C0"/>
          </a:solidFill>
        </p:spPr>
        <p:txBody>
          <a:bodyPr wrap="square" lIns="144000" tIns="144000" rIns="144000" bIns="144000" rtlCol="0" anchor="ctr">
            <a:noAutofit/>
          </a:bodyPr>
          <a:lstStyle/>
          <a:p>
            <a:pPr algn="ctr"/>
            <a:r>
              <a:rPr lang="en-AU" sz="2000">
                <a:solidFill>
                  <a:schemeClr val="bg1"/>
                </a:solidFill>
                <a:latin typeface="VIC" panose="00000500000000000000" pitchFamily="2" charset="0"/>
              </a:rPr>
              <a:t>Sound files for place names</a:t>
            </a:r>
            <a:br>
              <a:rPr lang="en-AU" sz="2000">
                <a:solidFill>
                  <a:schemeClr val="bg1"/>
                </a:solidFill>
                <a:latin typeface="VIC" panose="00000500000000000000" pitchFamily="2" charset="0"/>
              </a:rPr>
            </a:br>
            <a:r>
              <a:rPr lang="en-AU" sz="2000">
                <a:solidFill>
                  <a:schemeClr val="bg1"/>
                </a:solidFill>
                <a:latin typeface="VIC" panose="00000500000000000000" pitchFamily="2" charset="0"/>
              </a:rPr>
              <a:t>in </a:t>
            </a:r>
            <a:r>
              <a:rPr lang="en-AU" sz="2000" b="1">
                <a:solidFill>
                  <a:schemeClr val="bg1"/>
                </a:solidFill>
                <a:latin typeface="VIC" panose="00000500000000000000" pitchFamily="2" charset="0"/>
              </a:rPr>
              <a:t>VICNAMES</a:t>
            </a:r>
          </a:p>
        </p:txBody>
      </p:sp>
      <p:sp>
        <p:nvSpPr>
          <p:cNvPr id="11" name="TextBox 10">
            <a:extLst>
              <a:ext uri="{FF2B5EF4-FFF2-40B4-BE49-F238E27FC236}">
                <a16:creationId xmlns:a16="http://schemas.microsoft.com/office/drawing/2014/main" id="{DF435B52-FA62-44D4-9A86-B105E55154C2}"/>
              </a:ext>
            </a:extLst>
          </p:cNvPr>
          <p:cNvSpPr txBox="1"/>
          <p:nvPr/>
        </p:nvSpPr>
        <p:spPr>
          <a:xfrm>
            <a:off x="775252" y="5991910"/>
            <a:ext cx="8392786" cy="441753"/>
          </a:xfrm>
          <a:prstGeom prst="rect">
            <a:avLst/>
          </a:prstGeom>
          <a:solidFill>
            <a:srgbClr val="0070C0"/>
          </a:solidFill>
        </p:spPr>
        <p:txBody>
          <a:bodyPr wrap="square" lIns="144000" tIns="144000" rIns="144000" bIns="144000" rtlCol="0">
            <a:noAutofit/>
          </a:bodyPr>
          <a:lstStyle/>
          <a:p>
            <a:pPr algn="ctr"/>
            <a:r>
              <a:rPr lang="en-AU" sz="1400">
                <a:solidFill>
                  <a:schemeClr val="bg1"/>
                </a:solidFill>
                <a:latin typeface="VIC" panose="00000500000000000000" pitchFamily="2" charset="0"/>
              </a:rPr>
              <a:t>TRADITIONAL OWNER NAMES | COMMONLY USED NAMES | LOCALITIES | MOUNTAINS</a:t>
            </a:r>
          </a:p>
        </p:txBody>
      </p:sp>
      <p:sp>
        <p:nvSpPr>
          <p:cNvPr id="12" name="Rectangle 11">
            <a:extLst>
              <a:ext uri="{FF2B5EF4-FFF2-40B4-BE49-F238E27FC236}">
                <a16:creationId xmlns:a16="http://schemas.microsoft.com/office/drawing/2014/main" id="{94F34ED3-D522-4D63-858C-DD647EE6F3AA}"/>
              </a:ext>
            </a:extLst>
          </p:cNvPr>
          <p:cNvSpPr/>
          <p:nvPr/>
        </p:nvSpPr>
        <p:spPr>
          <a:xfrm>
            <a:off x="6971491" y="1444825"/>
            <a:ext cx="2196547" cy="112672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500">
                <a:latin typeface="VIC" panose="00000500000000000000" pitchFamily="2" charset="0"/>
              </a:rPr>
              <a:t>Training for naming authorities</a:t>
            </a:r>
          </a:p>
        </p:txBody>
      </p:sp>
      <p:sp>
        <p:nvSpPr>
          <p:cNvPr id="13" name="Rectangle 12">
            <a:extLst>
              <a:ext uri="{FF2B5EF4-FFF2-40B4-BE49-F238E27FC236}">
                <a16:creationId xmlns:a16="http://schemas.microsoft.com/office/drawing/2014/main" id="{9F0518D6-19A8-4C26-9FF4-7619722376D9}"/>
              </a:ext>
            </a:extLst>
          </p:cNvPr>
          <p:cNvSpPr/>
          <p:nvPr/>
        </p:nvSpPr>
        <p:spPr>
          <a:xfrm>
            <a:off x="2470250" y="2623167"/>
            <a:ext cx="2196547" cy="1126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500">
                <a:latin typeface="VIC" panose="00000500000000000000" pitchFamily="2" charset="0"/>
              </a:rPr>
              <a:t>Metro and regional Indigenous mapping workshops</a:t>
            </a:r>
          </a:p>
        </p:txBody>
      </p:sp>
      <p:sp>
        <p:nvSpPr>
          <p:cNvPr id="14" name="Rectangle 13">
            <a:extLst>
              <a:ext uri="{FF2B5EF4-FFF2-40B4-BE49-F238E27FC236}">
                <a16:creationId xmlns:a16="http://schemas.microsoft.com/office/drawing/2014/main" id="{2E8ECDA8-C844-4126-83A8-32FB609E246C}"/>
              </a:ext>
            </a:extLst>
          </p:cNvPr>
          <p:cNvSpPr/>
          <p:nvPr/>
        </p:nvSpPr>
        <p:spPr>
          <a:xfrm>
            <a:off x="4729719" y="2630986"/>
            <a:ext cx="2196547" cy="112672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500">
                <a:latin typeface="VIC" panose="00000500000000000000" pitchFamily="2" charset="0"/>
              </a:rPr>
              <a:t>Classification of road and place name records</a:t>
            </a:r>
          </a:p>
        </p:txBody>
      </p:sp>
      <p:sp>
        <p:nvSpPr>
          <p:cNvPr id="15" name="Rectangle 14">
            <a:extLst>
              <a:ext uri="{FF2B5EF4-FFF2-40B4-BE49-F238E27FC236}">
                <a16:creationId xmlns:a16="http://schemas.microsoft.com/office/drawing/2014/main" id="{7A74F369-C689-4D62-A60B-DBD60258AA24}"/>
              </a:ext>
            </a:extLst>
          </p:cNvPr>
          <p:cNvSpPr/>
          <p:nvPr/>
        </p:nvSpPr>
        <p:spPr>
          <a:xfrm>
            <a:off x="6971491" y="2623167"/>
            <a:ext cx="2196547" cy="1126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500">
                <a:latin typeface="VIC" panose="00000500000000000000" pitchFamily="2" charset="0"/>
              </a:rPr>
              <a:t>Dozens of initiatives planned to support revival of languages</a:t>
            </a:r>
          </a:p>
        </p:txBody>
      </p:sp>
      <p:sp>
        <p:nvSpPr>
          <p:cNvPr id="25" name="Isosceles Triangle 24">
            <a:extLst>
              <a:ext uri="{FF2B5EF4-FFF2-40B4-BE49-F238E27FC236}">
                <a16:creationId xmlns:a16="http://schemas.microsoft.com/office/drawing/2014/main" id="{297F1C5B-458D-4C80-A3A0-91044AB8B8FB}"/>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29" name="Rectangle 28">
            <a:extLst>
              <a:ext uri="{FF2B5EF4-FFF2-40B4-BE49-F238E27FC236}">
                <a16:creationId xmlns:a16="http://schemas.microsoft.com/office/drawing/2014/main" id="{EB3713DE-2A7E-456D-83D1-E7BA6CFEB748}"/>
              </a:ext>
            </a:extLst>
          </p:cNvPr>
          <p:cNvSpPr/>
          <p:nvPr/>
        </p:nvSpPr>
        <p:spPr>
          <a:xfrm>
            <a:off x="9401579" y="2956300"/>
            <a:ext cx="2562465" cy="2460978"/>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ctr"/>
          <a:lstStyle/>
          <a:p>
            <a:pPr algn="ctr"/>
            <a:r>
              <a:rPr lang="en-AU" b="1">
                <a:latin typeface="VIC" panose="00000500000000000000" pitchFamily="2" charset="0"/>
              </a:rPr>
              <a:t>Gender equality</a:t>
            </a:r>
            <a:br>
              <a:rPr lang="en-AU" b="1">
                <a:latin typeface="VIC" panose="00000500000000000000" pitchFamily="2" charset="0"/>
              </a:rPr>
            </a:br>
            <a:r>
              <a:rPr lang="en-AU" b="1">
                <a:latin typeface="VIC" panose="00000500000000000000" pitchFamily="2" charset="0"/>
              </a:rPr>
              <a:t>in place names</a:t>
            </a:r>
            <a:br>
              <a:rPr lang="en-AU" sz="1600" b="1">
                <a:latin typeface="VIC" panose="00000500000000000000" pitchFamily="2" charset="0"/>
              </a:rPr>
            </a:br>
            <a:endParaRPr lang="en-AU" sz="1600" b="1">
              <a:latin typeface="VIC" panose="00000500000000000000" pitchFamily="2" charset="0"/>
            </a:endParaRPr>
          </a:p>
          <a:p>
            <a:pPr algn="ctr"/>
            <a:r>
              <a:rPr lang="en-AU" sz="1200">
                <a:latin typeface="VIC" panose="00000500000000000000" pitchFamily="2" charset="0"/>
              </a:rPr>
              <a:t>Partnership between Gender Equality Victoria and DELWP to undertake promotion around gender equality in place naming and the first ever state-wide assessment of road and place names</a:t>
            </a:r>
          </a:p>
        </p:txBody>
      </p:sp>
      <p:sp>
        <p:nvSpPr>
          <p:cNvPr id="32" name="TextBox 31">
            <a:extLst>
              <a:ext uri="{FF2B5EF4-FFF2-40B4-BE49-F238E27FC236}">
                <a16:creationId xmlns:a16="http://schemas.microsoft.com/office/drawing/2014/main" id="{BE5D50CE-2A9F-432F-8F8E-3753E2450C75}"/>
              </a:ext>
            </a:extLst>
          </p:cNvPr>
          <p:cNvSpPr txBox="1"/>
          <p:nvPr/>
        </p:nvSpPr>
        <p:spPr>
          <a:xfrm>
            <a:off x="899641" y="3585373"/>
            <a:ext cx="866076" cy="878155"/>
          </a:xfrm>
          <a:prstGeom prst="ellipse">
            <a:avLst/>
          </a:prstGeom>
          <a:solidFill>
            <a:srgbClr val="00B0F0"/>
          </a:solidFill>
        </p:spPr>
        <p:txBody>
          <a:bodyPr wrap="square" lIns="48000" rIns="48000" anchor="ctr">
            <a:noAutofit/>
          </a:bodyPr>
          <a:lstStyle/>
          <a:p>
            <a:pPr marL="0" lvl="3" algn="ctr"/>
            <a:r>
              <a:rPr lang="en-AU" sz="1400" b="1">
                <a:solidFill>
                  <a:schemeClr val="bg1"/>
                </a:solidFill>
                <a:latin typeface="VIC" panose="00000500000000000000" pitchFamily="2" charset="0"/>
              </a:rPr>
              <a:t>NEW</a:t>
            </a:r>
          </a:p>
        </p:txBody>
      </p:sp>
      <p:pic>
        <p:nvPicPr>
          <p:cNvPr id="3" name="Yakoa pronounciation">
            <a:hlinkClick r:id="" action="ppaction://media"/>
            <a:extLst>
              <a:ext uri="{FF2B5EF4-FFF2-40B4-BE49-F238E27FC236}">
                <a16:creationId xmlns:a16="http://schemas.microsoft.com/office/drawing/2014/main" id="{27559FB0-FBBC-4D66-92F5-D5911C840D74}"/>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flipV="1">
            <a:off x="11416748" y="6070110"/>
            <a:ext cx="727105" cy="727105"/>
          </a:xfrm>
          <a:prstGeom prst="rect">
            <a:avLst/>
          </a:prstGeom>
        </p:spPr>
      </p:pic>
      <p:pic>
        <p:nvPicPr>
          <p:cNvPr id="4" name="Golden Plains Shire">
            <a:hlinkClick r:id="" action="ppaction://media"/>
            <a:extLst>
              <a:ext uri="{FF2B5EF4-FFF2-40B4-BE49-F238E27FC236}">
                <a16:creationId xmlns:a16="http://schemas.microsoft.com/office/drawing/2014/main" id="{73CF8B28-25CC-4E51-AF60-F63F31FCEECE}"/>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18746" y="6421191"/>
            <a:ext cx="406400" cy="406400"/>
          </a:xfrm>
          <a:prstGeom prst="rect">
            <a:avLst/>
          </a:prstGeom>
        </p:spPr>
      </p:pic>
    </p:spTree>
    <p:extLst>
      <p:ext uri="{BB962C8B-B14F-4D97-AF65-F5344CB8AC3E}">
        <p14:creationId xmlns:p14="http://schemas.microsoft.com/office/powerpoint/2010/main" val="88872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17"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endCondLst>
                    <p:cond evt="onStopAudio" delay="0">
                      <p:tgtEl>
                        <p:sldTgt/>
                      </p:tgtEl>
                    </p:cond>
                  </p:endCondLst>
                </p:cTn>
                <p:tgtEl>
                  <p:spTgt spid="3"/>
                </p:tgtEl>
              </p:cMediaNode>
            </p:vide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F70E8B-DD9D-4D38-A786-12EE3C556A16}"/>
              </a:ext>
            </a:extLst>
          </p:cNvPr>
          <p:cNvSpPr/>
          <p:nvPr/>
        </p:nvSpPr>
        <p:spPr>
          <a:xfrm>
            <a:off x="187287" y="5098993"/>
            <a:ext cx="10036366" cy="1598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Content Placeholder 2">
            <a:extLst>
              <a:ext uri="{FF2B5EF4-FFF2-40B4-BE49-F238E27FC236}">
                <a16:creationId xmlns:a16="http://schemas.microsoft.com/office/drawing/2014/main" id="{52FF641A-7CBB-4BBE-9D99-E0DF96FD108C}"/>
              </a:ext>
            </a:extLst>
          </p:cNvPr>
          <p:cNvSpPr>
            <a:spLocks noGrp="1"/>
          </p:cNvSpPr>
          <p:nvPr>
            <p:ph type="body" idx="1"/>
          </p:nvPr>
        </p:nvSpPr>
        <p:spPr>
          <a:xfrm>
            <a:off x="641965" y="998141"/>
            <a:ext cx="5834140" cy="3578441"/>
          </a:xfrm>
        </p:spPr>
        <p:txBody>
          <a:bodyPr vert="horz" lIns="91440" tIns="45720" rIns="91440" bIns="45720" rtlCol="0" anchor="ctr">
            <a:noAutofit/>
          </a:bodyPr>
          <a:lstStyle/>
          <a:p>
            <a:pPr marL="285744" indent="-285744">
              <a:lnSpc>
                <a:spcPct val="110000"/>
              </a:lnSpc>
              <a:buFont typeface="Arial"/>
              <a:buChar char="•"/>
            </a:pPr>
            <a:r>
              <a:rPr lang="en-US" sz="2000" b="1">
                <a:solidFill>
                  <a:schemeClr val="bg1"/>
                </a:solidFill>
              </a:rPr>
              <a:t>Developed by ICSM for ANZLIC </a:t>
            </a:r>
            <a:r>
              <a:rPr lang="en-US" sz="2000">
                <a:solidFill>
                  <a:schemeClr val="bg1"/>
                </a:solidFill>
              </a:rPr>
              <a:t>to</a:t>
            </a:r>
            <a:r>
              <a:rPr lang="en-US" sz="2000" b="1">
                <a:solidFill>
                  <a:schemeClr val="bg1"/>
                </a:solidFill>
              </a:rPr>
              <a:t> </a:t>
            </a:r>
            <a:r>
              <a:rPr lang="en-AU" sz="2000">
                <a:solidFill>
                  <a:schemeClr val="bg1"/>
                </a:solidFill>
              </a:rPr>
              <a:t>modernise the FSDF addressing theme </a:t>
            </a:r>
          </a:p>
          <a:p>
            <a:pPr marL="285744" indent="-285744">
              <a:lnSpc>
                <a:spcPct val="110000"/>
              </a:lnSpc>
              <a:buFont typeface="Arial"/>
              <a:buChar char="•"/>
            </a:pPr>
            <a:r>
              <a:rPr lang="en-US" sz="2000">
                <a:solidFill>
                  <a:schemeClr val="bg1"/>
                </a:solidFill>
              </a:rPr>
              <a:t>Enabling spatial digital twins with location driven addressing</a:t>
            </a:r>
          </a:p>
          <a:p>
            <a:pPr marL="285744" indent="-285744">
              <a:lnSpc>
                <a:spcPct val="110000"/>
              </a:lnSpc>
              <a:buFont typeface="Arial"/>
              <a:buChar char="•"/>
            </a:pPr>
            <a:r>
              <a:rPr lang="en-US" sz="2000">
                <a:solidFill>
                  <a:schemeClr val="bg1"/>
                </a:solidFill>
              </a:rPr>
              <a:t>Recognition for First Nations peoples with multi-lingual addressing</a:t>
            </a:r>
          </a:p>
          <a:p>
            <a:pPr marL="285744" indent="-285744">
              <a:lnSpc>
                <a:spcPct val="110000"/>
              </a:lnSpc>
              <a:buFont typeface="Arial"/>
              <a:buChar char="•"/>
            </a:pPr>
            <a:r>
              <a:rPr lang="en-US" sz="2000">
                <a:solidFill>
                  <a:schemeClr val="bg1"/>
                </a:solidFill>
              </a:rPr>
              <a:t>Interoperability with foundational datasets</a:t>
            </a:r>
          </a:p>
          <a:p>
            <a:pPr marL="285744" indent="-285744">
              <a:lnSpc>
                <a:spcPct val="110000"/>
              </a:lnSpc>
              <a:buFont typeface="Arial"/>
              <a:buChar char="•"/>
            </a:pPr>
            <a:r>
              <a:rPr lang="en-US" sz="2000">
                <a:solidFill>
                  <a:schemeClr val="bg1"/>
                </a:solidFill>
              </a:rPr>
              <a:t>Formal release in June 2022</a:t>
            </a:r>
            <a:endParaRPr lang="en-US" sz="1800">
              <a:solidFill>
                <a:schemeClr val="bg1"/>
              </a:solidFill>
            </a:endParaRPr>
          </a:p>
        </p:txBody>
      </p:sp>
      <p:pic>
        <p:nvPicPr>
          <p:cNvPr id="16" name="Picture 15" descr="A picture containing text, outdoor, sign&#10;&#10;Description automatically generated">
            <a:extLst>
              <a:ext uri="{FF2B5EF4-FFF2-40B4-BE49-F238E27FC236}">
                <a16:creationId xmlns:a16="http://schemas.microsoft.com/office/drawing/2014/main" id="{9A291D39-04DD-45D6-B918-47B362FF3441}"/>
              </a:ext>
            </a:extLst>
          </p:cNvPr>
          <p:cNvPicPr>
            <a:picLocks noChangeAspect="1"/>
          </p:cNvPicPr>
          <p:nvPr/>
        </p:nvPicPr>
        <p:blipFill rotWithShape="1">
          <a:blip r:embed="rId3"/>
          <a:srcRect l="5435" r="21167" b="1"/>
          <a:stretch/>
        </p:blipFill>
        <p:spPr>
          <a:xfrm>
            <a:off x="7434772" y="600218"/>
            <a:ext cx="4419399" cy="425985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3" name="Picture 2">
            <a:extLst>
              <a:ext uri="{FF2B5EF4-FFF2-40B4-BE49-F238E27FC236}">
                <a16:creationId xmlns:a16="http://schemas.microsoft.com/office/drawing/2014/main" id="{B59DD0E7-891B-428C-9F16-4870DFDB17C6}"/>
              </a:ext>
            </a:extLst>
          </p:cNvPr>
          <p:cNvPicPr>
            <a:picLocks noChangeAspect="1"/>
          </p:cNvPicPr>
          <p:nvPr/>
        </p:nvPicPr>
        <p:blipFill>
          <a:blip r:embed="rId4"/>
          <a:stretch>
            <a:fillRect/>
          </a:stretch>
        </p:blipFill>
        <p:spPr>
          <a:xfrm>
            <a:off x="337829" y="5081733"/>
            <a:ext cx="11516342" cy="1615580"/>
          </a:xfrm>
          <a:prstGeom prst="rect">
            <a:avLst/>
          </a:prstGeom>
        </p:spPr>
      </p:pic>
      <p:sp>
        <p:nvSpPr>
          <p:cNvPr id="7" name="Isosceles Triangle 6">
            <a:extLst>
              <a:ext uri="{FF2B5EF4-FFF2-40B4-BE49-F238E27FC236}">
                <a16:creationId xmlns:a16="http://schemas.microsoft.com/office/drawing/2014/main" id="{5BD4A69F-2AFE-47D5-A887-2F9A7D10873F}"/>
              </a:ext>
            </a:extLst>
          </p:cNvPr>
          <p:cNvSpPr/>
          <p:nvPr/>
        </p:nvSpPr>
        <p:spPr>
          <a:xfrm flipV="1">
            <a:off x="755" y="-3"/>
            <a:ext cx="675519" cy="714656"/>
          </a:xfrm>
          <a:prstGeom prst="triangl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AU"/>
          </a:p>
        </p:txBody>
      </p:sp>
      <p:sp>
        <p:nvSpPr>
          <p:cNvPr id="9" name="Title 1">
            <a:extLst>
              <a:ext uri="{FF2B5EF4-FFF2-40B4-BE49-F238E27FC236}">
                <a16:creationId xmlns:a16="http://schemas.microsoft.com/office/drawing/2014/main" id="{D832C993-3CB0-45BB-92DB-E1FD092F2D64}"/>
              </a:ext>
            </a:extLst>
          </p:cNvPr>
          <p:cNvSpPr txBox="1">
            <a:spLocks/>
          </p:cNvSpPr>
          <p:nvPr/>
        </p:nvSpPr>
        <p:spPr>
          <a:xfrm>
            <a:off x="676273" y="4528"/>
            <a:ext cx="11514971" cy="7101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VIC" panose="00000500000000000000" pitchFamily="2" charset="0"/>
                <a:ea typeface="+mj-ea"/>
                <a:cs typeface="Arial" panose="020B0604020202020204" pitchFamily="34" charset="0"/>
              </a:defRPr>
            </a:lvl1pPr>
          </a:lstStyle>
          <a:p>
            <a:r>
              <a:rPr lang="en-US" sz="2800" cap="none">
                <a:solidFill>
                  <a:schemeClr val="bg1"/>
                </a:solidFill>
              </a:rPr>
              <a:t>A vision for addressing</a:t>
            </a:r>
            <a:endParaRPr lang="en-AU" sz="2800"/>
          </a:p>
        </p:txBody>
      </p:sp>
    </p:spTree>
    <p:extLst>
      <p:ext uri="{BB962C8B-B14F-4D97-AF65-F5344CB8AC3E}">
        <p14:creationId xmlns:p14="http://schemas.microsoft.com/office/powerpoint/2010/main" val="3956349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32821-957B-48A4-AAAD-5439B9365CD4}"/>
              </a:ext>
            </a:extLst>
          </p:cNvPr>
          <p:cNvSpPr>
            <a:spLocks noGrp="1"/>
          </p:cNvSpPr>
          <p:nvPr>
            <p:ph type="title"/>
          </p:nvPr>
        </p:nvSpPr>
        <p:spPr/>
        <p:txBody>
          <a:bodyPr/>
          <a:lstStyle/>
          <a:p>
            <a:endParaRPr lang="en-AU"/>
          </a:p>
        </p:txBody>
      </p:sp>
      <p:pic>
        <p:nvPicPr>
          <p:cNvPr id="3" name="Content Placeholder 7">
            <a:extLst>
              <a:ext uri="{FF2B5EF4-FFF2-40B4-BE49-F238E27FC236}">
                <a16:creationId xmlns:a16="http://schemas.microsoft.com/office/drawing/2014/main" id="{2D082CC0-264F-4DCE-9644-28B5CB3882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3855696" cy="6858000"/>
          </a:xfrm>
          <a:prstGeom prst="rect">
            <a:avLst/>
          </a:prstGeom>
        </p:spPr>
      </p:pic>
      <p:pic>
        <p:nvPicPr>
          <p:cNvPr id="4" name="Picture 3">
            <a:extLst>
              <a:ext uri="{FF2B5EF4-FFF2-40B4-BE49-F238E27FC236}">
                <a16:creationId xmlns:a16="http://schemas.microsoft.com/office/drawing/2014/main" id="{E19A628C-7CCC-4AEC-8252-D912B35CA517}"/>
              </a:ext>
            </a:extLst>
          </p:cNvPr>
          <p:cNvPicPr>
            <a:picLocks noChangeAspect="1"/>
          </p:cNvPicPr>
          <p:nvPr/>
        </p:nvPicPr>
        <p:blipFill>
          <a:blip r:embed="rId4"/>
          <a:stretch>
            <a:fillRect/>
          </a:stretch>
        </p:blipFill>
        <p:spPr>
          <a:xfrm>
            <a:off x="3843721" y="-19648"/>
            <a:ext cx="8319220" cy="5238027"/>
          </a:xfrm>
          <a:prstGeom prst="rect">
            <a:avLst/>
          </a:prstGeom>
        </p:spPr>
      </p:pic>
      <p:sp>
        <p:nvSpPr>
          <p:cNvPr id="5" name="TextBox 4">
            <a:extLst>
              <a:ext uri="{FF2B5EF4-FFF2-40B4-BE49-F238E27FC236}">
                <a16:creationId xmlns:a16="http://schemas.microsoft.com/office/drawing/2014/main" id="{12C41A26-CC25-49EF-9383-A060C13B679B}"/>
              </a:ext>
            </a:extLst>
          </p:cNvPr>
          <p:cNvSpPr txBox="1"/>
          <p:nvPr/>
        </p:nvSpPr>
        <p:spPr>
          <a:xfrm>
            <a:off x="4594039" y="5314914"/>
            <a:ext cx="7484533" cy="1446550"/>
          </a:xfrm>
          <a:prstGeom prst="rect">
            <a:avLst/>
          </a:prstGeom>
          <a:noFill/>
        </p:spPr>
        <p:txBody>
          <a:bodyPr wrap="square" rtlCol="0">
            <a:spAutoFit/>
          </a:bodyPr>
          <a:lstStyle/>
          <a:p>
            <a:r>
              <a:rPr lang="en-AU" sz="4400">
                <a:solidFill>
                  <a:schemeClr val="bg1"/>
                </a:solidFill>
              </a:rPr>
              <a:t>1 Convention Centre Place South Wharf Victoria 3006</a:t>
            </a:r>
          </a:p>
        </p:txBody>
      </p:sp>
    </p:spTree>
    <p:extLst>
      <p:ext uri="{BB962C8B-B14F-4D97-AF65-F5344CB8AC3E}">
        <p14:creationId xmlns:p14="http://schemas.microsoft.com/office/powerpoint/2010/main" val="1490125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72142-F6BE-4BE2-929D-1A25D6785636}"/>
              </a:ext>
            </a:extLst>
          </p:cNvPr>
          <p:cNvSpPr>
            <a:spLocks noGrp="1"/>
          </p:cNvSpPr>
          <p:nvPr>
            <p:ph type="title"/>
          </p:nvPr>
        </p:nvSpPr>
        <p:spPr/>
        <p:txBody>
          <a:bodyPr/>
          <a:lstStyle/>
          <a:p>
            <a:r>
              <a:rPr lang="en-AU"/>
              <a:t>ePlan Pilot Progress (October 2021 – September 2022)</a:t>
            </a:r>
          </a:p>
        </p:txBody>
      </p:sp>
      <p:pic>
        <p:nvPicPr>
          <p:cNvPr id="8" name="Picture 7">
            <a:extLst>
              <a:ext uri="{FF2B5EF4-FFF2-40B4-BE49-F238E27FC236}">
                <a16:creationId xmlns:a16="http://schemas.microsoft.com/office/drawing/2014/main" id="{17F6327D-6511-44DF-9B26-88CC6883E001}"/>
              </a:ext>
            </a:extLst>
          </p:cNvPr>
          <p:cNvPicPr>
            <a:picLocks noChangeAspect="1"/>
          </p:cNvPicPr>
          <p:nvPr/>
        </p:nvPicPr>
        <p:blipFill rotWithShape="1">
          <a:blip r:embed="rId3"/>
          <a:srcRect l="21725"/>
          <a:stretch/>
        </p:blipFill>
        <p:spPr>
          <a:xfrm>
            <a:off x="1097555" y="3315947"/>
            <a:ext cx="1420906" cy="950857"/>
          </a:xfrm>
          <a:prstGeom prst="rect">
            <a:avLst/>
          </a:prstGeom>
        </p:spPr>
      </p:pic>
      <p:sp>
        <p:nvSpPr>
          <p:cNvPr id="9" name="TextBox 8">
            <a:extLst>
              <a:ext uri="{FF2B5EF4-FFF2-40B4-BE49-F238E27FC236}">
                <a16:creationId xmlns:a16="http://schemas.microsoft.com/office/drawing/2014/main" id="{45439597-5A4C-4E95-9107-1905AC703396}"/>
              </a:ext>
            </a:extLst>
          </p:cNvPr>
          <p:cNvSpPr txBox="1"/>
          <p:nvPr/>
        </p:nvSpPr>
        <p:spPr>
          <a:xfrm>
            <a:off x="2654959" y="3503440"/>
            <a:ext cx="7974281"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3000" b="1">
                <a:solidFill>
                  <a:schemeClr val="accent6"/>
                </a:solidFill>
                <a:latin typeface="VIC" panose="00000500000000000000" pitchFamily="2" charset="0"/>
              </a:rPr>
              <a:t>ePlan activity</a:t>
            </a:r>
            <a:r>
              <a:rPr kumimoji="0" lang="en-AU" sz="3000" b="1" i="0" u="none" strike="noStrike" kern="1200" cap="none" spc="0" normalizeH="0" baseline="0" noProof="0">
                <a:ln>
                  <a:noFill/>
                </a:ln>
                <a:solidFill>
                  <a:schemeClr val="accent6"/>
                </a:solidFill>
                <a:effectLst/>
                <a:uLnTx/>
                <a:uFillTx/>
                <a:latin typeface="VIC" panose="00000500000000000000" pitchFamily="2" charset="0"/>
                <a:ea typeface="+mn-ea"/>
                <a:cs typeface="+mn-cs"/>
              </a:rPr>
              <a:t> is growing:  Get on board</a:t>
            </a:r>
          </a:p>
        </p:txBody>
      </p:sp>
      <p:pic>
        <p:nvPicPr>
          <p:cNvPr id="10" name="Picture 5" descr="Graphical user interface, application, email&#10;&#10;Description automatically generated">
            <a:extLst>
              <a:ext uri="{FF2B5EF4-FFF2-40B4-BE49-F238E27FC236}">
                <a16:creationId xmlns:a16="http://schemas.microsoft.com/office/drawing/2014/main" id="{7EC0D40C-A22E-4CEC-B1E0-9ED90C8111F9}"/>
              </a:ext>
            </a:extLst>
          </p:cNvPr>
          <p:cNvPicPr>
            <a:picLocks noChangeAspect="1"/>
          </p:cNvPicPr>
          <p:nvPr/>
        </p:nvPicPr>
        <p:blipFill>
          <a:blip r:embed="rId4"/>
          <a:stretch>
            <a:fillRect/>
          </a:stretch>
        </p:blipFill>
        <p:spPr>
          <a:xfrm>
            <a:off x="2780755" y="4085572"/>
            <a:ext cx="7353845" cy="2654359"/>
          </a:xfrm>
          <a:prstGeom prst="rect">
            <a:avLst/>
          </a:prstGeom>
          <a:effectLst>
            <a:outerShdw blurRad="50800" dist="38100" dir="5400000" algn="t" rotWithShape="0">
              <a:prstClr val="black">
                <a:alpha val="40000"/>
              </a:prstClr>
            </a:outerShdw>
          </a:effectLst>
        </p:spPr>
      </p:pic>
      <p:graphicFrame>
        <p:nvGraphicFramePr>
          <p:cNvPr id="11" name="Table 11">
            <a:extLst>
              <a:ext uri="{FF2B5EF4-FFF2-40B4-BE49-F238E27FC236}">
                <a16:creationId xmlns:a16="http://schemas.microsoft.com/office/drawing/2014/main" id="{507E6CE0-BA91-4628-9F67-AF2B701E61BB}"/>
              </a:ext>
            </a:extLst>
          </p:cNvPr>
          <p:cNvGraphicFramePr>
            <a:graphicFrameLocks noGrp="1"/>
          </p:cNvGraphicFramePr>
          <p:nvPr>
            <p:extLst>
              <p:ext uri="{D42A27DB-BD31-4B8C-83A1-F6EECF244321}">
                <p14:modId xmlns:p14="http://schemas.microsoft.com/office/powerpoint/2010/main" val="3619136096"/>
              </p:ext>
            </p:extLst>
          </p:nvPr>
        </p:nvGraphicFramePr>
        <p:xfrm>
          <a:off x="508000" y="910899"/>
          <a:ext cx="11176000" cy="2208802"/>
        </p:xfrm>
        <a:graphic>
          <a:graphicData uri="http://schemas.openxmlformats.org/drawingml/2006/table">
            <a:tbl>
              <a:tblPr firstRow="1" bandRow="1">
                <a:tableStyleId>{5C22544A-7EE6-4342-B048-85BDC9FD1C3A}</a:tableStyleId>
              </a:tblPr>
              <a:tblGrid>
                <a:gridCol w="3148679">
                  <a:extLst>
                    <a:ext uri="{9D8B030D-6E8A-4147-A177-3AD203B41FA5}">
                      <a16:colId xmlns:a16="http://schemas.microsoft.com/office/drawing/2014/main" val="3947058556"/>
                    </a:ext>
                  </a:extLst>
                </a:gridCol>
                <a:gridCol w="1560127">
                  <a:extLst>
                    <a:ext uri="{9D8B030D-6E8A-4147-A177-3AD203B41FA5}">
                      <a16:colId xmlns:a16="http://schemas.microsoft.com/office/drawing/2014/main" val="2679135629"/>
                    </a:ext>
                  </a:extLst>
                </a:gridCol>
                <a:gridCol w="1053419">
                  <a:extLst>
                    <a:ext uri="{9D8B030D-6E8A-4147-A177-3AD203B41FA5}">
                      <a16:colId xmlns:a16="http://schemas.microsoft.com/office/drawing/2014/main" val="2091987002"/>
                    </a:ext>
                  </a:extLst>
                </a:gridCol>
                <a:gridCol w="2453533">
                  <a:extLst>
                    <a:ext uri="{9D8B030D-6E8A-4147-A177-3AD203B41FA5}">
                      <a16:colId xmlns:a16="http://schemas.microsoft.com/office/drawing/2014/main" val="3848377998"/>
                    </a:ext>
                  </a:extLst>
                </a:gridCol>
                <a:gridCol w="1226767">
                  <a:extLst>
                    <a:ext uri="{9D8B030D-6E8A-4147-A177-3AD203B41FA5}">
                      <a16:colId xmlns:a16="http://schemas.microsoft.com/office/drawing/2014/main" val="1405222474"/>
                    </a:ext>
                  </a:extLst>
                </a:gridCol>
                <a:gridCol w="1733475">
                  <a:extLst>
                    <a:ext uri="{9D8B030D-6E8A-4147-A177-3AD203B41FA5}">
                      <a16:colId xmlns:a16="http://schemas.microsoft.com/office/drawing/2014/main" val="1932820803"/>
                    </a:ext>
                  </a:extLst>
                </a:gridCol>
              </a:tblGrid>
              <a:tr h="922664">
                <a:tc>
                  <a:txBody>
                    <a:bodyPr/>
                    <a:lstStyle/>
                    <a:p>
                      <a:pPr algn="ctr"/>
                      <a:r>
                        <a:rPr lang="en-AU" sz="2000" b="1">
                          <a:latin typeface="VIC" panose="00000500000000000000" pitchFamily="2" charset="0"/>
                        </a:rPr>
                        <a:t>ePlan Creation Method</a:t>
                      </a:r>
                    </a:p>
                  </a:txBody>
                  <a:tcPr anchor="ctr">
                    <a:solidFill>
                      <a:srgbClr val="002060"/>
                    </a:solidFill>
                  </a:tcPr>
                </a:tc>
                <a:tc>
                  <a:txBody>
                    <a:bodyPr/>
                    <a:lstStyle/>
                    <a:p>
                      <a:pPr algn="ctr"/>
                      <a:r>
                        <a:rPr lang="en-AU" sz="2000">
                          <a:latin typeface="VIC" panose="00000500000000000000" pitchFamily="2" charset="0"/>
                        </a:rPr>
                        <a:t>Period From</a:t>
                      </a:r>
                    </a:p>
                  </a:txBody>
                  <a:tcPr anchor="ctr">
                    <a:solidFill>
                      <a:srgbClr val="002060"/>
                    </a:solidFill>
                  </a:tcPr>
                </a:tc>
                <a:tc>
                  <a:txBody>
                    <a:bodyPr/>
                    <a:lstStyle/>
                    <a:p>
                      <a:pPr algn="ctr"/>
                      <a:r>
                        <a:rPr lang="en-AU" sz="2000">
                          <a:latin typeface="VIC" panose="00000500000000000000" pitchFamily="2" charset="0"/>
                        </a:rPr>
                        <a:t>In Draft</a:t>
                      </a:r>
                    </a:p>
                  </a:txBody>
                  <a:tcPr anchor="ctr">
                    <a:solidFill>
                      <a:srgbClr val="002060"/>
                    </a:solidFill>
                  </a:tcPr>
                </a:tc>
                <a:tc>
                  <a:txBody>
                    <a:bodyPr/>
                    <a:lstStyle/>
                    <a:p>
                      <a:pPr algn="ctr"/>
                      <a:r>
                        <a:rPr lang="en-AU" sz="2000">
                          <a:latin typeface="VIC" panose="00000500000000000000" pitchFamily="2" charset="0"/>
                        </a:rPr>
                        <a:t>Fitted to SPEAR Application </a:t>
                      </a:r>
                    </a:p>
                  </a:txBody>
                  <a:tcPr anchor="ctr">
                    <a:solidFill>
                      <a:srgbClr val="002060"/>
                    </a:solidFill>
                  </a:tcPr>
                </a:tc>
                <a:tc>
                  <a:txBody>
                    <a:bodyPr/>
                    <a:lstStyle/>
                    <a:p>
                      <a:pPr algn="ctr"/>
                      <a:r>
                        <a:rPr lang="en-AU" sz="2000">
                          <a:latin typeface="VIC" panose="00000500000000000000" pitchFamily="2" charset="0"/>
                        </a:rPr>
                        <a:t>Total</a:t>
                      </a:r>
                    </a:p>
                  </a:txBody>
                  <a:tcPr anchor="ctr">
                    <a:solidFill>
                      <a:srgbClr val="002060"/>
                    </a:solidFill>
                  </a:tcPr>
                </a:tc>
                <a:tc>
                  <a:txBody>
                    <a:bodyPr/>
                    <a:lstStyle/>
                    <a:p>
                      <a:pPr algn="ctr"/>
                      <a:r>
                        <a:rPr lang="en-AU" sz="2000">
                          <a:latin typeface="VIC" panose="00000500000000000000" pitchFamily="2" charset="0"/>
                        </a:rPr>
                        <a:t>Surveying Firms</a:t>
                      </a:r>
                    </a:p>
                  </a:txBody>
                  <a:tcPr anchor="ctr">
                    <a:solidFill>
                      <a:srgbClr val="002060"/>
                    </a:solidFill>
                  </a:tcPr>
                </a:tc>
                <a:extLst>
                  <a:ext uri="{0D108BD9-81ED-4DB2-BD59-A6C34878D82A}">
                    <a16:rowId xmlns:a16="http://schemas.microsoft.com/office/drawing/2014/main" val="2963998219"/>
                  </a:ext>
                </a:extLst>
              </a:tr>
              <a:tr h="643069">
                <a:tc>
                  <a:txBody>
                    <a:bodyPr/>
                    <a:lstStyle/>
                    <a:p>
                      <a:pPr algn="l"/>
                      <a:r>
                        <a:rPr lang="en-AU" sz="2000">
                          <a:latin typeface="VIC" panose="00000500000000000000" pitchFamily="2" charset="0"/>
                        </a:rPr>
                        <a:t>(CAD Survey Software) </a:t>
                      </a:r>
                    </a:p>
                  </a:txBody>
                  <a:tcPr anchor="ctr">
                    <a:solidFill>
                      <a:srgbClr val="00B5AF"/>
                    </a:solidFill>
                  </a:tcPr>
                </a:tc>
                <a:tc>
                  <a:txBody>
                    <a:bodyPr/>
                    <a:lstStyle/>
                    <a:p>
                      <a:pPr algn="l"/>
                      <a:r>
                        <a:rPr lang="en-AU" sz="2000">
                          <a:latin typeface="VIC" panose="00000500000000000000" pitchFamily="2" charset="0"/>
                        </a:rPr>
                        <a:t>14/8/2013</a:t>
                      </a:r>
                    </a:p>
                  </a:txBody>
                  <a:tcPr anchor="ctr">
                    <a:solidFill>
                      <a:srgbClr val="00B5AF"/>
                    </a:solidFill>
                  </a:tcPr>
                </a:tc>
                <a:tc>
                  <a:txBody>
                    <a:bodyPr/>
                    <a:lstStyle/>
                    <a:p>
                      <a:pPr algn="ctr"/>
                      <a:r>
                        <a:rPr lang="en-AU" sz="2000">
                          <a:latin typeface="VIC" panose="00000500000000000000" pitchFamily="2" charset="0"/>
                        </a:rPr>
                        <a:t>25</a:t>
                      </a:r>
                    </a:p>
                  </a:txBody>
                  <a:tcPr anchor="ctr">
                    <a:solidFill>
                      <a:srgbClr val="00B5AF"/>
                    </a:solidFill>
                  </a:tcPr>
                </a:tc>
                <a:tc>
                  <a:txBody>
                    <a:bodyPr/>
                    <a:lstStyle/>
                    <a:p>
                      <a:pPr algn="ctr"/>
                      <a:r>
                        <a:rPr lang="en-AU" sz="2000">
                          <a:latin typeface="VIC" panose="00000500000000000000" pitchFamily="2" charset="0"/>
                        </a:rPr>
                        <a:t>364</a:t>
                      </a:r>
                    </a:p>
                  </a:txBody>
                  <a:tcPr anchor="ctr">
                    <a:solidFill>
                      <a:srgbClr val="00B5AF"/>
                    </a:solidFill>
                  </a:tcPr>
                </a:tc>
                <a:tc>
                  <a:txBody>
                    <a:bodyPr/>
                    <a:lstStyle/>
                    <a:p>
                      <a:pPr algn="ctr"/>
                      <a:r>
                        <a:rPr lang="en-AU" sz="2000" b="1">
                          <a:solidFill>
                            <a:schemeClr val="tx1"/>
                          </a:solidFill>
                          <a:latin typeface="VIC" panose="00000500000000000000" pitchFamily="2" charset="0"/>
                        </a:rPr>
                        <a:t>389</a:t>
                      </a:r>
                    </a:p>
                  </a:txBody>
                  <a:tcPr anchor="ctr">
                    <a:solidFill>
                      <a:srgbClr val="00B5AF"/>
                    </a:solidFill>
                  </a:tcPr>
                </a:tc>
                <a:tc>
                  <a:txBody>
                    <a:bodyPr/>
                    <a:lstStyle/>
                    <a:p>
                      <a:pPr algn="ctr"/>
                      <a:r>
                        <a:rPr lang="en-AU" sz="2000">
                          <a:latin typeface="VIC" panose="00000500000000000000" pitchFamily="2" charset="0"/>
                        </a:rPr>
                        <a:t>25</a:t>
                      </a:r>
                    </a:p>
                  </a:txBody>
                  <a:tcPr anchor="ctr">
                    <a:solidFill>
                      <a:srgbClr val="00B5AF"/>
                    </a:solidFill>
                  </a:tcPr>
                </a:tc>
                <a:extLst>
                  <a:ext uri="{0D108BD9-81ED-4DB2-BD59-A6C34878D82A}">
                    <a16:rowId xmlns:a16="http://schemas.microsoft.com/office/drawing/2014/main" val="2833456552"/>
                  </a:ext>
                </a:extLst>
              </a:tr>
              <a:tr h="643069">
                <a:tc>
                  <a:txBody>
                    <a:bodyPr/>
                    <a:lstStyle/>
                    <a:p>
                      <a:pPr algn="l"/>
                      <a:r>
                        <a:rPr lang="en-AU" sz="2000">
                          <a:latin typeface="VIC" panose="00000500000000000000" pitchFamily="2" charset="0"/>
                        </a:rPr>
                        <a:t>(LUV) – SCFF based</a:t>
                      </a:r>
                    </a:p>
                  </a:txBody>
                  <a:tcPr anchor="ctr">
                    <a:solidFill>
                      <a:srgbClr val="00B5AF"/>
                    </a:solidFill>
                  </a:tcPr>
                </a:tc>
                <a:tc>
                  <a:txBody>
                    <a:bodyPr/>
                    <a:lstStyle/>
                    <a:p>
                      <a:pPr algn="l"/>
                      <a:r>
                        <a:rPr lang="en-AU" sz="2000">
                          <a:latin typeface="VIC" panose="00000500000000000000" pitchFamily="2" charset="0"/>
                        </a:rPr>
                        <a:t>18/10/2021</a:t>
                      </a:r>
                    </a:p>
                  </a:txBody>
                  <a:tcPr anchor="ctr">
                    <a:solidFill>
                      <a:srgbClr val="00B5AF"/>
                    </a:solidFill>
                  </a:tcPr>
                </a:tc>
                <a:tc>
                  <a:txBody>
                    <a:bodyPr/>
                    <a:lstStyle/>
                    <a:p>
                      <a:pPr algn="ctr"/>
                      <a:r>
                        <a:rPr lang="en-AU" sz="2000">
                          <a:latin typeface="VIC" panose="00000500000000000000" pitchFamily="2" charset="0"/>
                        </a:rPr>
                        <a:t>108</a:t>
                      </a:r>
                    </a:p>
                  </a:txBody>
                  <a:tcPr anchor="ctr">
                    <a:solidFill>
                      <a:srgbClr val="00B5AF"/>
                    </a:solidFill>
                  </a:tcPr>
                </a:tc>
                <a:tc>
                  <a:txBody>
                    <a:bodyPr/>
                    <a:lstStyle/>
                    <a:p>
                      <a:pPr algn="ctr"/>
                      <a:r>
                        <a:rPr lang="en-AU" sz="2000">
                          <a:latin typeface="VIC" panose="00000500000000000000" pitchFamily="2" charset="0"/>
                        </a:rPr>
                        <a:t>95</a:t>
                      </a:r>
                    </a:p>
                  </a:txBody>
                  <a:tcPr anchor="ctr">
                    <a:solidFill>
                      <a:srgbClr val="00B5AF"/>
                    </a:solidFill>
                  </a:tcPr>
                </a:tc>
                <a:tc>
                  <a:txBody>
                    <a:bodyPr/>
                    <a:lstStyle/>
                    <a:p>
                      <a:pPr algn="ctr"/>
                      <a:r>
                        <a:rPr lang="en-AU" sz="2000" b="1">
                          <a:solidFill>
                            <a:schemeClr val="tx1"/>
                          </a:solidFill>
                          <a:latin typeface="VIC" panose="00000500000000000000" pitchFamily="2" charset="0"/>
                        </a:rPr>
                        <a:t>203</a:t>
                      </a:r>
                    </a:p>
                  </a:txBody>
                  <a:tcPr anchor="ctr">
                    <a:solidFill>
                      <a:srgbClr val="00B5AF"/>
                    </a:solidFill>
                  </a:tcPr>
                </a:tc>
                <a:tc>
                  <a:txBody>
                    <a:bodyPr/>
                    <a:lstStyle/>
                    <a:p>
                      <a:pPr algn="ctr"/>
                      <a:r>
                        <a:rPr lang="en-AU" sz="2000">
                          <a:latin typeface="VIC" panose="00000500000000000000" pitchFamily="2" charset="0"/>
                        </a:rPr>
                        <a:t>29</a:t>
                      </a:r>
                    </a:p>
                  </a:txBody>
                  <a:tcPr anchor="ctr">
                    <a:solidFill>
                      <a:srgbClr val="00B5AF"/>
                    </a:solidFill>
                  </a:tcPr>
                </a:tc>
                <a:extLst>
                  <a:ext uri="{0D108BD9-81ED-4DB2-BD59-A6C34878D82A}">
                    <a16:rowId xmlns:a16="http://schemas.microsoft.com/office/drawing/2014/main" val="3928296066"/>
                  </a:ext>
                </a:extLst>
              </a:tr>
            </a:tbl>
          </a:graphicData>
        </a:graphic>
      </p:graphicFrame>
    </p:spTree>
    <p:extLst>
      <p:ext uri="{BB962C8B-B14F-4D97-AF65-F5344CB8AC3E}">
        <p14:creationId xmlns:p14="http://schemas.microsoft.com/office/powerpoint/2010/main" val="3981465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5A08-EE0B-4F32-8170-62C4D2D0CA5A}"/>
              </a:ext>
            </a:extLst>
          </p:cNvPr>
          <p:cNvSpPr>
            <a:spLocks noGrp="1"/>
          </p:cNvSpPr>
          <p:nvPr>
            <p:ph type="title"/>
          </p:nvPr>
        </p:nvSpPr>
        <p:spPr/>
        <p:txBody>
          <a:bodyPr/>
          <a:lstStyle/>
          <a:p>
            <a:r>
              <a:rPr lang="en-AU"/>
              <a:t>Digital Survey Geometry not required for ePlans</a:t>
            </a:r>
          </a:p>
        </p:txBody>
      </p:sp>
      <p:sp>
        <p:nvSpPr>
          <p:cNvPr id="4" name="Content Placeholder 1">
            <a:extLst>
              <a:ext uri="{FF2B5EF4-FFF2-40B4-BE49-F238E27FC236}">
                <a16:creationId xmlns:a16="http://schemas.microsoft.com/office/drawing/2014/main" id="{3587AAE6-262A-4545-9144-9BBD37CD31A5}"/>
              </a:ext>
            </a:extLst>
          </p:cNvPr>
          <p:cNvSpPr txBox="1">
            <a:spLocks/>
          </p:cNvSpPr>
          <p:nvPr/>
        </p:nvSpPr>
        <p:spPr>
          <a:xfrm>
            <a:off x="636366" y="1582679"/>
            <a:ext cx="7318914" cy="41988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AU" sz="2200">
                <a:latin typeface="VIC" panose="00000500000000000000" pitchFamily="2" charset="0"/>
              </a:rPr>
              <a:t>Surveyors will be familiar with the requirement to supply Digital Survey Geometry (DSG) in SPEAR as early as possible, to minimise delays caused by parcels and addresses not appearing in Vicmap</a:t>
            </a:r>
            <a:br>
              <a:rPr lang="en-AU" sz="2200">
                <a:latin typeface="VIC" panose="00000500000000000000" pitchFamily="2" charset="0"/>
              </a:rPr>
            </a:br>
            <a:endParaRPr lang="en-AU" sz="2200">
              <a:latin typeface="VIC" panose="00000500000000000000" pitchFamily="2" charset="0"/>
            </a:endParaRPr>
          </a:p>
          <a:p>
            <a:pPr marL="0" indent="0">
              <a:buNone/>
            </a:pPr>
            <a:r>
              <a:rPr lang="en-AU" sz="2200" b="1">
                <a:latin typeface="VIC" panose="00000500000000000000" pitchFamily="2" charset="0"/>
              </a:rPr>
              <a:t>Did you know that the DSG action is not required for ePlan applications?</a:t>
            </a:r>
          </a:p>
          <a:p>
            <a:endParaRPr lang="en-AU" sz="2200">
              <a:latin typeface="VIC" panose="00000500000000000000" pitchFamily="2" charset="0"/>
            </a:endParaRPr>
          </a:p>
          <a:p>
            <a:pPr marL="342900" indent="-342900">
              <a:buFont typeface="Wingdings" panose="05000000000000000000" pitchFamily="2" charset="2"/>
              <a:buChar char="ü"/>
            </a:pPr>
            <a:r>
              <a:rPr lang="en-AU" sz="2200">
                <a:latin typeface="VIC" panose="00000500000000000000" pitchFamily="2" charset="0"/>
              </a:rPr>
              <a:t>Where an ePlan is submitted in SPEAR, a DSG file is not required</a:t>
            </a:r>
          </a:p>
          <a:p>
            <a:pPr marL="342900" indent="-342900">
              <a:buFont typeface="Wingdings" panose="05000000000000000000" pitchFamily="2" charset="2"/>
              <a:buChar char="ü"/>
            </a:pPr>
            <a:r>
              <a:rPr lang="en-AU" sz="2200">
                <a:latin typeface="VIC" panose="00000500000000000000" pitchFamily="2" charset="0"/>
              </a:rPr>
              <a:t>The ePlan itself is used to update Vicmap</a:t>
            </a:r>
          </a:p>
        </p:txBody>
      </p:sp>
      <p:pic>
        <p:nvPicPr>
          <p:cNvPr id="5" name="Picture 4">
            <a:extLst>
              <a:ext uri="{FF2B5EF4-FFF2-40B4-BE49-F238E27FC236}">
                <a16:creationId xmlns:a16="http://schemas.microsoft.com/office/drawing/2014/main" id="{57350D3F-82B6-427F-91E3-54542773F0C9}"/>
              </a:ext>
            </a:extLst>
          </p:cNvPr>
          <p:cNvPicPr>
            <a:picLocks noChangeAspect="1"/>
          </p:cNvPicPr>
          <p:nvPr/>
        </p:nvPicPr>
        <p:blipFill>
          <a:blip r:embed="rId3"/>
          <a:stretch>
            <a:fillRect/>
          </a:stretch>
        </p:blipFill>
        <p:spPr>
          <a:xfrm>
            <a:off x="8296698" y="1582679"/>
            <a:ext cx="3895302" cy="4198834"/>
          </a:xfrm>
          <a:prstGeom prst="rect">
            <a:avLst/>
          </a:prstGeom>
        </p:spPr>
      </p:pic>
    </p:spTree>
    <p:extLst>
      <p:ext uri="{BB962C8B-B14F-4D97-AF65-F5344CB8AC3E}">
        <p14:creationId xmlns:p14="http://schemas.microsoft.com/office/powerpoint/2010/main" val="1160589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AAD0B-BFE5-47A4-8645-A4F24E911764}"/>
              </a:ext>
            </a:extLst>
          </p:cNvPr>
          <p:cNvSpPr>
            <a:spLocks noGrp="1"/>
          </p:cNvSpPr>
          <p:nvPr>
            <p:ph type="title"/>
          </p:nvPr>
        </p:nvSpPr>
        <p:spPr/>
        <p:txBody>
          <a:bodyPr/>
          <a:lstStyle/>
          <a:p>
            <a:r>
              <a:rPr lang="en-AU">
                <a:latin typeface="Arial"/>
                <a:cs typeface="Arial"/>
              </a:rPr>
              <a:t>What is next for SGV with digital survey data?</a:t>
            </a:r>
          </a:p>
        </p:txBody>
      </p:sp>
      <p:sp>
        <p:nvSpPr>
          <p:cNvPr id="3" name="Content Placeholder 2">
            <a:extLst>
              <a:ext uri="{FF2B5EF4-FFF2-40B4-BE49-F238E27FC236}">
                <a16:creationId xmlns:a16="http://schemas.microsoft.com/office/drawing/2014/main" id="{E2E9DA76-A117-4831-81BD-07D7B87D870D}"/>
              </a:ext>
            </a:extLst>
          </p:cNvPr>
          <p:cNvSpPr>
            <a:spLocks noGrp="1"/>
          </p:cNvSpPr>
          <p:nvPr>
            <p:ph sz="quarter" idx="11"/>
          </p:nvPr>
        </p:nvSpPr>
        <p:spPr>
          <a:xfrm>
            <a:off x="676273" y="952500"/>
            <a:ext cx="5301305" cy="5390693"/>
          </a:xfrm>
        </p:spPr>
        <p:txBody>
          <a:bodyPr vert="horz" lIns="91440" tIns="45720" rIns="91440" bIns="45720" rtlCol="0" anchor="t">
            <a:normAutofit/>
          </a:bodyPr>
          <a:lstStyle/>
          <a:p>
            <a:r>
              <a:rPr lang="en-AU">
                <a:latin typeface="Arial"/>
                <a:cs typeface="Arial"/>
              </a:rPr>
              <a:t>Single CAD Format File is being used in SGV</a:t>
            </a:r>
          </a:p>
          <a:p>
            <a:pPr lvl="1"/>
            <a:endParaRPr lang="en-AU"/>
          </a:p>
          <a:p>
            <a:r>
              <a:rPr lang="en-AU">
                <a:latin typeface="Arial"/>
                <a:cs typeface="Arial"/>
              </a:rPr>
              <a:t>SGV have begun to consider the way DCM/Vicmap Survey data will support our work</a:t>
            </a:r>
          </a:p>
          <a:p>
            <a:endParaRPr lang="en-AU">
              <a:latin typeface="Arial"/>
              <a:cs typeface="Arial"/>
            </a:endParaRPr>
          </a:p>
          <a:p>
            <a:r>
              <a:rPr lang="en-AU">
                <a:latin typeface="Arial"/>
                <a:cs typeface="Arial"/>
              </a:rPr>
              <a:t>SGV will be the custodian of VicMap Survey </a:t>
            </a:r>
            <a:endParaRPr lang="en-AU"/>
          </a:p>
        </p:txBody>
      </p:sp>
      <p:pic>
        <p:nvPicPr>
          <p:cNvPr id="5" name="Picture 5">
            <a:extLst>
              <a:ext uri="{FF2B5EF4-FFF2-40B4-BE49-F238E27FC236}">
                <a16:creationId xmlns:a16="http://schemas.microsoft.com/office/drawing/2014/main" id="{8FA67214-6CFC-6CA5-EEA5-FB58E46EEE14}"/>
              </a:ext>
            </a:extLst>
          </p:cNvPr>
          <p:cNvPicPr>
            <a:picLocks noChangeAspect="1"/>
          </p:cNvPicPr>
          <p:nvPr/>
        </p:nvPicPr>
        <p:blipFill>
          <a:blip r:embed="rId3"/>
          <a:stretch>
            <a:fillRect/>
          </a:stretch>
        </p:blipFill>
        <p:spPr>
          <a:xfrm>
            <a:off x="6093513" y="719707"/>
            <a:ext cx="6100975" cy="6135095"/>
          </a:xfrm>
          <a:prstGeom prst="rect">
            <a:avLst/>
          </a:prstGeom>
        </p:spPr>
      </p:pic>
    </p:spTree>
    <p:extLst>
      <p:ext uri="{BB962C8B-B14F-4D97-AF65-F5344CB8AC3E}">
        <p14:creationId xmlns:p14="http://schemas.microsoft.com/office/powerpoint/2010/main" val="30600186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A picture containing person, indoor&#10;&#10;Description automatically generated">
            <a:extLst>
              <a:ext uri="{FF2B5EF4-FFF2-40B4-BE49-F238E27FC236}">
                <a16:creationId xmlns:a16="http://schemas.microsoft.com/office/drawing/2014/main" id="{2FEB3D90-A937-863A-A0CD-3B1A242EE289}"/>
              </a:ext>
            </a:extLst>
          </p:cNvPr>
          <p:cNvPicPr>
            <a:picLocks noChangeAspect="1"/>
          </p:cNvPicPr>
          <p:nvPr/>
        </p:nvPicPr>
        <p:blipFill>
          <a:blip r:embed="rId3"/>
          <a:stretch>
            <a:fillRect/>
          </a:stretch>
        </p:blipFill>
        <p:spPr>
          <a:xfrm>
            <a:off x="4551" y="720755"/>
            <a:ext cx="12171527" cy="6246728"/>
          </a:xfrm>
          <a:prstGeom prst="rect">
            <a:avLst/>
          </a:prstGeom>
        </p:spPr>
      </p:pic>
      <p:sp>
        <p:nvSpPr>
          <p:cNvPr id="2" name="Title 1">
            <a:extLst>
              <a:ext uri="{FF2B5EF4-FFF2-40B4-BE49-F238E27FC236}">
                <a16:creationId xmlns:a16="http://schemas.microsoft.com/office/drawing/2014/main" id="{C878C75C-41E3-47EF-9942-679C40B2671B}"/>
              </a:ext>
            </a:extLst>
          </p:cNvPr>
          <p:cNvSpPr>
            <a:spLocks noGrp="1"/>
          </p:cNvSpPr>
          <p:nvPr>
            <p:ph type="title"/>
          </p:nvPr>
        </p:nvSpPr>
        <p:spPr/>
        <p:txBody>
          <a:bodyPr/>
          <a:lstStyle/>
          <a:p>
            <a:r>
              <a:rPr lang="en-AU">
                <a:latin typeface="Arial"/>
                <a:cs typeface="Arial"/>
              </a:rPr>
              <a:t>Engagement with the surveying profession</a:t>
            </a:r>
            <a:endParaRPr lang="en-AU"/>
          </a:p>
        </p:txBody>
      </p:sp>
      <p:sp>
        <p:nvSpPr>
          <p:cNvPr id="3" name="Content Placeholder 2">
            <a:extLst>
              <a:ext uri="{FF2B5EF4-FFF2-40B4-BE49-F238E27FC236}">
                <a16:creationId xmlns:a16="http://schemas.microsoft.com/office/drawing/2014/main" id="{FEBDD899-8078-4957-A346-993660C307A3}"/>
              </a:ext>
            </a:extLst>
          </p:cNvPr>
          <p:cNvSpPr>
            <a:spLocks noGrp="1"/>
          </p:cNvSpPr>
          <p:nvPr>
            <p:ph sz="quarter" idx="11"/>
          </p:nvPr>
        </p:nvSpPr>
        <p:spPr/>
        <p:txBody>
          <a:bodyPr vert="horz" lIns="91440" tIns="45720" rIns="91440" bIns="45720" rtlCol="0" anchor="t">
            <a:normAutofit/>
          </a:bodyPr>
          <a:lstStyle/>
          <a:p>
            <a:pPr marL="0" indent="0">
              <a:buNone/>
            </a:pPr>
            <a:endParaRPr lang="en-AU">
              <a:latin typeface="Arial"/>
              <a:cs typeface="Arial"/>
            </a:endParaRPr>
          </a:p>
          <a:p>
            <a:pPr lvl="1"/>
            <a:endParaRPr lang="en-AU" sz="2800" b="1">
              <a:latin typeface="Arial"/>
              <a:cs typeface="Arial"/>
            </a:endParaRPr>
          </a:p>
          <a:p>
            <a:endParaRPr lang="en-AU" sz="1800"/>
          </a:p>
          <a:p>
            <a:endParaRPr lang="en-AU" sz="1800"/>
          </a:p>
          <a:p>
            <a:endParaRPr lang="en-AU" sz="1800"/>
          </a:p>
          <a:p>
            <a:endParaRPr lang="en-AU"/>
          </a:p>
        </p:txBody>
      </p:sp>
    </p:spTree>
    <p:extLst>
      <p:ext uri="{BB962C8B-B14F-4D97-AF65-F5344CB8AC3E}">
        <p14:creationId xmlns:p14="http://schemas.microsoft.com/office/powerpoint/2010/main" val="1412781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Registry Operations Update</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rPr>
              <a:t>Susheila Vijendran, Manager Registry Operations</a:t>
            </a:r>
          </a:p>
        </p:txBody>
      </p:sp>
    </p:spTree>
    <p:extLst>
      <p:ext uri="{BB962C8B-B14F-4D97-AF65-F5344CB8AC3E}">
        <p14:creationId xmlns:p14="http://schemas.microsoft.com/office/powerpoint/2010/main" val="15621982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C8DF9AA9-3FEB-4686-A059-9F1160B2F2D5}"/>
              </a:ext>
            </a:extLst>
          </p:cNvPr>
          <p:cNvPicPr>
            <a:picLocks noChangeAspect="1"/>
          </p:cNvPicPr>
          <p:nvPr/>
        </p:nvPicPr>
        <p:blipFill rotWithShape="1">
          <a:blip r:embed="rId2"/>
          <a:srcRect t="2339" b="43762"/>
          <a:stretch/>
        </p:blipFill>
        <p:spPr>
          <a:xfrm>
            <a:off x="0" y="714653"/>
            <a:ext cx="12191244" cy="6143347"/>
          </a:xfrm>
          <a:prstGeom prst="rect">
            <a:avLst/>
          </a:prstGeom>
        </p:spPr>
      </p:pic>
      <p:sp>
        <p:nvSpPr>
          <p:cNvPr id="2" name="Title 1">
            <a:extLst>
              <a:ext uri="{FF2B5EF4-FFF2-40B4-BE49-F238E27FC236}">
                <a16:creationId xmlns:a16="http://schemas.microsoft.com/office/drawing/2014/main" id="{EF52D1C3-50C2-453E-ACFA-386DBF947F48}"/>
              </a:ext>
            </a:extLst>
          </p:cNvPr>
          <p:cNvSpPr>
            <a:spLocks noGrp="1"/>
          </p:cNvSpPr>
          <p:nvPr>
            <p:ph type="title"/>
          </p:nvPr>
        </p:nvSpPr>
        <p:spPr/>
        <p:txBody>
          <a:bodyPr/>
          <a:lstStyle/>
          <a:p>
            <a:r>
              <a:rPr lang="en-AU"/>
              <a:t>Overview</a:t>
            </a:r>
          </a:p>
        </p:txBody>
      </p:sp>
      <p:grpSp>
        <p:nvGrpSpPr>
          <p:cNvPr id="36" name="Group 35">
            <a:extLst>
              <a:ext uri="{FF2B5EF4-FFF2-40B4-BE49-F238E27FC236}">
                <a16:creationId xmlns:a16="http://schemas.microsoft.com/office/drawing/2014/main" id="{C3BC806A-D125-4C0C-BD38-16AF3321E48E}"/>
              </a:ext>
            </a:extLst>
          </p:cNvPr>
          <p:cNvGrpSpPr/>
          <p:nvPr/>
        </p:nvGrpSpPr>
        <p:grpSpPr>
          <a:xfrm>
            <a:off x="525074" y="1905799"/>
            <a:ext cx="4165163" cy="3046402"/>
            <a:chOff x="1259226" y="1056689"/>
            <a:chExt cx="3785625" cy="2837522"/>
          </a:xfrm>
        </p:grpSpPr>
        <p:sp>
          <p:nvSpPr>
            <p:cNvPr id="31" name="Oval 30">
              <a:extLst>
                <a:ext uri="{FF2B5EF4-FFF2-40B4-BE49-F238E27FC236}">
                  <a16:creationId xmlns:a16="http://schemas.microsoft.com/office/drawing/2014/main" id="{DC3BD396-1E78-4E0F-9264-72EF36AFEA88}"/>
                </a:ext>
              </a:extLst>
            </p:cNvPr>
            <p:cNvSpPr/>
            <p:nvPr/>
          </p:nvSpPr>
          <p:spPr>
            <a:xfrm>
              <a:off x="1642112" y="1056689"/>
              <a:ext cx="2829612" cy="2837522"/>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AU" sz="3200" b="1">
                  <a:solidFill>
                    <a:schemeClr val="bg1"/>
                  </a:solidFill>
                </a:rPr>
                <a:t>Registry performance</a:t>
              </a:r>
            </a:p>
          </p:txBody>
        </p:sp>
        <mc:AlternateContent xmlns:mc="http://schemas.openxmlformats.org/markup-compatibility/2006">
          <mc:Choice xmlns:psez="http://schemas.microsoft.com/office/powerpoint/2016/sectionzoom" Requires="psez">
            <p:graphicFrame>
              <p:nvGraphicFramePr>
                <p:cNvPr id="5" name="Section Zoom 4">
                  <a:extLst>
                    <a:ext uri="{FF2B5EF4-FFF2-40B4-BE49-F238E27FC236}">
                      <a16:creationId xmlns:a16="http://schemas.microsoft.com/office/drawing/2014/main" id="{8424BCBD-A6FA-4F33-9B83-C7472D8AB916}"/>
                    </a:ext>
                  </a:extLst>
                </p:cNvPr>
                <p:cNvGraphicFramePr>
                  <a:graphicFrameLocks noChangeAspect="1"/>
                </p:cNvGraphicFramePr>
                <p:nvPr>
                  <p:extLst>
                    <p:ext uri="{D42A27DB-BD31-4B8C-83A1-F6EECF244321}">
                      <p14:modId xmlns:p14="http://schemas.microsoft.com/office/powerpoint/2010/main" val="78071801"/>
                    </p:ext>
                  </p:extLst>
                </p:nvPr>
              </p:nvGraphicFramePr>
              <p:xfrm>
                <a:off x="1259226" y="1802434"/>
                <a:ext cx="3785625" cy="1714500"/>
              </p:xfrm>
              <a:graphic>
                <a:graphicData uri="http://schemas.microsoft.com/office/powerpoint/2016/sectionzoom">
                  <psez:sectionZm>
                    <psez:sectionZmObj sectionId="{008B5979-A190-4162-9461-58DA3FB89544}">
                      <psez:zmPr id="{F18E74F1-542D-4510-8383-5927FEBCAF24}" imageType="cover" transitionDur="1000">
                        <p166:blipFill xmlns:p166="http://schemas.microsoft.com/office/powerpoint/2016/6/main">
                          <a:blip r:embed="rId3">
                            <a:extLst>
                              <a:ext uri="{28A0092B-C50C-407E-A947-70E740481C1C}">
                                <a14:useLocalDpi xmlns:a14="http://schemas.microsoft.com/office/drawing/2010/main" val="0"/>
                              </a:ext>
                            </a:extLst>
                          </a:blip>
                          <a:stretch>
                            <a:fillRect/>
                          </a:stretch>
                        </p166:blipFill>
                        <p166:spPr xmlns:p166="http://schemas.microsoft.com/office/powerpoint/2016/6/main">
                          <a:xfrm>
                            <a:off x="0" y="0"/>
                            <a:ext cx="4165163" cy="1840710"/>
                          </a:xfrm>
                          <a:prstGeom prst="rect">
                            <a:avLst/>
                          </a:prstGeom>
                          <a:ln w="3175">
                            <a:noFill/>
                          </a:ln>
                        </p166:spPr>
                      </psez:zmPr>
                    </psez:sectionZmObj>
                  </psez:sectionZm>
                </a:graphicData>
              </a:graphic>
            </p:graphicFrame>
          </mc:Choice>
          <mc:Fallback>
            <p:pic>
              <p:nvPicPr>
                <p:cNvPr id="5" name="Section Zoom 4">
                  <a:hlinkClick r:id="rId4" action="ppaction://hlinksldjump"/>
                  <a:extLst>
                    <a:ext uri="{FF2B5EF4-FFF2-40B4-BE49-F238E27FC236}">
                      <a16:creationId xmlns:a16="http://schemas.microsoft.com/office/drawing/2014/main" id="{8424BCBD-A6FA-4F33-9B83-C7472D8AB916}"/>
                    </a:ext>
                  </a:extLst>
                </p:cNvPr>
                <p:cNvPicPr>
                  <a:picLocks noGrp="1" noRot="1" noChangeAspect="1" noMove="1" noResize="1" noEditPoints="1" noAdjustHandles="1" noChangeArrowheads="1" noChangeShapeType="1"/>
                </p:cNvPicPr>
                <p:nvPr/>
              </p:nvPicPr>
              <p:blipFill>
                <a:blip r:embed="rId3">
                  <a:extLst>
                    <a:ext uri="{28A0092B-C50C-407E-A947-70E740481C1C}">
                      <a14:useLocalDpi xmlns:a14="http://schemas.microsoft.com/office/drawing/2010/main" val="0"/>
                    </a:ext>
                  </a:extLst>
                </a:blip>
                <a:stretch>
                  <a:fillRect/>
                </a:stretch>
              </p:blipFill>
              <p:spPr>
                <a:xfrm>
                  <a:off x="525074" y="2706441"/>
                  <a:ext cx="4165163" cy="1840710"/>
                </a:xfrm>
                <a:prstGeom prst="rect">
                  <a:avLst/>
                </a:prstGeom>
                <a:ln w="3175">
                  <a:noFill/>
                </a:ln>
              </p:spPr>
            </p:pic>
          </mc:Fallback>
        </mc:AlternateContent>
      </p:grpSp>
      <p:grpSp>
        <p:nvGrpSpPr>
          <p:cNvPr id="37" name="Group 36">
            <a:extLst>
              <a:ext uri="{FF2B5EF4-FFF2-40B4-BE49-F238E27FC236}">
                <a16:creationId xmlns:a16="http://schemas.microsoft.com/office/drawing/2014/main" id="{EB6539D4-7198-43DC-BBA7-812659E22B0B}"/>
              </a:ext>
            </a:extLst>
          </p:cNvPr>
          <p:cNvGrpSpPr/>
          <p:nvPr/>
        </p:nvGrpSpPr>
        <p:grpSpPr>
          <a:xfrm>
            <a:off x="5159075" y="900813"/>
            <a:ext cx="4006655" cy="3378422"/>
            <a:chOff x="7683607" y="1056689"/>
            <a:chExt cx="3007028" cy="2517421"/>
          </a:xfrm>
        </p:grpSpPr>
        <p:sp>
          <p:nvSpPr>
            <p:cNvPr id="32" name="Oval 31">
              <a:extLst>
                <a:ext uri="{FF2B5EF4-FFF2-40B4-BE49-F238E27FC236}">
                  <a16:creationId xmlns:a16="http://schemas.microsoft.com/office/drawing/2014/main" id="{B3372D81-9D8E-4F3D-92AF-466F27017213}"/>
                </a:ext>
              </a:extLst>
            </p:cNvPr>
            <p:cNvSpPr/>
            <p:nvPr/>
          </p:nvSpPr>
          <p:spPr>
            <a:xfrm>
              <a:off x="7994469" y="1056689"/>
              <a:ext cx="2607459" cy="2517421"/>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AU" sz="3200" b="1">
                  <a:solidFill>
                    <a:schemeClr val="bg1"/>
                  </a:solidFill>
                </a:rPr>
                <a:t>100% Digital Land Registry</a:t>
              </a:r>
            </a:p>
          </p:txBody>
        </p:sp>
        <mc:AlternateContent xmlns:mc="http://schemas.openxmlformats.org/markup-compatibility/2006">
          <mc:Choice xmlns:psez="http://schemas.microsoft.com/office/powerpoint/2016/sectionzoom" Requires="psez">
            <p:graphicFrame>
              <p:nvGraphicFramePr>
                <p:cNvPr id="7" name="Section Zoom 6">
                  <a:extLst>
                    <a:ext uri="{FF2B5EF4-FFF2-40B4-BE49-F238E27FC236}">
                      <a16:creationId xmlns:a16="http://schemas.microsoft.com/office/drawing/2014/main" id="{2C1659AF-0D9C-4414-B7CA-2A5FFB946E2F}"/>
                    </a:ext>
                  </a:extLst>
                </p:cNvPr>
                <p:cNvGraphicFramePr>
                  <a:graphicFrameLocks noChangeAspect="1"/>
                </p:cNvGraphicFramePr>
                <p:nvPr>
                  <p:extLst>
                    <p:ext uri="{D42A27DB-BD31-4B8C-83A1-F6EECF244321}">
                      <p14:modId xmlns:p14="http://schemas.microsoft.com/office/powerpoint/2010/main" val="1122375718"/>
                    </p:ext>
                  </p:extLst>
                </p:nvPr>
              </p:nvGraphicFramePr>
              <p:xfrm>
                <a:off x="7683607" y="1569391"/>
                <a:ext cx="3007028" cy="1714500"/>
              </p:xfrm>
              <a:graphic>
                <a:graphicData uri="http://schemas.microsoft.com/office/powerpoint/2016/sectionzoom">
                  <psez:sectionZm>
                    <psez:sectionZmObj sectionId="{CE4D4A9E-AB36-4238-8B0A-018635CD329A}">
                      <psez:zmPr id="{ABCE7104-9DD1-408F-9D35-4D85497664B2}" imageType="cover" transitionDur="1000">
                        <p166:blipFill xmlns:p166="http://schemas.microsoft.com/office/powerpoint/2016/6/main">
                          <a:blip r:embed="rId3">
                            <a:extLst>
                              <a:ext uri="{28A0092B-C50C-407E-A947-70E740481C1C}">
                                <a14:useLocalDpi xmlns:a14="http://schemas.microsoft.com/office/drawing/2010/main" val="0"/>
                              </a:ext>
                            </a:extLst>
                          </a:blip>
                          <a:stretch>
                            <a:fillRect/>
                          </a:stretch>
                        </p166:blipFill>
                        <p166:spPr xmlns:p166="http://schemas.microsoft.com/office/powerpoint/2016/6/main">
                          <a:xfrm>
                            <a:off x="0" y="0"/>
                            <a:ext cx="4006655" cy="2300888"/>
                          </a:xfrm>
                          <a:prstGeom prst="rect">
                            <a:avLst/>
                          </a:prstGeom>
                          <a:ln w="3175">
                            <a:noFill/>
                          </a:ln>
                        </p166:spPr>
                      </psez:zmPr>
                    </psez:sectionZmObj>
                  </psez:sectionZm>
                </a:graphicData>
              </a:graphic>
            </p:graphicFrame>
          </mc:Choice>
          <mc:Fallback>
            <p:pic>
              <p:nvPicPr>
                <p:cNvPr id="7" name="Section Zoom 6">
                  <a:hlinkClick r:id="rId5" action="ppaction://hlinksldjump"/>
                  <a:extLst>
                    <a:ext uri="{FF2B5EF4-FFF2-40B4-BE49-F238E27FC236}">
                      <a16:creationId xmlns:a16="http://schemas.microsoft.com/office/drawing/2014/main" id="{2C1659AF-0D9C-4414-B7CA-2A5FFB946E2F}"/>
                    </a:ext>
                  </a:extLst>
                </p:cNvPr>
                <p:cNvPicPr>
                  <a:picLocks noGrp="1" noRot="1" noChangeAspect="1" noMove="1" noResize="1" noEditPoints="1" noAdjustHandles="1" noChangeArrowheads="1" noChangeShapeType="1"/>
                </p:cNvPicPr>
                <p:nvPr/>
              </p:nvPicPr>
              <p:blipFill>
                <a:blip r:embed="rId3">
                  <a:extLst>
                    <a:ext uri="{28A0092B-C50C-407E-A947-70E740481C1C}">
                      <a14:useLocalDpi xmlns:a14="http://schemas.microsoft.com/office/drawing/2010/main" val="0"/>
                    </a:ext>
                  </a:extLst>
                </a:blip>
                <a:stretch>
                  <a:fillRect/>
                </a:stretch>
              </p:blipFill>
              <p:spPr>
                <a:xfrm>
                  <a:off x="5159075" y="1588868"/>
                  <a:ext cx="4006655" cy="2300888"/>
                </a:xfrm>
                <a:prstGeom prst="rect">
                  <a:avLst/>
                </a:prstGeom>
                <a:ln w="3175">
                  <a:noFill/>
                </a:ln>
              </p:spPr>
            </p:pic>
          </mc:Fallback>
        </mc:AlternateContent>
      </p:grpSp>
      <p:grpSp>
        <p:nvGrpSpPr>
          <p:cNvPr id="38" name="Group 37">
            <a:extLst>
              <a:ext uri="{FF2B5EF4-FFF2-40B4-BE49-F238E27FC236}">
                <a16:creationId xmlns:a16="http://schemas.microsoft.com/office/drawing/2014/main" id="{F3477F57-BD77-4C14-8B53-90E6F263A301}"/>
              </a:ext>
            </a:extLst>
          </p:cNvPr>
          <p:cNvGrpSpPr/>
          <p:nvPr/>
        </p:nvGrpSpPr>
        <p:grpSpPr>
          <a:xfrm>
            <a:off x="8937064" y="3219883"/>
            <a:ext cx="3113302" cy="2522923"/>
            <a:chOff x="1445546" y="4015950"/>
            <a:chExt cx="3007028" cy="2425005"/>
          </a:xfrm>
        </p:grpSpPr>
        <p:sp>
          <p:nvSpPr>
            <p:cNvPr id="33" name="Oval 32">
              <a:extLst>
                <a:ext uri="{FF2B5EF4-FFF2-40B4-BE49-F238E27FC236}">
                  <a16:creationId xmlns:a16="http://schemas.microsoft.com/office/drawing/2014/main" id="{9DEC8890-3A1A-4A22-8A6C-1A9C906AE687}"/>
                </a:ext>
              </a:extLst>
            </p:cNvPr>
            <p:cNvSpPr/>
            <p:nvPr/>
          </p:nvSpPr>
          <p:spPr>
            <a:xfrm>
              <a:off x="1782393" y="4015950"/>
              <a:ext cx="2501518" cy="242500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AU" sz="2800" b="1">
                  <a:solidFill>
                    <a:schemeClr val="bg1"/>
                  </a:solidFill>
                </a:rPr>
                <a:t>Common issues</a:t>
              </a:r>
            </a:p>
          </p:txBody>
        </p:sp>
        <mc:AlternateContent xmlns:mc="http://schemas.openxmlformats.org/markup-compatibility/2006">
          <mc:Choice xmlns:psez="http://schemas.microsoft.com/office/powerpoint/2016/sectionzoom" Requires="psez">
            <p:graphicFrame>
              <p:nvGraphicFramePr>
                <p:cNvPr id="9" name="Section Zoom 8">
                  <a:extLst>
                    <a:ext uri="{FF2B5EF4-FFF2-40B4-BE49-F238E27FC236}">
                      <a16:creationId xmlns:a16="http://schemas.microsoft.com/office/drawing/2014/main" id="{E1D7A84B-2557-4780-85C3-690FF46FEA11}"/>
                    </a:ext>
                  </a:extLst>
                </p:cNvPr>
                <p:cNvGraphicFramePr>
                  <a:graphicFrameLocks noChangeAspect="1"/>
                </p:cNvGraphicFramePr>
                <p:nvPr>
                  <p:extLst>
                    <p:ext uri="{D42A27DB-BD31-4B8C-83A1-F6EECF244321}">
                      <p14:modId xmlns:p14="http://schemas.microsoft.com/office/powerpoint/2010/main" val="4084341942"/>
                    </p:ext>
                  </p:extLst>
                </p:nvPr>
              </p:nvGraphicFramePr>
              <p:xfrm>
                <a:off x="1445546" y="4371202"/>
                <a:ext cx="3007028" cy="1714500"/>
              </p:xfrm>
              <a:graphic>
                <a:graphicData uri="http://schemas.microsoft.com/office/powerpoint/2016/sectionzoom">
                  <psez:sectionZm>
                    <psez:sectionZmObj sectionId="{B3F32500-AA41-4A27-ADD3-785AC0BF8603}">
                      <psez:zmPr id="{340AB8AA-B31E-453B-8957-CCABA684D2DE}" imageType="cover" transitionDur="1000">
                        <p166:blipFill xmlns:p166="http://schemas.microsoft.com/office/powerpoint/2016/6/main">
                          <a:blip r:embed="rId3">
                            <a:extLst>
                              <a:ext uri="{28A0092B-C50C-407E-A947-70E740481C1C}">
                                <a14:useLocalDpi xmlns:a14="http://schemas.microsoft.com/office/drawing/2010/main" val="0"/>
                              </a:ext>
                            </a:extLst>
                          </a:blip>
                          <a:stretch>
                            <a:fillRect/>
                          </a:stretch>
                        </p166:blipFill>
                        <p166:spPr xmlns:p166="http://schemas.microsoft.com/office/powerpoint/2016/6/main">
                          <a:xfrm>
                            <a:off x="0" y="0"/>
                            <a:ext cx="3113302" cy="1783729"/>
                          </a:xfrm>
                          <a:prstGeom prst="rect">
                            <a:avLst/>
                          </a:prstGeom>
                          <a:ln w="3175">
                            <a:noFill/>
                          </a:ln>
                        </p166:spPr>
                      </psez:zmPr>
                    </psez:sectionZmObj>
                  </psez:sectionZm>
                </a:graphicData>
              </a:graphic>
            </p:graphicFrame>
          </mc:Choice>
          <mc:Fallback>
            <p:pic>
              <p:nvPicPr>
                <p:cNvPr id="9" name="Section Zoom 8">
                  <a:hlinkClick r:id="rId6" action="ppaction://hlinksldjump"/>
                  <a:extLst>
                    <a:ext uri="{FF2B5EF4-FFF2-40B4-BE49-F238E27FC236}">
                      <a16:creationId xmlns:a16="http://schemas.microsoft.com/office/drawing/2014/main" id="{E1D7A84B-2557-4780-85C3-690FF46FEA11}"/>
                    </a:ext>
                  </a:extLst>
                </p:cNvPr>
                <p:cNvPicPr>
                  <a:picLocks noGrp="1" noRot="1" noChangeAspect="1" noMove="1" noResize="1" noEditPoints="1" noAdjustHandles="1" noChangeArrowheads="1" noChangeShapeType="1"/>
                </p:cNvPicPr>
                <p:nvPr/>
              </p:nvPicPr>
              <p:blipFill>
                <a:blip r:embed="rId3">
                  <a:extLst>
                    <a:ext uri="{28A0092B-C50C-407E-A947-70E740481C1C}">
                      <a14:useLocalDpi xmlns:a14="http://schemas.microsoft.com/office/drawing/2010/main" val="0"/>
                    </a:ext>
                  </a:extLst>
                </a:blip>
                <a:stretch>
                  <a:fillRect/>
                </a:stretch>
              </p:blipFill>
              <p:spPr>
                <a:xfrm>
                  <a:off x="8937064" y="3589480"/>
                  <a:ext cx="3113302" cy="1783729"/>
                </a:xfrm>
                <a:prstGeom prst="rect">
                  <a:avLst/>
                </a:prstGeom>
                <a:ln w="3175">
                  <a:noFill/>
                </a:ln>
              </p:spPr>
            </p:pic>
          </mc:Fallback>
        </mc:AlternateContent>
      </p:grpSp>
      <p:grpSp>
        <p:nvGrpSpPr>
          <p:cNvPr id="39" name="Group 38">
            <a:extLst>
              <a:ext uri="{FF2B5EF4-FFF2-40B4-BE49-F238E27FC236}">
                <a16:creationId xmlns:a16="http://schemas.microsoft.com/office/drawing/2014/main" id="{1737154F-52D0-4C9B-8C1D-46872E7994A2}"/>
              </a:ext>
            </a:extLst>
          </p:cNvPr>
          <p:cNvGrpSpPr/>
          <p:nvPr/>
        </p:nvGrpSpPr>
        <p:grpSpPr>
          <a:xfrm>
            <a:off x="4201770" y="4699935"/>
            <a:ext cx="2323855" cy="1839004"/>
            <a:chOff x="7253171" y="3821593"/>
            <a:chExt cx="3007028" cy="2425005"/>
          </a:xfrm>
        </p:grpSpPr>
        <p:sp>
          <p:nvSpPr>
            <p:cNvPr id="34" name="Oval 33">
              <a:extLst>
                <a:ext uri="{FF2B5EF4-FFF2-40B4-BE49-F238E27FC236}">
                  <a16:creationId xmlns:a16="http://schemas.microsoft.com/office/drawing/2014/main" id="{D3FFC97E-5C3A-435D-9877-6AF8C06C0E6D}"/>
                </a:ext>
              </a:extLst>
            </p:cNvPr>
            <p:cNvSpPr/>
            <p:nvPr/>
          </p:nvSpPr>
          <p:spPr>
            <a:xfrm>
              <a:off x="7502226" y="3821593"/>
              <a:ext cx="2508918" cy="242500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AU" sz="2400" b="1">
                  <a:solidFill>
                    <a:schemeClr val="bg1"/>
                  </a:solidFill>
                </a:rPr>
                <a:t>Coming soon</a:t>
              </a:r>
            </a:p>
          </p:txBody>
        </p:sp>
        <mc:AlternateContent xmlns:mc="http://schemas.openxmlformats.org/markup-compatibility/2006">
          <mc:Choice xmlns:psez="http://schemas.microsoft.com/office/powerpoint/2016/sectionzoom" Requires="psez">
            <p:graphicFrame>
              <p:nvGraphicFramePr>
                <p:cNvPr id="11" name="Section Zoom 10">
                  <a:extLst>
                    <a:ext uri="{FF2B5EF4-FFF2-40B4-BE49-F238E27FC236}">
                      <a16:creationId xmlns:a16="http://schemas.microsoft.com/office/drawing/2014/main" id="{6EF11669-8E7C-4B38-B318-BE4B1BEFB987}"/>
                    </a:ext>
                  </a:extLst>
                </p:cNvPr>
                <p:cNvGraphicFramePr>
                  <a:graphicFrameLocks noChangeAspect="1"/>
                </p:cNvGraphicFramePr>
                <p:nvPr>
                  <p:extLst>
                    <p:ext uri="{D42A27DB-BD31-4B8C-83A1-F6EECF244321}">
                      <p14:modId xmlns:p14="http://schemas.microsoft.com/office/powerpoint/2010/main" val="1902681552"/>
                    </p:ext>
                  </p:extLst>
                </p:nvPr>
              </p:nvGraphicFramePr>
              <p:xfrm>
                <a:off x="7253171" y="4208445"/>
                <a:ext cx="3007028" cy="1714500"/>
              </p:xfrm>
              <a:graphic>
                <a:graphicData uri="http://schemas.microsoft.com/office/powerpoint/2016/sectionzoom">
                  <psez:sectionZm>
                    <psez:sectionZmObj sectionId="{6A2FED03-CECB-4940-AD80-F01CB9189BFB}">
                      <psez:zmPr id="{F6C75E43-157D-406D-A0EA-DF78CA9C80D4}" imageType="cover" transitionDur="1000">
                        <p166:blipFill xmlns:p166="http://schemas.microsoft.com/office/powerpoint/2016/6/main">
                          <a:blip r:embed="rId3">
                            <a:extLst>
                              <a:ext uri="{28A0092B-C50C-407E-A947-70E740481C1C}">
                                <a14:useLocalDpi xmlns:a14="http://schemas.microsoft.com/office/drawing/2010/main" val="0"/>
                              </a:ext>
                            </a:extLst>
                          </a:blip>
                          <a:stretch>
                            <a:fillRect/>
                          </a:stretch>
                        </p166:blipFill>
                        <p166:spPr xmlns:p166="http://schemas.microsoft.com/office/powerpoint/2016/6/main">
                          <a:xfrm>
                            <a:off x="0" y="0"/>
                            <a:ext cx="2323855" cy="1300192"/>
                          </a:xfrm>
                          <a:prstGeom prst="rect">
                            <a:avLst/>
                          </a:prstGeom>
                          <a:ln w="3175">
                            <a:noFill/>
                          </a:ln>
                        </p166:spPr>
                      </psez:zmPr>
                    </psez:sectionZmObj>
                  </psez:sectionZm>
                </a:graphicData>
              </a:graphic>
            </p:graphicFrame>
          </mc:Choice>
          <mc:Fallback>
            <p:pic>
              <p:nvPicPr>
                <p:cNvPr id="11" name="Section Zoom 10">
                  <a:hlinkClick r:id="rId7" action="ppaction://hlinksldjump"/>
                  <a:extLst>
                    <a:ext uri="{FF2B5EF4-FFF2-40B4-BE49-F238E27FC236}">
                      <a16:creationId xmlns:a16="http://schemas.microsoft.com/office/drawing/2014/main" id="{6EF11669-8E7C-4B38-B318-BE4B1BEFB987}"/>
                    </a:ext>
                  </a:extLst>
                </p:cNvPr>
                <p:cNvPicPr>
                  <a:picLocks noGrp="1" noRot="1" noChangeAspect="1" noMove="1" noResize="1" noEditPoints="1" noAdjustHandles="1" noChangeArrowheads="1" noChangeShapeType="1"/>
                </p:cNvPicPr>
                <p:nvPr/>
              </p:nvPicPr>
              <p:blipFill>
                <a:blip r:embed="rId3">
                  <a:extLst>
                    <a:ext uri="{28A0092B-C50C-407E-A947-70E740481C1C}">
                      <a14:useLocalDpi xmlns:a14="http://schemas.microsoft.com/office/drawing/2010/main" val="0"/>
                    </a:ext>
                  </a:extLst>
                </a:blip>
                <a:stretch>
                  <a:fillRect/>
                </a:stretch>
              </p:blipFill>
              <p:spPr>
                <a:xfrm>
                  <a:off x="4201770" y="4993304"/>
                  <a:ext cx="2323855" cy="1300192"/>
                </a:xfrm>
                <a:prstGeom prst="rect">
                  <a:avLst/>
                </a:prstGeom>
                <a:ln w="3175">
                  <a:noFill/>
                </a:ln>
              </p:spPr>
            </p:pic>
          </mc:Fallback>
        </mc:AlternateContent>
      </p:grpSp>
    </p:spTree>
    <p:extLst>
      <p:ext uri="{BB962C8B-B14F-4D97-AF65-F5344CB8AC3E}">
        <p14:creationId xmlns:p14="http://schemas.microsoft.com/office/powerpoint/2010/main" val="42069930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B18A45-0B47-4911-9303-03D464E9E72D}"/>
              </a:ext>
            </a:extLst>
          </p:cNvPr>
          <p:cNvSpPr/>
          <p:nvPr/>
        </p:nvSpPr>
        <p:spPr>
          <a:xfrm>
            <a:off x="8201025" y="1189282"/>
            <a:ext cx="3314701" cy="528166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655D42-5D24-8C49-A6C8-34193E3E66A9}"/>
              </a:ext>
            </a:extLst>
          </p:cNvPr>
          <p:cNvSpPr>
            <a:spLocks noGrp="1"/>
          </p:cNvSpPr>
          <p:nvPr>
            <p:ph type="title"/>
          </p:nvPr>
        </p:nvSpPr>
        <p:spPr/>
        <p:txBody>
          <a:bodyPr/>
          <a:lstStyle/>
          <a:p>
            <a:r>
              <a:rPr lang="en-AU"/>
              <a:t>Context: major growth</a:t>
            </a:r>
          </a:p>
        </p:txBody>
      </p:sp>
      <p:sp>
        <p:nvSpPr>
          <p:cNvPr id="7" name="TextBox 6">
            <a:extLst>
              <a:ext uri="{FF2B5EF4-FFF2-40B4-BE49-F238E27FC236}">
                <a16:creationId xmlns:a16="http://schemas.microsoft.com/office/drawing/2014/main" id="{BAAEDF86-04D2-481F-A7E4-09440037AD39}"/>
              </a:ext>
            </a:extLst>
          </p:cNvPr>
          <p:cNvSpPr txBox="1"/>
          <p:nvPr/>
        </p:nvSpPr>
        <p:spPr>
          <a:xfrm>
            <a:off x="568467" y="2796875"/>
            <a:ext cx="4634432"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a:ln>
                  <a:noFill/>
                </a:ln>
                <a:solidFill>
                  <a:srgbClr val="100249"/>
                </a:solidFill>
                <a:effectLst/>
                <a:uLnTx/>
                <a:uFillTx/>
                <a:latin typeface="VIC" panose="00000500000000000000" pitchFamily="2" charset="0"/>
                <a:ea typeface="+mn-ea"/>
                <a:cs typeface="+mn-cs"/>
              </a:rPr>
              <a:t>Increase on previous calendar year:</a:t>
            </a:r>
            <a:endParaRPr kumimoji="0" lang="en-AU" sz="1600" b="0" i="0" u="none" strike="noStrike" kern="1200" cap="none" spc="0" normalizeH="0" baseline="0" noProof="0">
              <a:ln>
                <a:noFill/>
              </a:ln>
              <a:solidFill>
                <a:srgbClr val="100249"/>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2673D585-C5B1-47A0-B853-6C9EC1524C23}"/>
              </a:ext>
            </a:extLst>
          </p:cNvPr>
          <p:cNvSpPr txBox="1"/>
          <p:nvPr/>
        </p:nvSpPr>
        <p:spPr>
          <a:xfrm>
            <a:off x="2319193" y="1308324"/>
            <a:ext cx="2783750"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solidFill>
                <a:effectLst/>
                <a:uLnTx/>
                <a:uFillTx/>
                <a:latin typeface="VIC" panose="00000500000000000000" pitchFamily="2" charset="0"/>
                <a:ea typeface="+mn-ea"/>
                <a:cs typeface="+mn-cs"/>
              </a:rPr>
              <a:t>2021-22 FY</a:t>
            </a:r>
            <a:br>
              <a:rPr kumimoji="0" lang="en-AU" sz="2000" b="1" i="0" u="none" strike="noStrike" kern="1200" cap="none" spc="0" normalizeH="0" baseline="0" noProof="0">
                <a:ln>
                  <a:noFill/>
                </a:ln>
                <a:solidFill>
                  <a:srgbClr val="100249"/>
                </a:solidFill>
                <a:effectLst/>
                <a:uLnTx/>
                <a:uFillTx/>
                <a:latin typeface="VIC" panose="00000500000000000000" pitchFamily="2" charset="0"/>
                <a:ea typeface="+mn-ea"/>
                <a:cs typeface="+mn-cs"/>
              </a:rPr>
            </a:br>
            <a:r>
              <a:rPr kumimoji="0" lang="en-AU" sz="2000" b="1" i="0" u="none" strike="noStrike" kern="1200" cap="none" spc="0" normalizeH="0" baseline="0" noProof="0">
                <a:ln>
                  <a:noFill/>
                </a:ln>
                <a:solidFill>
                  <a:srgbClr val="100249"/>
                </a:solidFill>
                <a:effectLst/>
                <a:uLnTx/>
                <a:uFillTx/>
                <a:latin typeface="VIC" panose="00000500000000000000" pitchFamily="2" charset="0"/>
                <a:ea typeface="+mn-ea"/>
                <a:cs typeface="+mn-cs"/>
              </a:rPr>
              <a:t>Record performance by the Victorian Land Registry</a:t>
            </a:r>
            <a:endParaRPr kumimoji="0" lang="en-AU" sz="2000" b="1" i="0" u="none" strike="noStrike" kern="1200" cap="none" spc="0" normalizeH="0" baseline="0" noProof="0">
              <a:ln>
                <a:noFill/>
              </a:ln>
              <a:solidFill>
                <a:srgbClr val="100249"/>
              </a:solidFill>
              <a:effectLst/>
              <a:uLnTx/>
              <a:uFillTx/>
              <a:latin typeface="Calibri" panose="020F0502020204030204"/>
              <a:ea typeface="+mn-ea"/>
              <a:cs typeface="+mn-cs"/>
            </a:endParaRPr>
          </a:p>
        </p:txBody>
      </p:sp>
      <p:pic>
        <p:nvPicPr>
          <p:cNvPr id="17" name="Graphic 16" descr="City with solid fill">
            <a:extLst>
              <a:ext uri="{FF2B5EF4-FFF2-40B4-BE49-F238E27FC236}">
                <a16:creationId xmlns:a16="http://schemas.microsoft.com/office/drawing/2014/main" id="{4679E7B6-B71F-425C-ADA4-A323F2F02A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0882" y="957581"/>
            <a:ext cx="1849757" cy="1849757"/>
          </a:xfrm>
          <a:prstGeom prst="rect">
            <a:avLst/>
          </a:prstGeom>
        </p:spPr>
      </p:pic>
      <p:grpSp>
        <p:nvGrpSpPr>
          <p:cNvPr id="4" name="Group 3">
            <a:extLst>
              <a:ext uri="{FF2B5EF4-FFF2-40B4-BE49-F238E27FC236}">
                <a16:creationId xmlns:a16="http://schemas.microsoft.com/office/drawing/2014/main" id="{20AABA4C-A4DA-4C24-B6E0-65839D75F243}"/>
              </a:ext>
            </a:extLst>
          </p:cNvPr>
          <p:cNvGrpSpPr/>
          <p:nvPr/>
        </p:nvGrpSpPr>
        <p:grpSpPr>
          <a:xfrm>
            <a:off x="606085" y="3156194"/>
            <a:ext cx="4821983" cy="905247"/>
            <a:chOff x="556933" y="3377712"/>
            <a:chExt cx="5375622" cy="1180580"/>
          </a:xfrm>
        </p:grpSpPr>
        <p:sp>
          <p:nvSpPr>
            <p:cNvPr id="10" name="TextBox 9">
              <a:extLst>
                <a:ext uri="{FF2B5EF4-FFF2-40B4-BE49-F238E27FC236}">
                  <a16:creationId xmlns:a16="http://schemas.microsoft.com/office/drawing/2014/main" id="{7B35B9C9-4247-4D74-948E-6BB7FC47099D}"/>
                </a:ext>
              </a:extLst>
            </p:cNvPr>
            <p:cNvSpPr txBox="1"/>
            <p:nvPr/>
          </p:nvSpPr>
          <p:spPr>
            <a:xfrm>
              <a:off x="556933" y="3911961"/>
              <a:ext cx="1608952"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solidFill>
                  <a:effectLst/>
                  <a:uLnTx/>
                  <a:uFillTx/>
                  <a:latin typeface="VIC" panose="00000500000000000000" pitchFamily="2" charset="0"/>
                  <a:ea typeface="+mn-ea"/>
                  <a:cs typeface="+mn-cs"/>
                </a:rPr>
                <a:t>14.02%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a:ln>
                    <a:noFill/>
                  </a:ln>
                  <a:solidFill>
                    <a:srgbClr val="100249"/>
                  </a:solidFill>
                  <a:effectLst/>
                  <a:uLnTx/>
                  <a:uFillTx/>
                  <a:latin typeface="VIC" panose="00000500000000000000" pitchFamily="2" charset="0"/>
                  <a:ea typeface="+mn-ea"/>
                  <a:cs typeface="+mn-cs"/>
                </a:rPr>
                <a:t>Transactions</a:t>
              </a:r>
              <a:endParaRPr kumimoji="0" lang="en-AU" sz="1200" b="0" i="0" u="none" strike="noStrike" kern="1200" cap="none" spc="0" normalizeH="0" baseline="0" noProof="0">
                <a:ln>
                  <a:noFill/>
                </a:ln>
                <a:solidFill>
                  <a:srgbClr val="100249"/>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CA429B27-0C7D-4AB4-83F6-A596105D4606}"/>
                </a:ext>
              </a:extLst>
            </p:cNvPr>
            <p:cNvSpPr txBox="1"/>
            <p:nvPr/>
          </p:nvSpPr>
          <p:spPr>
            <a:xfrm>
              <a:off x="3789296" y="3911959"/>
              <a:ext cx="2143259" cy="646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solidFill>
                  <a:effectLst/>
                  <a:uLnTx/>
                  <a:uFillTx/>
                  <a:latin typeface="VIC" panose="00000500000000000000" pitchFamily="2" charset="0"/>
                  <a:ea typeface="+mn-ea"/>
                  <a:cs typeface="+mn-cs"/>
                </a:rPr>
                <a:t>6.4%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a:ln>
                    <a:noFill/>
                  </a:ln>
                  <a:solidFill>
                    <a:srgbClr val="100249"/>
                  </a:solidFill>
                  <a:effectLst/>
                  <a:uLnTx/>
                  <a:uFillTx/>
                  <a:latin typeface="VIC" panose="00000500000000000000" pitchFamily="2" charset="0"/>
                  <a:ea typeface="+mn-ea"/>
                  <a:cs typeface="+mn-cs"/>
                </a:rPr>
                <a:t>Title searches supplied </a:t>
              </a:r>
              <a:endParaRPr kumimoji="0" lang="en-AU" sz="1200" b="0" i="0" u="none" strike="noStrike" kern="1200" cap="none" spc="0" normalizeH="0" baseline="0" noProof="0">
                <a:ln>
                  <a:noFill/>
                </a:ln>
                <a:solidFill>
                  <a:srgbClr val="100249"/>
                </a:solidFill>
                <a:effectLst/>
                <a:uLnTx/>
                <a:uFillTx/>
                <a:latin typeface="Calibri" panose="020F0502020204030204"/>
                <a:ea typeface="+mn-ea"/>
                <a:cs typeface="+mn-cs"/>
              </a:endParaRPr>
            </a:p>
          </p:txBody>
        </p:sp>
        <p:sp>
          <p:nvSpPr>
            <p:cNvPr id="8" name="Arrow: Right 7">
              <a:extLst>
                <a:ext uri="{FF2B5EF4-FFF2-40B4-BE49-F238E27FC236}">
                  <a16:creationId xmlns:a16="http://schemas.microsoft.com/office/drawing/2014/main" id="{171D5EEA-9A55-404D-842B-B341FE06147F}"/>
                </a:ext>
              </a:extLst>
            </p:cNvPr>
            <p:cNvSpPr/>
            <p:nvPr/>
          </p:nvSpPr>
          <p:spPr>
            <a:xfrm rot="19800000">
              <a:off x="646919" y="3377712"/>
              <a:ext cx="590774" cy="397588"/>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row: Right 12">
              <a:extLst>
                <a:ext uri="{FF2B5EF4-FFF2-40B4-BE49-F238E27FC236}">
                  <a16:creationId xmlns:a16="http://schemas.microsoft.com/office/drawing/2014/main" id="{8D4414E2-111D-485B-82AB-D4DB533F1458}"/>
                </a:ext>
              </a:extLst>
            </p:cNvPr>
            <p:cNvSpPr/>
            <p:nvPr/>
          </p:nvSpPr>
          <p:spPr>
            <a:xfrm rot="19800000">
              <a:off x="3888869" y="3396163"/>
              <a:ext cx="590774" cy="397588"/>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31" name="TextBox 30">
            <a:extLst>
              <a:ext uri="{FF2B5EF4-FFF2-40B4-BE49-F238E27FC236}">
                <a16:creationId xmlns:a16="http://schemas.microsoft.com/office/drawing/2014/main" id="{2A98A104-770A-4019-B32D-118FC589B001}"/>
              </a:ext>
            </a:extLst>
          </p:cNvPr>
          <p:cNvSpPr txBox="1"/>
          <p:nvPr/>
        </p:nvSpPr>
        <p:spPr>
          <a:xfrm>
            <a:off x="5740808" y="1189282"/>
            <a:ext cx="2143259" cy="1296694"/>
          </a:xfrm>
          <a:prstGeom prst="rect">
            <a:avLst/>
          </a:prstGeom>
          <a:solidFill>
            <a:schemeClr val="accent6"/>
          </a:solidFill>
        </p:spPr>
        <p:txBody>
          <a:bodyPr wrap="square" lIns="144000" tIns="144000" rIns="144000" bIns="14400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rPr>
              <a:t>First time in the 160 year history</a:t>
            </a: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FFFFFF"/>
                </a:solidFill>
                <a:effectLst/>
                <a:uLnTx/>
                <a:uFillTx/>
                <a:latin typeface="VIC" panose="00000500000000000000" pitchFamily="2" charset="0"/>
                <a:ea typeface="+mn-ea"/>
                <a:cs typeface="+mn-cs"/>
              </a:rPr>
              <a:t>LRS exceeded: </a:t>
            </a:r>
            <a:endParaRPr kumimoji="0" lang="en-AU" sz="20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TextBox 36">
            <a:extLst>
              <a:ext uri="{FF2B5EF4-FFF2-40B4-BE49-F238E27FC236}">
                <a16:creationId xmlns:a16="http://schemas.microsoft.com/office/drawing/2014/main" id="{CC7A83C8-7361-4829-97EF-52EF56CB9825}"/>
              </a:ext>
            </a:extLst>
          </p:cNvPr>
          <p:cNvSpPr txBox="1"/>
          <p:nvPr/>
        </p:nvSpPr>
        <p:spPr>
          <a:xfrm>
            <a:off x="5740808" y="2512720"/>
            <a:ext cx="2143259" cy="1509435"/>
          </a:xfrm>
          <a:prstGeom prst="rect">
            <a:avLst/>
          </a:prstGeom>
          <a:solidFill>
            <a:schemeClr val="accent6"/>
          </a:solidFill>
        </p:spPr>
        <p:txBody>
          <a:bodyPr wrap="square" lIns="144000" tIns="144000" rIns="144000" bIns="14400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3200" b="1" i="0" u="none" strike="noStrike" kern="1200" cap="none" spc="0" normalizeH="0" baseline="0" noProof="0">
                <a:ln>
                  <a:noFill/>
                </a:ln>
                <a:solidFill>
                  <a:srgbClr val="00B5AF"/>
                </a:solidFill>
                <a:effectLst/>
                <a:uLnTx/>
                <a:uFillTx/>
                <a:latin typeface="VIC" panose="00000500000000000000" pitchFamily="2" charset="0"/>
                <a:ea typeface="+mn-ea"/>
                <a:cs typeface="+mn-cs"/>
              </a:rPr>
              <a:t>1 million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FFFFFF"/>
                </a:solidFill>
                <a:effectLst/>
                <a:uLnTx/>
                <a:uFillTx/>
                <a:latin typeface="VIC" panose="00000500000000000000" pitchFamily="2" charset="0"/>
                <a:ea typeface="+mn-ea"/>
                <a:cs typeface="+mn-cs"/>
              </a:rPr>
              <a:t>transactions lodged </a:t>
            </a:r>
            <a:endParaRPr kumimoji="0" lang="en-AU" sz="20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8" name="TextBox 37">
            <a:extLst>
              <a:ext uri="{FF2B5EF4-FFF2-40B4-BE49-F238E27FC236}">
                <a16:creationId xmlns:a16="http://schemas.microsoft.com/office/drawing/2014/main" id="{7F679E7C-ACE4-4E60-A341-3B3882A678E3}"/>
              </a:ext>
            </a:extLst>
          </p:cNvPr>
          <p:cNvSpPr txBox="1"/>
          <p:nvPr/>
        </p:nvSpPr>
        <p:spPr>
          <a:xfrm>
            <a:off x="5740807" y="4061425"/>
            <a:ext cx="2143259" cy="1296694"/>
          </a:xfrm>
          <a:prstGeom prst="rect">
            <a:avLst/>
          </a:prstGeom>
          <a:solidFill>
            <a:schemeClr val="accent6"/>
          </a:solidFill>
        </p:spPr>
        <p:txBody>
          <a:bodyPr wrap="square" lIns="144000" tIns="144000" rIns="144000" bIns="14400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3200" b="1" i="0" u="none" strike="noStrike" kern="1200" cap="none" spc="0" normalizeH="0" baseline="0" noProof="0">
                <a:ln>
                  <a:noFill/>
                </a:ln>
                <a:solidFill>
                  <a:srgbClr val="00B5AF"/>
                </a:solidFill>
                <a:effectLst/>
                <a:uLnTx/>
                <a:uFillTx/>
                <a:latin typeface="VIC" panose="00000500000000000000" pitchFamily="2" charset="0"/>
                <a:ea typeface="+mn-ea"/>
                <a:cs typeface="+mn-cs"/>
              </a:rPr>
              <a:t>3 million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FFFFFF"/>
                </a:solidFill>
                <a:effectLst/>
                <a:uLnTx/>
                <a:uFillTx/>
                <a:latin typeface="VIC" panose="00000500000000000000" pitchFamily="2" charset="0"/>
                <a:ea typeface="+mn-ea"/>
                <a:cs typeface="+mn-cs"/>
              </a:rPr>
              <a:t>folio searches</a:t>
            </a:r>
            <a:endParaRPr kumimoji="0" lang="en-AU" sz="20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9" name="TextBox 38">
            <a:extLst>
              <a:ext uri="{FF2B5EF4-FFF2-40B4-BE49-F238E27FC236}">
                <a16:creationId xmlns:a16="http://schemas.microsoft.com/office/drawing/2014/main" id="{E1DC5679-816E-4E7F-B53C-5F44DA3848F2}"/>
              </a:ext>
            </a:extLst>
          </p:cNvPr>
          <p:cNvSpPr txBox="1"/>
          <p:nvPr/>
        </p:nvSpPr>
        <p:spPr>
          <a:xfrm>
            <a:off x="5740807" y="5393725"/>
            <a:ext cx="2143259" cy="1077218"/>
          </a:xfrm>
          <a:prstGeom prst="rect">
            <a:avLst/>
          </a:prstGeom>
          <a:solidFill>
            <a:schemeClr val="accent6"/>
          </a:solidFill>
        </p:spPr>
        <p:txBody>
          <a:bodyPr wrap="square" lIns="144000" tIns="144000" rIns="144000" bIns="14400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FFFFFF"/>
                </a:solidFill>
                <a:effectLst/>
                <a:uLnTx/>
                <a:uFillTx/>
                <a:latin typeface="VIC" panose="00000500000000000000" pitchFamily="2" charset="0"/>
                <a:ea typeface="+mn-ea"/>
                <a:cs typeface="+mn-cs"/>
              </a:rPr>
              <a:t>in a financial year</a:t>
            </a:r>
            <a:endParaRPr kumimoji="0" lang="en-AU" sz="20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DF4D89CB-A0C3-4460-A87E-AA008EB11178}"/>
              </a:ext>
            </a:extLst>
          </p:cNvPr>
          <p:cNvGrpSpPr/>
          <p:nvPr/>
        </p:nvGrpSpPr>
        <p:grpSpPr>
          <a:xfrm>
            <a:off x="646086" y="4330866"/>
            <a:ext cx="4194573" cy="598166"/>
            <a:chOff x="491727" y="4291394"/>
            <a:chExt cx="4552130" cy="868323"/>
          </a:xfrm>
        </p:grpSpPr>
        <p:sp>
          <p:nvSpPr>
            <p:cNvPr id="36" name="TextBox 35">
              <a:extLst>
                <a:ext uri="{FF2B5EF4-FFF2-40B4-BE49-F238E27FC236}">
                  <a16:creationId xmlns:a16="http://schemas.microsoft.com/office/drawing/2014/main" id="{1F40035B-ACEA-41D9-B2EC-E3DA2D4E9BDC}"/>
                </a:ext>
              </a:extLst>
            </p:cNvPr>
            <p:cNvSpPr txBox="1"/>
            <p:nvPr/>
          </p:nvSpPr>
          <p:spPr>
            <a:xfrm>
              <a:off x="491727" y="4291394"/>
              <a:ext cx="2437348"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Times New Roman" panose="02020603050405020304" pitchFamily="18" charset="0"/>
                </a:rPr>
                <a:t>Transactions lodged digitally increased to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Times New Roman" panose="02020603050405020304" pitchFamily="18" charset="0"/>
                </a:rPr>
                <a:t>993,196</a:t>
              </a:r>
              <a:endParaRPr kumimoji="0" lang="en-AU" sz="2400" b="1" i="0" u="none" strike="noStrike" kern="1200" cap="none" spc="0" normalizeH="0" baseline="0" noProof="0">
                <a:ln>
                  <a:noFill/>
                </a:ln>
                <a:solidFill>
                  <a:srgbClr val="100249"/>
                </a:solidFill>
                <a:effectLst/>
                <a:uLnTx/>
                <a:uFillTx/>
                <a:latin typeface="VIC" panose="00000500000000000000" pitchFamily="2" charset="0"/>
                <a:ea typeface="+mn-ea"/>
                <a:cs typeface="+mn-cs"/>
              </a:endParaRPr>
            </a:p>
          </p:txBody>
        </p:sp>
        <p:sp>
          <p:nvSpPr>
            <p:cNvPr id="40" name="TextBox 39">
              <a:extLst>
                <a:ext uri="{FF2B5EF4-FFF2-40B4-BE49-F238E27FC236}">
                  <a16:creationId xmlns:a16="http://schemas.microsoft.com/office/drawing/2014/main" id="{97A18FFD-7B81-4124-AC92-4963165CAE87}"/>
                </a:ext>
              </a:extLst>
            </p:cNvPr>
            <p:cNvSpPr txBox="1"/>
            <p:nvPr/>
          </p:nvSpPr>
          <p:spPr>
            <a:xfrm>
              <a:off x="3647676" y="4328720"/>
              <a:ext cx="1396181"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Times New Roman" panose="02020603050405020304" pitchFamily="18" charset="0"/>
                </a:rPr>
                <a:t>97%</a:t>
              </a:r>
              <a:br>
                <a:rPr kumimoji="0" lang="en-AU" sz="1400" b="0"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Times New Roman" panose="02020603050405020304" pitchFamily="18" charset="0"/>
                </a:rPr>
              </a:br>
              <a:r>
                <a:rPr kumimoji="0" lang="en-AU" sz="1200" b="0"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Times New Roman" panose="02020603050405020304" pitchFamily="18" charset="0"/>
                </a:rPr>
                <a:t>of total lodgments</a:t>
              </a:r>
              <a:endParaRPr kumimoji="0" lang="en-AU" sz="12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1" name="Arrow: Right 40">
              <a:extLst>
                <a:ext uri="{FF2B5EF4-FFF2-40B4-BE49-F238E27FC236}">
                  <a16:creationId xmlns:a16="http://schemas.microsoft.com/office/drawing/2014/main" id="{0E25E384-1E68-43C9-8F99-BBBD76B9DF4C}"/>
                </a:ext>
              </a:extLst>
            </p:cNvPr>
            <p:cNvSpPr/>
            <p:nvPr/>
          </p:nvSpPr>
          <p:spPr>
            <a:xfrm>
              <a:off x="2657939" y="4567657"/>
              <a:ext cx="590774" cy="397587"/>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nvGrpSpPr>
          <p:cNvPr id="3" name="Group 2">
            <a:extLst>
              <a:ext uri="{FF2B5EF4-FFF2-40B4-BE49-F238E27FC236}">
                <a16:creationId xmlns:a16="http://schemas.microsoft.com/office/drawing/2014/main" id="{4C0A3853-3F32-479B-836E-6C19B16D3AF5}"/>
              </a:ext>
            </a:extLst>
          </p:cNvPr>
          <p:cNvGrpSpPr/>
          <p:nvPr/>
        </p:nvGrpSpPr>
        <p:grpSpPr>
          <a:xfrm>
            <a:off x="676274" y="5412001"/>
            <a:ext cx="4987475" cy="765285"/>
            <a:chOff x="686880" y="2735274"/>
            <a:chExt cx="5414209" cy="830997"/>
          </a:xfrm>
        </p:grpSpPr>
        <p:sp>
          <p:nvSpPr>
            <p:cNvPr id="42" name="TextBox 41">
              <a:extLst>
                <a:ext uri="{FF2B5EF4-FFF2-40B4-BE49-F238E27FC236}">
                  <a16:creationId xmlns:a16="http://schemas.microsoft.com/office/drawing/2014/main" id="{BE4470D9-C04F-4553-99B5-B9C669840B27}"/>
                </a:ext>
              </a:extLst>
            </p:cNvPr>
            <p:cNvSpPr txBox="1"/>
            <p:nvPr/>
          </p:nvSpPr>
          <p:spPr>
            <a:xfrm>
              <a:off x="686880" y="2769390"/>
              <a:ext cx="238967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solidFill>
                  <a:effectLst/>
                  <a:uLnTx/>
                  <a:uFillTx/>
                  <a:latin typeface="VIC" panose="00000500000000000000" pitchFamily="2" charset="0"/>
                  <a:ea typeface="+mn-ea"/>
                  <a:cs typeface="+mn-cs"/>
                </a:rPr>
                <a:t>7,381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a:ln>
                    <a:noFill/>
                  </a:ln>
                  <a:solidFill>
                    <a:srgbClr val="100249"/>
                  </a:solidFill>
                  <a:effectLst/>
                  <a:uLnTx/>
                  <a:uFillTx/>
                  <a:latin typeface="VIC" panose="00000500000000000000" pitchFamily="2" charset="0"/>
                  <a:ea typeface="+mn-ea"/>
                  <a:cs typeface="+mn-cs"/>
                </a:rPr>
                <a:t>New subdivisions registered</a:t>
              </a:r>
            </a:p>
          </p:txBody>
        </p:sp>
        <p:sp>
          <p:nvSpPr>
            <p:cNvPr id="43" name="TextBox 42">
              <a:extLst>
                <a:ext uri="{FF2B5EF4-FFF2-40B4-BE49-F238E27FC236}">
                  <a16:creationId xmlns:a16="http://schemas.microsoft.com/office/drawing/2014/main" id="{057D53BC-D4E6-4F79-907A-71F42C29502D}"/>
                </a:ext>
              </a:extLst>
            </p:cNvPr>
            <p:cNvSpPr txBox="1"/>
            <p:nvPr/>
          </p:nvSpPr>
          <p:spPr>
            <a:xfrm>
              <a:off x="3810983" y="2735274"/>
              <a:ext cx="229010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mn-cs"/>
                </a:rPr>
                <a:t>56,062</a:t>
              </a:r>
              <a:br>
                <a:rPr kumimoji="0" lang="en-AU" sz="2400" b="1"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mn-cs"/>
                </a:rPr>
              </a:br>
              <a:r>
                <a:rPr kumimoji="0" lang="en-AU" sz="1200" b="0" i="0" u="none" strike="noStrike" kern="1200" cap="none" spc="0" normalizeH="0" baseline="0" noProof="0">
                  <a:ln>
                    <a:noFill/>
                  </a:ln>
                  <a:solidFill>
                    <a:srgbClr val="100249"/>
                  </a:solidFill>
                  <a:effectLst/>
                  <a:uLnTx/>
                  <a:uFillTx/>
                  <a:latin typeface="VIC" panose="00000500000000000000" pitchFamily="2" charset="0"/>
                  <a:ea typeface="Calibri" panose="020F0502020204030204" pitchFamily="34" charset="0"/>
                  <a:cs typeface="+mn-cs"/>
                </a:rPr>
                <a:t>New lots created (marketable parcels)</a:t>
              </a:r>
              <a:endParaRPr kumimoji="0" lang="en-AU" sz="1200" b="0" i="0" u="none" strike="noStrike" kern="1200" cap="none" spc="0" normalizeH="0" baseline="0" noProof="0">
                <a:ln>
                  <a:noFill/>
                </a:ln>
                <a:solidFill>
                  <a:srgbClr val="100249"/>
                </a:solidFill>
                <a:effectLst/>
                <a:uLnTx/>
                <a:uFillTx/>
                <a:latin typeface="VIC" panose="00000500000000000000" pitchFamily="2" charset="0"/>
                <a:ea typeface="+mn-ea"/>
                <a:cs typeface="+mn-cs"/>
              </a:endParaRPr>
            </a:p>
          </p:txBody>
        </p:sp>
        <p:sp>
          <p:nvSpPr>
            <p:cNvPr id="44" name="TextBox 43">
              <a:extLst>
                <a:ext uri="{FF2B5EF4-FFF2-40B4-BE49-F238E27FC236}">
                  <a16:creationId xmlns:a16="http://schemas.microsoft.com/office/drawing/2014/main" id="{8A447A59-3C17-48EA-95F6-FE59644C7C6A}"/>
                </a:ext>
              </a:extLst>
            </p:cNvPr>
            <p:cNvSpPr txBox="1"/>
            <p:nvPr/>
          </p:nvSpPr>
          <p:spPr>
            <a:xfrm>
              <a:off x="2390367" y="2974190"/>
              <a:ext cx="1410136" cy="550247"/>
            </a:xfrm>
            <a:prstGeom prst="rightArrow">
              <a:avLst/>
            </a:prstGeom>
            <a:solidFill>
              <a:srgbClr val="CBE5E3"/>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1200" cap="none" spc="0" normalizeH="0" baseline="0" noProof="0">
                  <a:ln>
                    <a:noFill/>
                  </a:ln>
                  <a:solidFill>
                    <a:srgbClr val="100249"/>
                  </a:solidFill>
                  <a:effectLst/>
                  <a:uLnTx/>
                  <a:uFillTx/>
                  <a:latin typeface="VIC" panose="00000500000000000000" pitchFamily="2" charset="0"/>
                  <a:ea typeface="+mn-ea"/>
                  <a:cs typeface="+mn-cs"/>
                </a:rPr>
                <a:t>CREATING</a:t>
              </a:r>
              <a:endParaRPr kumimoji="0" lang="en-AU" sz="1200" b="1"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sp>
        <p:nvSpPr>
          <p:cNvPr id="47" name="Oval 46">
            <a:extLst>
              <a:ext uri="{FF2B5EF4-FFF2-40B4-BE49-F238E27FC236}">
                <a16:creationId xmlns:a16="http://schemas.microsoft.com/office/drawing/2014/main" id="{FCD0C2D7-CBDF-4ECF-A90D-193BDBED1DB6}"/>
              </a:ext>
            </a:extLst>
          </p:cNvPr>
          <p:cNvSpPr/>
          <p:nvPr/>
        </p:nvSpPr>
        <p:spPr>
          <a:xfrm>
            <a:off x="8751075" y="4168676"/>
            <a:ext cx="2231073" cy="2149001"/>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4" name="TextBox 53">
            <a:extLst>
              <a:ext uri="{FF2B5EF4-FFF2-40B4-BE49-F238E27FC236}">
                <a16:creationId xmlns:a16="http://schemas.microsoft.com/office/drawing/2014/main" id="{BD2661BE-B87F-41FA-9DF5-54740D939CB5}"/>
              </a:ext>
            </a:extLst>
          </p:cNvPr>
          <p:cNvSpPr txBox="1"/>
          <p:nvPr/>
        </p:nvSpPr>
        <p:spPr>
          <a:xfrm>
            <a:off x="8833333" y="4550121"/>
            <a:ext cx="2066556" cy="1345485"/>
          </a:xfrm>
          <a:prstGeom prst="rect">
            <a:avLst/>
          </a:prstGeom>
          <a:noFill/>
        </p:spPr>
        <p:txBody>
          <a:bodyPr wrap="square" lIns="91440" tIns="45720" rIns="91440" bIns="4572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3600" b="1" i="0" u="none" strike="noStrike" kern="1200" cap="none" spc="0" normalizeH="0" baseline="0" noProof="0">
                <a:ln>
                  <a:noFill/>
                </a:ln>
                <a:solidFill>
                  <a:srgbClr val="FFFFFF"/>
                </a:solidFill>
                <a:effectLst/>
                <a:uLnTx/>
                <a:uFillTx/>
                <a:latin typeface="VIC"/>
                <a:ea typeface="Calibri" panose="020F0502020204030204" pitchFamily="34" charset="0"/>
                <a:cs typeface="+mn-cs"/>
              </a:rPr>
              <a:t>95%</a:t>
            </a:r>
            <a:br>
              <a:rPr kumimoji="0" lang="en-AU" sz="2800" b="1" i="0" u="none" strike="noStrike" kern="1200" cap="none" spc="0" normalizeH="0" baseline="0" noProof="0">
                <a:ln>
                  <a:noFill/>
                </a:ln>
                <a:solidFill>
                  <a:srgbClr val="000000"/>
                </a:solidFill>
                <a:effectLst/>
                <a:uLnTx/>
                <a:uFillTx/>
                <a:latin typeface="VIC" panose="00000500000000000000" pitchFamily="2" charset="0"/>
                <a:ea typeface="Calibri" panose="020F0502020204030204" pitchFamily="34" charset="0"/>
                <a:cs typeface="+mn-cs"/>
              </a:rPr>
            </a:br>
            <a:r>
              <a:rPr kumimoji="0" lang="en-AU" sz="1400" b="0" i="0" u="none" strike="noStrike" kern="1200" cap="none" spc="0" normalizeH="0" baseline="0" noProof="0">
                <a:ln>
                  <a:noFill/>
                </a:ln>
                <a:solidFill>
                  <a:srgbClr val="FFFFFF"/>
                </a:solidFill>
                <a:effectLst/>
                <a:uLnTx/>
                <a:uFillTx/>
                <a:latin typeface="VIC"/>
                <a:ea typeface="Calibri" panose="020F0502020204030204" pitchFamily="34" charset="0"/>
                <a:cs typeface="+mn-cs"/>
              </a:rPr>
              <a:t>of subdivisions</a:t>
            </a:r>
            <a:r>
              <a:rPr kumimoji="0" lang="en-AU" sz="1400" b="1" i="0" u="none" strike="noStrike" kern="1200" cap="none" spc="0" normalizeH="0" baseline="0" noProof="0">
                <a:ln>
                  <a:noFill/>
                </a:ln>
                <a:solidFill>
                  <a:srgbClr val="FFFFFF"/>
                </a:solidFill>
                <a:effectLst/>
                <a:uLnTx/>
                <a:uFillTx/>
                <a:latin typeface="VIC"/>
                <a:ea typeface="Calibri" panose="020F0502020204030204" pitchFamily="34" charset="0"/>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a:ln>
                  <a:noFill/>
                </a:ln>
                <a:solidFill>
                  <a:srgbClr val="FFFFFF"/>
                </a:solidFill>
                <a:effectLst/>
                <a:uLnTx/>
                <a:uFillTx/>
                <a:latin typeface="VIC"/>
                <a:ea typeface="Calibri" panose="020F0502020204030204" pitchFamily="34" charset="0"/>
                <a:cs typeface="+mn-cs"/>
              </a:rPr>
              <a:t>registered within</a:t>
            </a:r>
            <a:br>
              <a:rPr kumimoji="0" lang="en-AU" sz="1400" b="0" i="0" u="none" strike="noStrike" kern="1200" cap="none" spc="0" normalizeH="0" baseline="0" noProof="0">
                <a:ln>
                  <a:noFill/>
                </a:ln>
                <a:solidFill>
                  <a:srgbClr val="000000"/>
                </a:solidFill>
                <a:effectLst/>
                <a:uLnTx/>
                <a:uFillTx/>
                <a:latin typeface="VIC" panose="00000500000000000000" pitchFamily="2" charset="0"/>
                <a:ea typeface="Calibri" panose="020F0502020204030204" pitchFamily="34" charset="0"/>
                <a:cs typeface="+mn-cs"/>
              </a:rPr>
            </a:br>
            <a:r>
              <a:rPr kumimoji="0" lang="en-AU" sz="2000" b="1" i="0" u="none" strike="noStrike" kern="1200" cap="none" spc="0" normalizeH="0" baseline="0" noProof="0">
                <a:ln>
                  <a:noFill/>
                </a:ln>
                <a:solidFill>
                  <a:srgbClr val="FFFFFF"/>
                </a:solidFill>
                <a:effectLst/>
                <a:uLnTx/>
                <a:uFillTx/>
                <a:latin typeface="VIC"/>
                <a:ea typeface="Calibri" panose="020F0502020204030204" pitchFamily="34" charset="0"/>
                <a:cs typeface="+mn-cs"/>
              </a:rPr>
              <a:t>15 days</a:t>
            </a:r>
            <a:endParaRPr kumimoji="0" lang="en-AU" sz="1400" b="1" i="0" u="none" strike="noStrike" kern="1200" cap="none" spc="0" normalizeH="0" baseline="0" noProof="0">
              <a:ln>
                <a:noFill/>
              </a:ln>
              <a:solidFill>
                <a:srgbClr val="FFFFFF"/>
              </a:solidFill>
              <a:effectLst/>
              <a:uLnTx/>
              <a:uFillTx/>
              <a:latin typeface="VIC"/>
              <a:ea typeface="+mn-ea"/>
              <a:cs typeface="+mn-cs"/>
            </a:endParaRPr>
          </a:p>
        </p:txBody>
      </p:sp>
      <p:sp>
        <p:nvSpPr>
          <p:cNvPr id="56" name="Oval 55">
            <a:extLst>
              <a:ext uri="{FF2B5EF4-FFF2-40B4-BE49-F238E27FC236}">
                <a16:creationId xmlns:a16="http://schemas.microsoft.com/office/drawing/2014/main" id="{E2B1A612-4640-410F-84EF-9EC97F1AE8A7}"/>
              </a:ext>
            </a:extLst>
          </p:cNvPr>
          <p:cNvSpPr/>
          <p:nvPr/>
        </p:nvSpPr>
        <p:spPr>
          <a:xfrm>
            <a:off x="8751075" y="1942860"/>
            <a:ext cx="2231073" cy="2149001"/>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7" name="TextBox 56">
            <a:extLst>
              <a:ext uri="{FF2B5EF4-FFF2-40B4-BE49-F238E27FC236}">
                <a16:creationId xmlns:a16="http://schemas.microsoft.com/office/drawing/2014/main" id="{4C100FA3-7D09-437F-83C4-FFCEB7D4CC7E}"/>
              </a:ext>
            </a:extLst>
          </p:cNvPr>
          <p:cNvSpPr txBox="1"/>
          <p:nvPr/>
        </p:nvSpPr>
        <p:spPr>
          <a:xfrm>
            <a:off x="8833333" y="2286475"/>
            <a:ext cx="2066556" cy="1345485"/>
          </a:xfrm>
          <a:prstGeom prst="rect">
            <a:avLst/>
          </a:prstGeom>
          <a:noFill/>
        </p:spPr>
        <p:txBody>
          <a:bodyPr wrap="square" lIns="91440" tIns="45720" rIns="91440" bIns="4572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3600" b="1" i="0" u="none" strike="noStrike" kern="1200" cap="none" spc="0" normalizeH="0" baseline="0" noProof="0">
                <a:ln>
                  <a:noFill/>
                </a:ln>
                <a:solidFill>
                  <a:srgbClr val="FFFFFF"/>
                </a:solidFill>
                <a:effectLst/>
                <a:uLnTx/>
                <a:uFillTx/>
                <a:latin typeface="VIC"/>
                <a:ea typeface="Calibri" panose="020F0502020204030204" pitchFamily="34" charset="0"/>
                <a:cs typeface="+mn-cs"/>
              </a:rPr>
              <a:t>99.5%</a:t>
            </a:r>
            <a:br>
              <a:rPr kumimoji="0" lang="en-AU" sz="2800" b="1" i="0" u="none" strike="noStrike" kern="1200" cap="none" spc="0" normalizeH="0" baseline="0" noProof="0">
                <a:ln>
                  <a:noFill/>
                </a:ln>
                <a:solidFill>
                  <a:srgbClr val="000000"/>
                </a:solidFill>
                <a:effectLst/>
                <a:uLnTx/>
                <a:uFillTx/>
                <a:latin typeface="VIC" panose="00000500000000000000" pitchFamily="2" charset="0"/>
                <a:ea typeface="Calibri" panose="020F0502020204030204" pitchFamily="34" charset="0"/>
                <a:cs typeface="+mn-cs"/>
              </a:rPr>
            </a:br>
            <a:r>
              <a:rPr kumimoji="0" lang="en-AU" sz="1400" b="0" i="0" u="none" strike="noStrike" kern="1200" cap="none" spc="0" normalizeH="0" baseline="0" noProof="0">
                <a:ln>
                  <a:noFill/>
                </a:ln>
                <a:solidFill>
                  <a:srgbClr val="FFFFFF"/>
                </a:solidFill>
                <a:effectLst/>
                <a:uLnTx/>
                <a:uFillTx/>
                <a:latin typeface="VIC"/>
                <a:ea typeface="Calibri" panose="020F0502020204030204" pitchFamily="34" charset="0"/>
                <a:cs typeface="+mn-cs"/>
              </a:rPr>
              <a:t>conveyancing transactions registered within</a:t>
            </a:r>
            <a:br>
              <a:rPr kumimoji="0" lang="en-AU" sz="1400" b="0" i="0" u="none" strike="noStrike" kern="1200" cap="none" spc="0" normalizeH="0" baseline="0" noProof="0">
                <a:ln>
                  <a:noFill/>
                </a:ln>
                <a:solidFill>
                  <a:srgbClr val="000000"/>
                </a:solidFill>
                <a:effectLst/>
                <a:uLnTx/>
                <a:uFillTx/>
                <a:latin typeface="VIC" panose="00000500000000000000" pitchFamily="2" charset="0"/>
                <a:ea typeface="Calibri" panose="020F0502020204030204" pitchFamily="34" charset="0"/>
                <a:cs typeface="+mn-cs"/>
              </a:rPr>
            </a:br>
            <a:r>
              <a:rPr kumimoji="0" lang="en-AU" sz="2000" b="1" i="0" u="none" strike="noStrike" kern="1200" cap="none" spc="0" normalizeH="0" baseline="0" noProof="0">
                <a:ln>
                  <a:noFill/>
                </a:ln>
                <a:solidFill>
                  <a:srgbClr val="FFFFFF"/>
                </a:solidFill>
                <a:effectLst/>
                <a:uLnTx/>
                <a:uFillTx/>
                <a:latin typeface="VIC"/>
                <a:ea typeface="Calibri" panose="020F0502020204030204" pitchFamily="34" charset="0"/>
                <a:cs typeface="+mn-cs"/>
              </a:rPr>
              <a:t>5 days</a:t>
            </a:r>
            <a:endParaRPr kumimoji="0" lang="en-AU" sz="1400" b="1" i="0" u="none" strike="noStrike" kern="1200" cap="none" spc="0" normalizeH="0" baseline="0" noProof="0">
              <a:ln>
                <a:noFill/>
              </a:ln>
              <a:solidFill>
                <a:srgbClr val="FFFFFF"/>
              </a:solidFill>
              <a:effectLst/>
              <a:uLnTx/>
              <a:uFillTx/>
              <a:latin typeface="VIC"/>
              <a:ea typeface="+mn-ea"/>
              <a:cs typeface="+mn-cs"/>
            </a:endParaRPr>
          </a:p>
        </p:txBody>
      </p:sp>
      <p:sp>
        <p:nvSpPr>
          <p:cNvPr id="30" name="TextBox 29">
            <a:extLst>
              <a:ext uri="{FF2B5EF4-FFF2-40B4-BE49-F238E27FC236}">
                <a16:creationId xmlns:a16="http://schemas.microsoft.com/office/drawing/2014/main" id="{DD893477-BB73-4891-BF92-6F786F614115}"/>
              </a:ext>
            </a:extLst>
          </p:cNvPr>
          <p:cNvSpPr txBox="1"/>
          <p:nvPr/>
        </p:nvSpPr>
        <p:spPr>
          <a:xfrm>
            <a:off x="8201025" y="1243834"/>
            <a:ext cx="3314701"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0B5AF"/>
                </a:solidFill>
                <a:effectLst/>
                <a:uLnTx/>
                <a:uFillTx/>
                <a:latin typeface="VIC" panose="00000500000000000000" pitchFamily="2" charset="0"/>
                <a:ea typeface="+mn-ea"/>
                <a:cs typeface="+mn-cs"/>
              </a:rPr>
              <a:t>Our performance</a:t>
            </a:r>
            <a:br>
              <a:rPr kumimoji="0" lang="en-AU" sz="1800" b="1" i="0" u="none" strike="noStrike" kern="1200" cap="none" spc="0" normalizeH="0" baseline="0" noProof="0">
                <a:ln>
                  <a:noFill/>
                </a:ln>
                <a:solidFill>
                  <a:srgbClr val="00B5AF"/>
                </a:solidFill>
                <a:effectLst/>
                <a:uLnTx/>
                <a:uFillTx/>
                <a:latin typeface="VIC" panose="00000500000000000000" pitchFamily="2" charset="0"/>
                <a:ea typeface="+mn-ea"/>
                <a:cs typeface="+mn-cs"/>
              </a:rPr>
            </a:br>
            <a:r>
              <a:rPr kumimoji="0" lang="en-AU" sz="1800" b="1" i="0" u="none" strike="noStrike" kern="1200" cap="none" spc="0" normalizeH="0" baseline="0" noProof="0">
                <a:ln>
                  <a:noFill/>
                </a:ln>
                <a:solidFill>
                  <a:srgbClr val="00B5AF"/>
                </a:solidFill>
                <a:effectLst/>
                <a:uLnTx/>
                <a:uFillTx/>
                <a:latin typeface="VIC" panose="00000500000000000000" pitchFamily="2" charset="0"/>
                <a:ea typeface="+mn-ea"/>
                <a:cs typeface="+mn-cs"/>
              </a:rPr>
              <a:t>measures</a:t>
            </a:r>
            <a:endParaRPr kumimoji="0" lang="en-AU" sz="1800" b="0" i="0" u="none" strike="noStrike" kern="1200" cap="none" spc="0" normalizeH="0" baseline="0" noProof="0">
              <a:ln>
                <a:noFill/>
              </a:ln>
              <a:solidFill>
                <a:srgbClr val="00B5A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16492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F884761-5AAE-4284-A1F0-D8249DD68F3C}"/>
              </a:ext>
            </a:extLst>
          </p:cNvPr>
          <p:cNvPicPr>
            <a:picLocks noChangeAspect="1"/>
          </p:cNvPicPr>
          <p:nvPr/>
        </p:nvPicPr>
        <p:blipFill rotWithShape="1">
          <a:blip r:embed="rId3"/>
          <a:srcRect l="-115350" t="-1" r="955" b="-32018"/>
          <a:stretch/>
        </p:blipFill>
        <p:spPr>
          <a:xfrm>
            <a:off x="772552" y="2786706"/>
            <a:ext cx="10608795" cy="3556944"/>
          </a:xfrm>
          <a:prstGeom prst="rect">
            <a:avLst/>
          </a:prstGeom>
          <a:solidFill>
            <a:srgbClr val="F6F6F6"/>
          </a:solidFill>
        </p:spPr>
      </p:pic>
      <p:sp>
        <p:nvSpPr>
          <p:cNvPr id="11" name="Rectangle 10">
            <a:extLst>
              <a:ext uri="{FF2B5EF4-FFF2-40B4-BE49-F238E27FC236}">
                <a16:creationId xmlns:a16="http://schemas.microsoft.com/office/drawing/2014/main" id="{C58047DA-58BE-41C5-B04B-D54A6B42F675}"/>
              </a:ext>
            </a:extLst>
          </p:cNvPr>
          <p:cNvSpPr/>
          <p:nvPr/>
        </p:nvSpPr>
        <p:spPr>
          <a:xfrm>
            <a:off x="772552" y="1200150"/>
            <a:ext cx="4365628" cy="152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66BF28-F0A3-4E39-9FAC-52B986EC2452}"/>
              </a:ext>
            </a:extLst>
          </p:cNvPr>
          <p:cNvSpPr>
            <a:spLocks noGrp="1"/>
          </p:cNvSpPr>
          <p:nvPr>
            <p:ph type="title"/>
          </p:nvPr>
        </p:nvSpPr>
        <p:spPr/>
        <p:txBody>
          <a:bodyPr/>
          <a:lstStyle/>
          <a:p>
            <a:r>
              <a:rPr lang="en-AU"/>
              <a:t>SERV</a:t>
            </a:r>
          </a:p>
        </p:txBody>
      </p:sp>
      <p:sp>
        <p:nvSpPr>
          <p:cNvPr id="3" name="Content Placeholder 2">
            <a:extLst>
              <a:ext uri="{FF2B5EF4-FFF2-40B4-BE49-F238E27FC236}">
                <a16:creationId xmlns:a16="http://schemas.microsoft.com/office/drawing/2014/main" id="{51E7A4C0-9911-43C3-B58C-BC39E3653ACF}"/>
              </a:ext>
            </a:extLst>
          </p:cNvPr>
          <p:cNvSpPr>
            <a:spLocks noGrp="1"/>
          </p:cNvSpPr>
          <p:nvPr>
            <p:ph sz="quarter" idx="11"/>
          </p:nvPr>
        </p:nvSpPr>
        <p:spPr>
          <a:xfrm>
            <a:off x="1091282" y="3209647"/>
            <a:ext cx="5452393" cy="3180893"/>
          </a:xfrm>
        </p:spPr>
        <p:txBody>
          <a:bodyPr>
            <a:noAutofit/>
          </a:bodyPr>
          <a:lstStyle/>
          <a:p>
            <a:r>
              <a:rPr lang="en-AU" sz="1800">
                <a:solidFill>
                  <a:schemeClr val="accent6"/>
                </a:solidFill>
              </a:rPr>
              <a:t>Early days in a 40 year concession</a:t>
            </a:r>
            <a:br>
              <a:rPr lang="en-AU" sz="1800">
                <a:solidFill>
                  <a:schemeClr val="accent6"/>
                </a:solidFill>
              </a:rPr>
            </a:br>
            <a:r>
              <a:rPr lang="en-AU" sz="1800">
                <a:solidFill>
                  <a:schemeClr val="accent6"/>
                </a:solidFill>
              </a:rPr>
              <a:t>– working together to deliver for the Victorian community</a:t>
            </a:r>
          </a:p>
          <a:p>
            <a:r>
              <a:rPr lang="en-AU" sz="1800">
                <a:solidFill>
                  <a:schemeClr val="accent6"/>
                </a:solidFill>
              </a:rPr>
              <a:t>Carry out pre- and post-registration functions</a:t>
            </a:r>
          </a:p>
          <a:p>
            <a:r>
              <a:rPr lang="en-AU" sz="1800">
                <a:solidFill>
                  <a:schemeClr val="accent6"/>
                </a:solidFill>
              </a:rPr>
              <a:t>SERV now located at 2 Melbourne Quarter </a:t>
            </a:r>
          </a:p>
          <a:p>
            <a:r>
              <a:rPr lang="en-AU" sz="1800">
                <a:solidFill>
                  <a:schemeClr val="accent6"/>
                </a:solidFill>
              </a:rPr>
              <a:t>Counter open but only for unrepresented customers</a:t>
            </a:r>
          </a:p>
          <a:p>
            <a:endParaRPr lang="en-AU" sz="1800"/>
          </a:p>
          <a:p>
            <a:endParaRPr lang="en-AU" sz="1800"/>
          </a:p>
          <a:p>
            <a:endParaRPr lang="en-AU" sz="1800"/>
          </a:p>
        </p:txBody>
      </p:sp>
      <p:grpSp>
        <p:nvGrpSpPr>
          <p:cNvPr id="4" name="Group 3">
            <a:extLst>
              <a:ext uri="{FF2B5EF4-FFF2-40B4-BE49-F238E27FC236}">
                <a16:creationId xmlns:a16="http://schemas.microsoft.com/office/drawing/2014/main" id="{85CF6053-DB86-40E1-99F3-2F681D9D2A14}"/>
              </a:ext>
            </a:extLst>
          </p:cNvPr>
          <p:cNvGrpSpPr/>
          <p:nvPr/>
        </p:nvGrpSpPr>
        <p:grpSpPr>
          <a:xfrm>
            <a:off x="1091282" y="1464525"/>
            <a:ext cx="3728168" cy="995250"/>
            <a:chOff x="202521" y="2286301"/>
            <a:chExt cx="1424885" cy="380379"/>
          </a:xfrm>
          <a:solidFill>
            <a:schemeClr val="bg1"/>
          </a:solidFill>
        </p:grpSpPr>
        <p:sp>
          <p:nvSpPr>
            <p:cNvPr id="5" name="Rectangle 4">
              <a:extLst>
                <a:ext uri="{FF2B5EF4-FFF2-40B4-BE49-F238E27FC236}">
                  <a16:creationId xmlns:a16="http://schemas.microsoft.com/office/drawing/2014/main" id="{A6E6E600-C3AE-46CC-BF1C-A1B3695C1908}"/>
                </a:ext>
              </a:extLst>
            </p:cNvPr>
            <p:cNvSpPr/>
            <p:nvPr/>
          </p:nvSpPr>
          <p:spPr>
            <a:xfrm>
              <a:off x="202521" y="2286301"/>
              <a:ext cx="1424885" cy="38037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6" descr="Secure Electronic Registries Victoria- SERV">
              <a:extLst>
                <a:ext uri="{FF2B5EF4-FFF2-40B4-BE49-F238E27FC236}">
                  <a16:creationId xmlns:a16="http://schemas.microsoft.com/office/drawing/2014/main" id="{4FE0293F-B0A9-4BAD-9C0C-C931ADEE48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294" y="2376790"/>
              <a:ext cx="1105258" cy="216246"/>
            </a:xfrm>
            <a:prstGeom prst="rect">
              <a:avLst/>
            </a:prstGeom>
            <a:grpFill/>
            <a:ln>
              <a:noFill/>
            </a:ln>
          </p:spPr>
        </p:pic>
      </p:grpSp>
      <p:sp>
        <p:nvSpPr>
          <p:cNvPr id="10" name="TextBox 9">
            <a:extLst>
              <a:ext uri="{FF2B5EF4-FFF2-40B4-BE49-F238E27FC236}">
                <a16:creationId xmlns:a16="http://schemas.microsoft.com/office/drawing/2014/main" id="{3BD2BD29-7B07-440F-82D2-1E8B9CB3E4BC}"/>
              </a:ext>
            </a:extLst>
          </p:cNvPr>
          <p:cNvSpPr txBox="1"/>
          <p:nvPr/>
        </p:nvSpPr>
        <p:spPr>
          <a:xfrm>
            <a:off x="5138180" y="1200150"/>
            <a:ext cx="6243167" cy="1524000"/>
          </a:xfrm>
          <a:prstGeom prst="rect">
            <a:avLst/>
          </a:prstGeom>
          <a:solidFill>
            <a:schemeClr val="accent6"/>
          </a:solidFill>
        </p:spPr>
        <p:txBody>
          <a:bodyPr wrap="square" lIns="144000" tIns="144000" rIns="144000" bIns="14400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a:ln>
                  <a:noFill/>
                </a:ln>
                <a:solidFill>
                  <a:srgbClr val="FFFFFF"/>
                </a:solidFill>
                <a:effectLst/>
                <a:uLnTx/>
                <a:uFillTx/>
                <a:latin typeface="VIC"/>
                <a:ea typeface="+mn-ea"/>
                <a:cs typeface="+mn-cs"/>
              </a:rPr>
              <a:t>In 2018 the Victorian Government granted </a:t>
            </a:r>
            <a:r>
              <a:rPr kumimoji="0" lang="en-AU" sz="1600" b="1" i="0" u="none" strike="noStrike" kern="1200" cap="none" spc="0" normalizeH="0" baseline="0" noProof="0">
                <a:ln>
                  <a:noFill/>
                </a:ln>
                <a:solidFill>
                  <a:srgbClr val="FFFFFF"/>
                </a:solidFill>
                <a:effectLst/>
                <a:uLnTx/>
                <a:uFillTx/>
                <a:latin typeface="Montserrat"/>
                <a:ea typeface="+mn-ea"/>
                <a:cs typeface="+mn-cs"/>
              </a:rPr>
              <a:t>Secure Electronic Registries Victoria Pty Ltd </a:t>
            </a:r>
            <a:r>
              <a:rPr kumimoji="0" lang="en-AU" sz="1600" b="0" i="0" u="none" strike="noStrike" kern="1200" cap="none" spc="0" normalizeH="0" baseline="0" noProof="0">
                <a:ln>
                  <a:noFill/>
                </a:ln>
                <a:solidFill>
                  <a:srgbClr val="FFFFFF"/>
                </a:solidFill>
                <a:effectLst/>
                <a:uLnTx/>
                <a:uFillTx/>
                <a:latin typeface="VIC"/>
                <a:ea typeface="+mn-ea"/>
                <a:cs typeface="+mn-cs"/>
              </a:rPr>
              <a:t>(SERV) a 40-year concession to operate certain land titles and registry functions of Land Use Victoria</a:t>
            </a:r>
          </a:p>
        </p:txBody>
      </p:sp>
    </p:spTree>
    <p:extLst>
      <p:ext uri="{BB962C8B-B14F-4D97-AF65-F5344CB8AC3E}">
        <p14:creationId xmlns:p14="http://schemas.microsoft.com/office/powerpoint/2010/main" val="12840545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82950A4-4A9C-4FEB-8354-90DE9F1916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2020" y="2658084"/>
            <a:ext cx="6019800" cy="3533775"/>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A96BCB25-BA50-4454-B56F-097D4A828FD0}"/>
              </a:ext>
            </a:extLst>
          </p:cNvPr>
          <p:cNvSpPr/>
          <p:nvPr/>
        </p:nvSpPr>
        <p:spPr>
          <a:xfrm>
            <a:off x="9442413" y="483546"/>
            <a:ext cx="2405645" cy="240564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 name="Title 1">
            <a:extLst>
              <a:ext uri="{FF2B5EF4-FFF2-40B4-BE49-F238E27FC236}">
                <a16:creationId xmlns:a16="http://schemas.microsoft.com/office/drawing/2014/main" id="{29655D42-5D24-8C49-A6C8-34193E3E66A9}"/>
              </a:ext>
            </a:extLst>
          </p:cNvPr>
          <p:cNvSpPr>
            <a:spLocks noGrp="1"/>
          </p:cNvSpPr>
          <p:nvPr>
            <p:ph type="title"/>
          </p:nvPr>
        </p:nvSpPr>
        <p:spPr/>
        <p:txBody>
          <a:bodyPr/>
          <a:lstStyle/>
          <a:p>
            <a:r>
              <a:rPr lang="en-AU"/>
              <a:t>Context: subdivisions</a:t>
            </a:r>
          </a:p>
        </p:txBody>
      </p:sp>
      <p:sp>
        <p:nvSpPr>
          <p:cNvPr id="36" name="TextBox 35">
            <a:extLst>
              <a:ext uri="{FF2B5EF4-FFF2-40B4-BE49-F238E27FC236}">
                <a16:creationId xmlns:a16="http://schemas.microsoft.com/office/drawing/2014/main" id="{85C9D230-9645-4366-9823-87E2610E20F5}"/>
              </a:ext>
            </a:extLst>
          </p:cNvPr>
          <p:cNvSpPr txBox="1"/>
          <p:nvPr/>
        </p:nvSpPr>
        <p:spPr>
          <a:xfrm>
            <a:off x="676273" y="1414421"/>
            <a:ext cx="2389677" cy="1077218"/>
          </a:xfrm>
          <a:prstGeom prst="rect">
            <a:avLst/>
          </a:prstGeom>
          <a:noFill/>
        </p:spPr>
        <p:txBody>
          <a:bodyPr wrap="square">
            <a:spAutoFit/>
          </a:bodyPr>
          <a:lstStyle/>
          <a:p>
            <a:r>
              <a:rPr lang="en-AU" sz="3200" b="1" i="0">
                <a:solidFill>
                  <a:schemeClr val="accent6"/>
                </a:solidFill>
                <a:effectLst/>
                <a:latin typeface="VIC" panose="00000500000000000000" pitchFamily="2" charset="0"/>
              </a:rPr>
              <a:t>7,381</a:t>
            </a:r>
          </a:p>
          <a:p>
            <a:r>
              <a:rPr lang="en-AU" sz="1600" b="0" i="0">
                <a:solidFill>
                  <a:schemeClr val="accent6"/>
                </a:solidFill>
                <a:effectLst/>
                <a:latin typeface="VIC" panose="00000500000000000000" pitchFamily="2" charset="0"/>
              </a:rPr>
              <a:t>New subdivisions registered</a:t>
            </a:r>
          </a:p>
        </p:txBody>
      </p:sp>
      <p:sp>
        <p:nvSpPr>
          <p:cNvPr id="41" name="TextBox 40">
            <a:extLst>
              <a:ext uri="{FF2B5EF4-FFF2-40B4-BE49-F238E27FC236}">
                <a16:creationId xmlns:a16="http://schemas.microsoft.com/office/drawing/2014/main" id="{C63072CC-9DBE-4E1B-8126-C1732DAC276A}"/>
              </a:ext>
            </a:extLst>
          </p:cNvPr>
          <p:cNvSpPr txBox="1"/>
          <p:nvPr/>
        </p:nvSpPr>
        <p:spPr>
          <a:xfrm>
            <a:off x="3469228" y="1419666"/>
            <a:ext cx="2290106" cy="1077218"/>
          </a:xfrm>
          <a:prstGeom prst="rect">
            <a:avLst/>
          </a:prstGeom>
          <a:noFill/>
        </p:spPr>
        <p:txBody>
          <a:bodyPr wrap="square">
            <a:spAutoFit/>
          </a:bodyPr>
          <a:lstStyle/>
          <a:p>
            <a:r>
              <a:rPr lang="en-AU" sz="3200" b="1">
                <a:solidFill>
                  <a:schemeClr val="accent6"/>
                </a:solidFill>
                <a:effectLst/>
                <a:latin typeface="VIC" panose="00000500000000000000" pitchFamily="2" charset="0"/>
                <a:ea typeface="Calibri" panose="020F0502020204030204" pitchFamily="34" charset="0"/>
              </a:rPr>
              <a:t>56,062</a:t>
            </a:r>
            <a:br>
              <a:rPr lang="en-AU" sz="3200" b="1">
                <a:solidFill>
                  <a:schemeClr val="accent6"/>
                </a:solidFill>
                <a:effectLst/>
                <a:latin typeface="VIC" panose="00000500000000000000" pitchFamily="2" charset="0"/>
                <a:ea typeface="Calibri" panose="020F0502020204030204" pitchFamily="34" charset="0"/>
              </a:rPr>
            </a:br>
            <a:r>
              <a:rPr lang="en-AU" sz="1600">
                <a:solidFill>
                  <a:schemeClr val="accent6"/>
                </a:solidFill>
                <a:effectLst/>
                <a:latin typeface="VIC" panose="00000500000000000000" pitchFamily="2" charset="0"/>
                <a:ea typeface="Calibri" panose="020F0502020204030204" pitchFamily="34" charset="0"/>
              </a:rPr>
              <a:t>New lots created (marketable parcels)</a:t>
            </a:r>
            <a:endParaRPr lang="en-AU" sz="1600">
              <a:solidFill>
                <a:schemeClr val="accent6"/>
              </a:solidFill>
              <a:latin typeface="VIC" panose="00000500000000000000" pitchFamily="2" charset="0"/>
            </a:endParaRPr>
          </a:p>
        </p:txBody>
      </p:sp>
      <p:sp>
        <p:nvSpPr>
          <p:cNvPr id="43" name="TextBox 42">
            <a:extLst>
              <a:ext uri="{FF2B5EF4-FFF2-40B4-BE49-F238E27FC236}">
                <a16:creationId xmlns:a16="http://schemas.microsoft.com/office/drawing/2014/main" id="{F958823A-ED65-4DBA-A726-D82F72F16852}"/>
              </a:ext>
            </a:extLst>
          </p:cNvPr>
          <p:cNvSpPr txBox="1"/>
          <p:nvPr/>
        </p:nvSpPr>
        <p:spPr>
          <a:xfrm>
            <a:off x="1982958" y="1335055"/>
            <a:ext cx="1410136" cy="672525"/>
          </a:xfrm>
          <a:prstGeom prst="rightArrow">
            <a:avLst/>
          </a:prstGeom>
          <a:solidFill>
            <a:srgbClr val="CBE5E3"/>
          </a:solidFill>
        </p:spPr>
        <p:txBody>
          <a:bodyPr wrap="square">
            <a:spAutoFit/>
          </a:bodyPr>
          <a:lstStyle/>
          <a:p>
            <a:r>
              <a:rPr lang="en-AU" sz="1600" b="1" i="0">
                <a:solidFill>
                  <a:schemeClr val="accent6"/>
                </a:solidFill>
                <a:effectLst/>
                <a:latin typeface="VIC" panose="00000500000000000000" pitchFamily="2" charset="0"/>
              </a:rPr>
              <a:t>CREATING</a:t>
            </a:r>
            <a:endParaRPr lang="en-AU" sz="1600" b="1"/>
          </a:p>
        </p:txBody>
      </p:sp>
      <p:sp>
        <p:nvSpPr>
          <p:cNvPr id="44" name="TextBox 43">
            <a:extLst>
              <a:ext uri="{FF2B5EF4-FFF2-40B4-BE49-F238E27FC236}">
                <a16:creationId xmlns:a16="http://schemas.microsoft.com/office/drawing/2014/main" id="{10607796-409C-4E9C-8C33-4733973F64D7}"/>
              </a:ext>
            </a:extLst>
          </p:cNvPr>
          <p:cNvSpPr txBox="1"/>
          <p:nvPr/>
        </p:nvSpPr>
        <p:spPr>
          <a:xfrm>
            <a:off x="9400189" y="826917"/>
            <a:ext cx="2504317" cy="1692771"/>
          </a:xfrm>
          <a:prstGeom prst="rect">
            <a:avLst/>
          </a:prstGeom>
          <a:noFill/>
        </p:spPr>
        <p:txBody>
          <a:bodyPr wrap="square" lIns="91440" tIns="45720" rIns="91440" bIns="45720" anchor="t">
            <a:noAutofit/>
          </a:bodyPr>
          <a:lstStyle/>
          <a:p>
            <a:pPr algn="ctr"/>
            <a:r>
              <a:rPr lang="en-AU" sz="4000" b="1">
                <a:solidFill>
                  <a:schemeClr val="bg1"/>
                </a:solidFill>
                <a:effectLst/>
                <a:latin typeface="VIC"/>
                <a:ea typeface="Calibri" panose="020F0502020204030204" pitchFamily="34" charset="0"/>
              </a:rPr>
              <a:t>95%</a:t>
            </a:r>
            <a:br>
              <a:rPr lang="en-AU" sz="3200" b="1">
                <a:effectLst/>
                <a:latin typeface="VIC" panose="00000500000000000000" pitchFamily="2" charset="0"/>
                <a:ea typeface="Calibri" panose="020F0502020204030204" pitchFamily="34" charset="0"/>
              </a:rPr>
            </a:br>
            <a:r>
              <a:rPr lang="en-AU" sz="1600">
                <a:solidFill>
                  <a:schemeClr val="bg1"/>
                </a:solidFill>
                <a:effectLst/>
                <a:latin typeface="VIC"/>
                <a:ea typeface="Calibri" panose="020F0502020204030204" pitchFamily="34" charset="0"/>
              </a:rPr>
              <a:t>of </a:t>
            </a:r>
            <a:r>
              <a:rPr lang="en-AU" sz="1600">
                <a:solidFill>
                  <a:schemeClr val="bg1"/>
                </a:solidFill>
                <a:latin typeface="VIC"/>
                <a:ea typeface="Calibri" panose="020F0502020204030204" pitchFamily="34" charset="0"/>
              </a:rPr>
              <a:t>subdivisions</a:t>
            </a:r>
            <a:r>
              <a:rPr lang="en-AU" sz="1600" b="1">
                <a:solidFill>
                  <a:schemeClr val="bg1"/>
                </a:solidFill>
                <a:effectLst/>
                <a:latin typeface="VIC"/>
                <a:ea typeface="Calibri" panose="020F0502020204030204" pitchFamily="34" charset="0"/>
              </a:rPr>
              <a:t> </a:t>
            </a:r>
            <a:r>
              <a:rPr lang="en-AU" sz="1600">
                <a:solidFill>
                  <a:schemeClr val="bg1"/>
                </a:solidFill>
                <a:effectLst/>
                <a:latin typeface="VIC"/>
                <a:ea typeface="Calibri" panose="020F0502020204030204" pitchFamily="34" charset="0"/>
              </a:rPr>
              <a:t>approved within</a:t>
            </a:r>
            <a:br>
              <a:rPr lang="en-AU" sz="1600">
                <a:effectLst/>
                <a:latin typeface="VIC" panose="00000500000000000000" pitchFamily="2" charset="0"/>
                <a:ea typeface="Calibri" panose="020F0502020204030204" pitchFamily="34" charset="0"/>
              </a:rPr>
            </a:br>
            <a:r>
              <a:rPr lang="en-AU" sz="2400" b="1">
                <a:solidFill>
                  <a:schemeClr val="bg1"/>
                </a:solidFill>
                <a:effectLst/>
                <a:latin typeface="VIC"/>
                <a:ea typeface="Calibri" panose="020F0502020204030204" pitchFamily="34" charset="0"/>
              </a:rPr>
              <a:t>15 days</a:t>
            </a:r>
            <a:endParaRPr lang="en-AU" sz="1600" b="1">
              <a:solidFill>
                <a:schemeClr val="bg1"/>
              </a:solidFill>
              <a:latin typeface="VIC"/>
            </a:endParaRPr>
          </a:p>
        </p:txBody>
      </p:sp>
      <p:sp>
        <p:nvSpPr>
          <p:cNvPr id="46" name="TextBox 45">
            <a:extLst>
              <a:ext uri="{FF2B5EF4-FFF2-40B4-BE49-F238E27FC236}">
                <a16:creationId xmlns:a16="http://schemas.microsoft.com/office/drawing/2014/main" id="{62685684-F5B1-424B-B171-6B08F0DE3558}"/>
              </a:ext>
            </a:extLst>
          </p:cNvPr>
          <p:cNvSpPr txBox="1"/>
          <p:nvPr/>
        </p:nvSpPr>
        <p:spPr>
          <a:xfrm>
            <a:off x="5887990" y="1414421"/>
            <a:ext cx="3554423" cy="1077218"/>
          </a:xfrm>
          <a:prstGeom prst="rect">
            <a:avLst/>
          </a:prstGeom>
          <a:noFill/>
        </p:spPr>
        <p:txBody>
          <a:bodyPr wrap="square">
            <a:spAutoFit/>
          </a:bodyPr>
          <a:lstStyle/>
          <a:p>
            <a:r>
              <a:rPr lang="en-AU" sz="3200" b="1">
                <a:solidFill>
                  <a:schemeClr val="accent6"/>
                </a:solidFill>
                <a:effectLst/>
                <a:latin typeface="VIC" panose="00000500000000000000" pitchFamily="2" charset="0"/>
                <a:ea typeface="Calibri" panose="020F0502020204030204" pitchFamily="34" charset="0"/>
              </a:rPr>
              <a:t>Broad acre</a:t>
            </a:r>
            <a:br>
              <a:rPr lang="en-AU" sz="3200" b="1">
                <a:solidFill>
                  <a:schemeClr val="accent6"/>
                </a:solidFill>
                <a:effectLst/>
                <a:latin typeface="VIC" panose="00000500000000000000" pitchFamily="2" charset="0"/>
                <a:ea typeface="Calibri" panose="020F0502020204030204" pitchFamily="34" charset="0"/>
              </a:rPr>
            </a:br>
            <a:r>
              <a:rPr lang="en-AU" sz="1600" b="1">
                <a:solidFill>
                  <a:schemeClr val="accent6"/>
                </a:solidFill>
                <a:latin typeface="VIC" panose="00000500000000000000" pitchFamily="2" charset="0"/>
                <a:ea typeface="Calibri" panose="020F0502020204030204" pitchFamily="34" charset="0"/>
              </a:rPr>
              <a:t>Subdivisions in growth councils</a:t>
            </a:r>
            <a:br>
              <a:rPr lang="en-AU" sz="1600" b="1">
                <a:solidFill>
                  <a:schemeClr val="accent6"/>
                </a:solidFill>
                <a:latin typeface="VIC" panose="00000500000000000000" pitchFamily="2" charset="0"/>
                <a:ea typeface="Calibri" panose="020F0502020204030204" pitchFamily="34" charset="0"/>
              </a:rPr>
            </a:br>
            <a:r>
              <a:rPr lang="en-AU" sz="1600">
                <a:solidFill>
                  <a:schemeClr val="accent6"/>
                </a:solidFill>
                <a:effectLst/>
                <a:latin typeface="VIC" panose="00000500000000000000" pitchFamily="2" charset="0"/>
                <a:ea typeface="Calibri" panose="020F0502020204030204" pitchFamily="34" charset="0"/>
              </a:rPr>
              <a:t>Melton: most subdivisions</a:t>
            </a:r>
            <a:endParaRPr lang="en-AU" sz="1600">
              <a:solidFill>
                <a:schemeClr val="accent6"/>
              </a:solidFill>
              <a:latin typeface="VIC" panose="00000500000000000000" pitchFamily="2" charset="0"/>
            </a:endParaRPr>
          </a:p>
        </p:txBody>
      </p:sp>
      <p:sp>
        <p:nvSpPr>
          <p:cNvPr id="47" name="TextBox 46">
            <a:extLst>
              <a:ext uri="{FF2B5EF4-FFF2-40B4-BE49-F238E27FC236}">
                <a16:creationId xmlns:a16="http://schemas.microsoft.com/office/drawing/2014/main" id="{DFC0E0DA-2A56-4B0A-BB5B-EBD2AF57C747}"/>
              </a:ext>
            </a:extLst>
          </p:cNvPr>
          <p:cNvSpPr txBox="1"/>
          <p:nvPr/>
        </p:nvSpPr>
        <p:spPr>
          <a:xfrm>
            <a:off x="5941261" y="6231614"/>
            <a:ext cx="6097836" cy="276999"/>
          </a:xfrm>
          <a:prstGeom prst="rect">
            <a:avLst/>
          </a:prstGeom>
          <a:noFill/>
        </p:spPr>
        <p:txBody>
          <a:bodyPr wrap="square" lIns="91440" tIns="45720" rIns="91440" bIns="45720" anchor="t">
            <a:spAutoFit/>
          </a:bodyPr>
          <a:lstStyle/>
          <a:p>
            <a:r>
              <a:rPr lang="en-AU" sz="1200" b="0" i="0">
                <a:solidFill>
                  <a:srgbClr val="242424"/>
                </a:solidFill>
                <a:effectLst/>
                <a:latin typeface="VIC"/>
              </a:rPr>
              <a:t>Top 20 for councils for subdivisions </a:t>
            </a:r>
            <a:r>
              <a:rPr lang="en-AU" sz="1200">
                <a:solidFill>
                  <a:srgbClr val="242424"/>
                </a:solidFill>
                <a:latin typeface="VIC"/>
              </a:rPr>
              <a:t>2021/22</a:t>
            </a:r>
            <a:r>
              <a:rPr lang="en-AU" sz="1200" b="0" i="0">
                <a:solidFill>
                  <a:srgbClr val="242424"/>
                </a:solidFill>
                <a:effectLst/>
                <a:latin typeface="VIC"/>
              </a:rPr>
              <a:t> FY</a:t>
            </a:r>
            <a:endParaRPr lang="en-AU" sz="1200">
              <a:latin typeface="VIC"/>
            </a:endParaRPr>
          </a:p>
        </p:txBody>
      </p:sp>
      <p:sp>
        <p:nvSpPr>
          <p:cNvPr id="54" name="TextBox 53">
            <a:extLst>
              <a:ext uri="{FF2B5EF4-FFF2-40B4-BE49-F238E27FC236}">
                <a16:creationId xmlns:a16="http://schemas.microsoft.com/office/drawing/2014/main" id="{461B6B99-194F-4A23-AAE4-29130DED2088}"/>
              </a:ext>
            </a:extLst>
          </p:cNvPr>
          <p:cNvSpPr txBox="1"/>
          <p:nvPr/>
        </p:nvSpPr>
        <p:spPr>
          <a:xfrm>
            <a:off x="676273" y="961867"/>
            <a:ext cx="6097836" cy="369332"/>
          </a:xfrm>
          <a:prstGeom prst="rect">
            <a:avLst/>
          </a:prstGeom>
          <a:noFill/>
        </p:spPr>
        <p:txBody>
          <a:bodyPr wrap="square">
            <a:spAutoFit/>
          </a:bodyPr>
          <a:lstStyle/>
          <a:p>
            <a:r>
              <a:rPr lang="en-AU" sz="1800" b="1">
                <a:solidFill>
                  <a:schemeClr val="accent1"/>
                </a:solidFill>
                <a:effectLst/>
                <a:latin typeface="VIC" panose="00000500000000000000" pitchFamily="2" charset="0"/>
                <a:ea typeface="Calibri" panose="020F0502020204030204" pitchFamily="34" charset="0"/>
              </a:rPr>
              <a:t>2021/22 FY: </a:t>
            </a:r>
            <a:endParaRPr lang="en-AU" b="1">
              <a:solidFill>
                <a:schemeClr val="accent1"/>
              </a:solidFill>
            </a:endParaRPr>
          </a:p>
        </p:txBody>
      </p:sp>
      <p:sp>
        <p:nvSpPr>
          <p:cNvPr id="19" name="TextBox 18">
            <a:extLst>
              <a:ext uri="{FF2B5EF4-FFF2-40B4-BE49-F238E27FC236}">
                <a16:creationId xmlns:a16="http://schemas.microsoft.com/office/drawing/2014/main" id="{156286FF-27EE-457D-A2F5-AE9B63059355}"/>
              </a:ext>
            </a:extLst>
          </p:cNvPr>
          <p:cNvSpPr txBox="1"/>
          <p:nvPr/>
        </p:nvSpPr>
        <p:spPr>
          <a:xfrm>
            <a:off x="5919197" y="2699574"/>
            <a:ext cx="887068" cy="400110"/>
          </a:xfrm>
          <a:prstGeom prst="rect">
            <a:avLst/>
          </a:prstGeom>
          <a:noFill/>
        </p:spPr>
        <p:txBody>
          <a:bodyPr wrap="square">
            <a:spAutoFit/>
          </a:bodyPr>
          <a:lstStyle/>
          <a:p>
            <a:r>
              <a:rPr lang="en-AU" sz="1000" b="1" i="0">
                <a:solidFill>
                  <a:schemeClr val="bg1">
                    <a:lumMod val="50000"/>
                  </a:schemeClr>
                </a:solidFill>
                <a:effectLst/>
                <a:latin typeface="-apple-system"/>
              </a:rPr>
              <a:t>Plans of subdivision</a:t>
            </a:r>
            <a:endParaRPr lang="en-AU" sz="1000" b="1">
              <a:solidFill>
                <a:schemeClr val="bg1">
                  <a:lumMod val="50000"/>
                </a:schemeClr>
              </a:solidFill>
            </a:endParaRPr>
          </a:p>
        </p:txBody>
      </p:sp>
      <p:grpSp>
        <p:nvGrpSpPr>
          <p:cNvPr id="7" name="Group 6">
            <a:extLst>
              <a:ext uri="{FF2B5EF4-FFF2-40B4-BE49-F238E27FC236}">
                <a16:creationId xmlns:a16="http://schemas.microsoft.com/office/drawing/2014/main" id="{434E7DBD-0392-4578-BC88-B2AAB482361C}"/>
              </a:ext>
            </a:extLst>
          </p:cNvPr>
          <p:cNvGrpSpPr/>
          <p:nvPr/>
        </p:nvGrpSpPr>
        <p:grpSpPr>
          <a:xfrm>
            <a:off x="343942" y="2633512"/>
            <a:ext cx="5597319" cy="3558347"/>
            <a:chOff x="279654" y="2633512"/>
            <a:chExt cx="5597319" cy="3558347"/>
          </a:xfrm>
        </p:grpSpPr>
        <p:pic>
          <p:nvPicPr>
            <p:cNvPr id="1028" name="Picture 4" descr="image">
              <a:extLst>
                <a:ext uri="{FF2B5EF4-FFF2-40B4-BE49-F238E27FC236}">
                  <a16:creationId xmlns:a16="http://schemas.microsoft.com/office/drawing/2014/main" id="{F1677A96-6738-4059-B975-83996170D7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493" y="2658084"/>
              <a:ext cx="5589480" cy="353377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BAA104A-9BC0-45E9-8256-D89ACB4D7171}"/>
                </a:ext>
              </a:extLst>
            </p:cNvPr>
            <p:cNvSpPr txBox="1"/>
            <p:nvPr/>
          </p:nvSpPr>
          <p:spPr>
            <a:xfrm>
              <a:off x="1083364" y="2715116"/>
              <a:ext cx="4694367" cy="261610"/>
            </a:xfrm>
            <a:prstGeom prst="rect">
              <a:avLst/>
            </a:prstGeom>
            <a:solidFill>
              <a:schemeClr val="bg1"/>
            </a:solidFill>
          </p:spPr>
          <p:txBody>
            <a:bodyPr wrap="square">
              <a:spAutoFit/>
            </a:bodyPr>
            <a:lstStyle/>
            <a:p>
              <a:pPr algn="ctr"/>
              <a:r>
                <a:rPr lang="en-AU" sz="1100" b="1" i="0">
                  <a:solidFill>
                    <a:srgbClr val="242424"/>
                  </a:solidFill>
                  <a:effectLst/>
                  <a:latin typeface="VIC" panose="00000500000000000000" pitchFamily="2" charset="0"/>
                </a:rPr>
                <a:t>Number of plans registered and lots created 2014/15 -2021/22</a:t>
              </a:r>
              <a:endParaRPr lang="en-AU" sz="1100" b="1">
                <a:latin typeface="VIC" panose="00000500000000000000" pitchFamily="2" charset="0"/>
              </a:endParaRPr>
            </a:p>
          </p:txBody>
        </p:sp>
        <p:sp>
          <p:nvSpPr>
            <p:cNvPr id="18" name="TextBox 17">
              <a:extLst>
                <a:ext uri="{FF2B5EF4-FFF2-40B4-BE49-F238E27FC236}">
                  <a16:creationId xmlns:a16="http://schemas.microsoft.com/office/drawing/2014/main" id="{3B964CBA-195D-4A5F-B435-DA6249BA566F}"/>
                </a:ext>
              </a:extLst>
            </p:cNvPr>
            <p:cNvSpPr txBox="1"/>
            <p:nvPr/>
          </p:nvSpPr>
          <p:spPr>
            <a:xfrm>
              <a:off x="279654" y="2633512"/>
              <a:ext cx="887068" cy="400110"/>
            </a:xfrm>
            <a:prstGeom prst="rect">
              <a:avLst/>
            </a:prstGeom>
            <a:noFill/>
          </p:spPr>
          <p:txBody>
            <a:bodyPr wrap="square">
              <a:spAutoFit/>
            </a:bodyPr>
            <a:lstStyle/>
            <a:p>
              <a:r>
                <a:rPr lang="en-AU" sz="1000" b="1" i="0">
                  <a:solidFill>
                    <a:schemeClr val="bg1">
                      <a:lumMod val="50000"/>
                    </a:schemeClr>
                  </a:solidFill>
                  <a:effectLst/>
                  <a:latin typeface="-apple-system"/>
                </a:rPr>
                <a:t>Plans of subdivision</a:t>
              </a:r>
              <a:endParaRPr lang="en-AU" sz="1000" b="1">
                <a:solidFill>
                  <a:schemeClr val="bg1">
                    <a:lumMod val="50000"/>
                  </a:schemeClr>
                </a:solidFill>
              </a:endParaRPr>
            </a:p>
          </p:txBody>
        </p:sp>
      </p:grpSp>
      <p:sp>
        <p:nvSpPr>
          <p:cNvPr id="4" name="TextBox 3">
            <a:extLst>
              <a:ext uri="{FF2B5EF4-FFF2-40B4-BE49-F238E27FC236}">
                <a16:creationId xmlns:a16="http://schemas.microsoft.com/office/drawing/2014/main" id="{5423C460-EE16-4496-98D2-CD9766BB8714}"/>
              </a:ext>
            </a:extLst>
          </p:cNvPr>
          <p:cNvSpPr txBox="1"/>
          <p:nvPr/>
        </p:nvSpPr>
        <p:spPr>
          <a:xfrm>
            <a:off x="1373356" y="5850976"/>
            <a:ext cx="4125744" cy="246221"/>
          </a:xfrm>
          <a:prstGeom prst="rect">
            <a:avLst/>
          </a:prstGeom>
          <a:solidFill>
            <a:schemeClr val="bg1"/>
          </a:solidFill>
        </p:spPr>
        <p:txBody>
          <a:bodyPr wrap="square" rtlCol="0">
            <a:spAutoFit/>
          </a:bodyPr>
          <a:lstStyle/>
          <a:p>
            <a:r>
              <a:rPr lang="en-AU" sz="1000"/>
              <a:t>Total number of plans registered                      Total number of lots created                   </a:t>
            </a:r>
          </a:p>
        </p:txBody>
      </p:sp>
      <p:sp>
        <p:nvSpPr>
          <p:cNvPr id="8" name="Rectangle 7">
            <a:extLst>
              <a:ext uri="{FF2B5EF4-FFF2-40B4-BE49-F238E27FC236}">
                <a16:creationId xmlns:a16="http://schemas.microsoft.com/office/drawing/2014/main" id="{C4CDD3CE-53CC-4572-ABB5-FE8ABEF316AF}"/>
              </a:ext>
            </a:extLst>
          </p:cNvPr>
          <p:cNvSpPr/>
          <p:nvPr/>
        </p:nvSpPr>
        <p:spPr>
          <a:xfrm>
            <a:off x="3420024" y="5957576"/>
            <a:ext cx="255756" cy="45719"/>
          </a:xfrm>
          <a:prstGeom prst="rect">
            <a:avLst/>
          </a:prstGeom>
          <a:solidFill>
            <a:srgbClr val="1A6E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0" name="Straight Connector 9">
            <a:extLst>
              <a:ext uri="{FF2B5EF4-FFF2-40B4-BE49-F238E27FC236}">
                <a16:creationId xmlns:a16="http://schemas.microsoft.com/office/drawing/2014/main" id="{1AE1C2CD-C796-4326-A8DE-CD6C6AB12A28}"/>
              </a:ext>
            </a:extLst>
          </p:cNvPr>
          <p:cNvCxnSpPr/>
          <p:nvPr/>
        </p:nvCxnSpPr>
        <p:spPr>
          <a:xfrm>
            <a:off x="1081785" y="5974086"/>
            <a:ext cx="250825" cy="0"/>
          </a:xfrm>
          <a:prstGeom prst="line">
            <a:avLst/>
          </a:prstGeom>
          <a:ln w="19050">
            <a:solidFill>
              <a:srgbClr val="FF99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79484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rrow: Pentagon 8">
            <a:extLst>
              <a:ext uri="{FF2B5EF4-FFF2-40B4-BE49-F238E27FC236}">
                <a16:creationId xmlns:a16="http://schemas.microsoft.com/office/drawing/2014/main" id="{FD14BAE7-A58A-45BB-AE13-C65FA1440F51}"/>
              </a:ext>
            </a:extLst>
          </p:cNvPr>
          <p:cNvSpPr/>
          <p:nvPr/>
        </p:nvSpPr>
        <p:spPr>
          <a:xfrm>
            <a:off x="3867150" y="2092289"/>
            <a:ext cx="3047999" cy="2075673"/>
          </a:xfrm>
          <a:prstGeom prst="homePlate">
            <a:avLst>
              <a:gd name="adj" fmla="val 2132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 name="Title 1">
            <a:extLst>
              <a:ext uri="{FF2B5EF4-FFF2-40B4-BE49-F238E27FC236}">
                <a16:creationId xmlns:a16="http://schemas.microsoft.com/office/drawing/2014/main" id="{D4A3A64F-9C76-4E9F-A6DF-75EF9EFCB9B6}"/>
              </a:ext>
            </a:extLst>
          </p:cNvPr>
          <p:cNvSpPr>
            <a:spLocks noGrp="1"/>
          </p:cNvSpPr>
          <p:nvPr>
            <p:ph type="title"/>
          </p:nvPr>
        </p:nvSpPr>
        <p:spPr/>
        <p:txBody>
          <a:bodyPr/>
          <a:lstStyle/>
          <a:p>
            <a:r>
              <a:rPr lang="en-AU"/>
              <a:t>Getting to 100% digital at the Registry</a:t>
            </a:r>
          </a:p>
        </p:txBody>
      </p:sp>
      <p:sp>
        <p:nvSpPr>
          <p:cNvPr id="4" name="Rectangle 3">
            <a:extLst>
              <a:ext uri="{FF2B5EF4-FFF2-40B4-BE49-F238E27FC236}">
                <a16:creationId xmlns:a16="http://schemas.microsoft.com/office/drawing/2014/main" id="{ED2E3FAA-F1A8-4EFB-9CE9-E09537DCACF6}"/>
              </a:ext>
            </a:extLst>
          </p:cNvPr>
          <p:cNvSpPr/>
          <p:nvPr/>
        </p:nvSpPr>
        <p:spPr>
          <a:xfrm>
            <a:off x="800100" y="1143596"/>
            <a:ext cx="2819400" cy="540789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latin typeface="VIC" panose="00000500000000000000" pitchFamily="2" charset="0"/>
              </a:rPr>
              <a:t>How we are</a:t>
            </a:r>
            <a:br>
              <a:rPr lang="en-AU" sz="2400">
                <a:latin typeface="VIC" panose="00000500000000000000" pitchFamily="2" charset="0"/>
              </a:rPr>
            </a:br>
            <a:r>
              <a:rPr lang="en-AU" sz="2400">
                <a:latin typeface="VIC" panose="00000500000000000000" pitchFamily="2" charset="0"/>
              </a:rPr>
              <a:t>going to get to</a:t>
            </a:r>
          </a:p>
          <a:p>
            <a:pPr algn="ctr"/>
            <a:r>
              <a:rPr lang="en-AU" sz="2400" b="1">
                <a:latin typeface="VIC" panose="00000500000000000000" pitchFamily="2" charset="0"/>
              </a:rPr>
              <a:t>100% digital </a:t>
            </a:r>
            <a:r>
              <a:rPr lang="en-AU" sz="2400" b="1" err="1">
                <a:latin typeface="VIC" panose="00000500000000000000" pitchFamily="2" charset="0"/>
              </a:rPr>
              <a:t>lodgment</a:t>
            </a:r>
            <a:br>
              <a:rPr lang="en-AU" sz="2400" b="1">
                <a:latin typeface="VIC" panose="00000500000000000000" pitchFamily="2" charset="0"/>
              </a:rPr>
            </a:br>
            <a:r>
              <a:rPr lang="en-AU" sz="2400" b="1">
                <a:latin typeface="VIC" panose="00000500000000000000" pitchFamily="2" charset="0"/>
              </a:rPr>
              <a:t>and processing</a:t>
            </a:r>
          </a:p>
        </p:txBody>
      </p:sp>
      <p:sp>
        <p:nvSpPr>
          <p:cNvPr id="6" name="TextBox 5">
            <a:extLst>
              <a:ext uri="{FF2B5EF4-FFF2-40B4-BE49-F238E27FC236}">
                <a16:creationId xmlns:a16="http://schemas.microsoft.com/office/drawing/2014/main" id="{B01165C2-4D80-42FA-BCD1-F6116BCD6510}"/>
              </a:ext>
            </a:extLst>
          </p:cNvPr>
          <p:cNvSpPr txBox="1"/>
          <p:nvPr/>
        </p:nvSpPr>
        <p:spPr>
          <a:xfrm>
            <a:off x="6609241" y="2062285"/>
            <a:ext cx="5214164" cy="2277547"/>
          </a:xfrm>
          <a:prstGeom prst="rect">
            <a:avLst/>
          </a:prstGeom>
          <a:noFill/>
        </p:spPr>
        <p:txBody>
          <a:bodyPr wrap="square">
            <a:spAutoFit/>
          </a:bodyPr>
          <a:lstStyle/>
          <a:p>
            <a:pPr marL="800100" lvl="1" indent="-342900">
              <a:spcAft>
                <a:spcPts val="600"/>
              </a:spcAft>
              <a:buFont typeface="Arial" panose="020B0604020202020204" pitchFamily="34" charset="0"/>
              <a:buChar char="•"/>
            </a:pPr>
            <a:r>
              <a:rPr lang="en-AU" sz="1300">
                <a:solidFill>
                  <a:schemeClr val="accent6"/>
                </a:solidFill>
                <a:latin typeface="VIC" panose="00000500000000000000" pitchFamily="2" charset="0"/>
                <a:ea typeface="Calibri" panose="020F0502020204030204" pitchFamily="34" charset="0"/>
                <a:cs typeface="Times New Roman" panose="02020603050405020304" pitchFamily="18" charset="0"/>
              </a:rPr>
              <a:t>Digital plan work unit to test and develop electronic examination tools</a:t>
            </a:r>
          </a:p>
          <a:p>
            <a:pPr marL="800100" lvl="1" indent="-342900">
              <a:spcAft>
                <a:spcPts val="600"/>
              </a:spcAft>
              <a:buFont typeface="Arial" panose="020B0604020202020204" pitchFamily="34" charset="0"/>
              <a:buChar char="•"/>
            </a:pPr>
            <a:r>
              <a:rPr lang="en-AU" sz="1300">
                <a:solidFill>
                  <a:schemeClr val="accent6"/>
                </a:solidFill>
                <a:latin typeface="VIC" panose="00000500000000000000" pitchFamily="2" charset="0"/>
              </a:rPr>
              <a:t>Electronic examination of residual documents</a:t>
            </a:r>
          </a:p>
          <a:p>
            <a:pPr marL="800100" lvl="1" indent="-342900">
              <a:spcAft>
                <a:spcPts val="600"/>
              </a:spcAft>
              <a:buFont typeface="Arial" panose="020B0604020202020204" pitchFamily="34" charset="0"/>
              <a:buChar char="•"/>
            </a:pPr>
            <a:r>
              <a:rPr lang="en-AU" sz="1300">
                <a:solidFill>
                  <a:schemeClr val="accent6"/>
                </a:solidFill>
                <a:latin typeface="VIC" panose="00000500000000000000" pitchFamily="2" charset="0"/>
              </a:rPr>
              <a:t>Improvements to the Section 104 Generic Residual Document type to reduce processing time</a:t>
            </a:r>
          </a:p>
          <a:p>
            <a:pPr marL="800100" lvl="1" indent="-342900">
              <a:spcAft>
                <a:spcPts val="600"/>
              </a:spcAft>
              <a:buFont typeface="Arial" panose="020B0604020202020204" pitchFamily="34" charset="0"/>
              <a:buChar char="•"/>
            </a:pPr>
            <a:r>
              <a:rPr lang="en-AU" sz="1300">
                <a:solidFill>
                  <a:schemeClr val="accent6"/>
                </a:solidFill>
                <a:latin typeface="VIC" panose="00000500000000000000" pitchFamily="2" charset="0"/>
              </a:rPr>
              <a:t>Pro-</a:t>
            </a:r>
            <a:r>
              <a:rPr lang="en-AU" sz="1300" err="1">
                <a:solidFill>
                  <a:schemeClr val="accent6"/>
                </a:solidFill>
                <a:latin typeface="VIC" panose="00000500000000000000" pitchFamily="2" charset="0"/>
              </a:rPr>
              <a:t>formas</a:t>
            </a:r>
            <a:r>
              <a:rPr lang="en-AU" sz="1300">
                <a:solidFill>
                  <a:schemeClr val="accent6"/>
                </a:solidFill>
                <a:latin typeface="VIC" panose="00000500000000000000" pitchFamily="2" charset="0"/>
              </a:rPr>
              <a:t> for statutory declarations lodged with the Registry</a:t>
            </a:r>
          </a:p>
          <a:p>
            <a:pPr marL="800100" lvl="1" indent="-342900">
              <a:spcAft>
                <a:spcPts val="600"/>
              </a:spcAft>
              <a:buFont typeface="Arial" panose="020B0604020202020204" pitchFamily="34" charset="0"/>
              <a:buChar char="•"/>
            </a:pPr>
            <a:r>
              <a:rPr lang="en-AU" sz="1300">
                <a:solidFill>
                  <a:schemeClr val="accent6"/>
                </a:solidFill>
                <a:latin typeface="VIC" panose="00000500000000000000" pitchFamily="2" charset="0"/>
              </a:rPr>
              <a:t>Guide to Dealing Requirements now available</a:t>
            </a:r>
          </a:p>
          <a:p>
            <a:pPr marL="800100" lvl="1" indent="-342900">
              <a:spcAft>
                <a:spcPts val="600"/>
              </a:spcAft>
              <a:buFont typeface="Arial" panose="020B0604020202020204" pitchFamily="34" charset="0"/>
              <a:buChar char="•"/>
            </a:pPr>
            <a:r>
              <a:rPr lang="en-AU" sz="1300">
                <a:solidFill>
                  <a:schemeClr val="accent6"/>
                </a:solidFill>
                <a:latin typeface="VIC" panose="00000500000000000000" pitchFamily="2" charset="0"/>
              </a:rPr>
              <a:t>Improving the accessibility of </a:t>
            </a:r>
            <a:r>
              <a:rPr lang="en-AU" sz="1300" err="1">
                <a:solidFill>
                  <a:schemeClr val="accent6"/>
                </a:solidFill>
                <a:latin typeface="VIC" panose="00000500000000000000" pitchFamily="2" charset="0"/>
              </a:rPr>
              <a:t>lodgment</a:t>
            </a:r>
            <a:r>
              <a:rPr lang="en-AU" sz="1300">
                <a:solidFill>
                  <a:schemeClr val="accent6"/>
                </a:solidFill>
                <a:latin typeface="VIC" panose="00000500000000000000" pitchFamily="2" charset="0"/>
              </a:rPr>
              <a:t> information</a:t>
            </a:r>
          </a:p>
        </p:txBody>
      </p:sp>
      <p:sp>
        <p:nvSpPr>
          <p:cNvPr id="8" name="TextBox 7">
            <a:extLst>
              <a:ext uri="{FF2B5EF4-FFF2-40B4-BE49-F238E27FC236}">
                <a16:creationId xmlns:a16="http://schemas.microsoft.com/office/drawing/2014/main" id="{471D6C66-3724-4577-BF0C-0AF491D3D843}"/>
              </a:ext>
            </a:extLst>
          </p:cNvPr>
          <p:cNvSpPr txBox="1"/>
          <p:nvPr/>
        </p:nvSpPr>
        <p:spPr>
          <a:xfrm>
            <a:off x="3867149" y="2652167"/>
            <a:ext cx="2494442" cy="1015663"/>
          </a:xfrm>
          <a:prstGeom prst="rect">
            <a:avLst/>
          </a:prstGeom>
          <a:noFill/>
        </p:spPr>
        <p:txBody>
          <a:bodyPr wrap="square">
            <a:spAutoFit/>
          </a:bodyPr>
          <a:lstStyle/>
          <a:p>
            <a:r>
              <a:rPr lang="en-AU" sz="2000" b="1">
                <a:solidFill>
                  <a:schemeClr val="bg1"/>
                </a:solidFill>
                <a:latin typeface="VIC" panose="00000500000000000000" pitchFamily="2" charset="0"/>
              </a:rPr>
              <a:t>Over 40 projects in progress or planning</a:t>
            </a:r>
          </a:p>
        </p:txBody>
      </p:sp>
      <p:sp>
        <p:nvSpPr>
          <p:cNvPr id="10" name="!!Arrow: Pentagon 9!!">
            <a:extLst>
              <a:ext uri="{FF2B5EF4-FFF2-40B4-BE49-F238E27FC236}">
                <a16:creationId xmlns:a16="http://schemas.microsoft.com/office/drawing/2014/main" id="{C1A1DDB5-B148-4F29-919F-B4E2320BE056}"/>
              </a:ext>
            </a:extLst>
          </p:cNvPr>
          <p:cNvSpPr/>
          <p:nvPr/>
        </p:nvSpPr>
        <p:spPr>
          <a:xfrm>
            <a:off x="3867150" y="1155525"/>
            <a:ext cx="3047999" cy="626945"/>
          </a:xfrm>
          <a:prstGeom prst="homePlate">
            <a:avLst>
              <a:gd name="adj" fmla="val 72572"/>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TextBox 10">
            <a:extLst>
              <a:ext uri="{FF2B5EF4-FFF2-40B4-BE49-F238E27FC236}">
                <a16:creationId xmlns:a16="http://schemas.microsoft.com/office/drawing/2014/main" id="{C8994D5C-2EFF-4AB7-8BE1-E8907773439E}"/>
              </a:ext>
            </a:extLst>
          </p:cNvPr>
          <p:cNvSpPr txBox="1"/>
          <p:nvPr/>
        </p:nvSpPr>
        <p:spPr>
          <a:xfrm>
            <a:off x="3867150" y="1276441"/>
            <a:ext cx="2995990" cy="400110"/>
          </a:xfrm>
          <a:prstGeom prst="rect">
            <a:avLst/>
          </a:prstGeom>
          <a:noFill/>
        </p:spPr>
        <p:txBody>
          <a:bodyPr wrap="square">
            <a:spAutoFit/>
          </a:bodyPr>
          <a:lstStyle/>
          <a:p>
            <a:r>
              <a:rPr lang="en-AU" sz="2000" b="1">
                <a:solidFill>
                  <a:schemeClr val="bg1"/>
                </a:solidFill>
                <a:latin typeface="VIC" panose="00000500000000000000" pitchFamily="2" charset="0"/>
              </a:rPr>
              <a:t>Upcoming mandates</a:t>
            </a:r>
          </a:p>
        </p:txBody>
      </p:sp>
      <p:sp>
        <p:nvSpPr>
          <p:cNvPr id="13" name="TextBox 12">
            <a:extLst>
              <a:ext uri="{FF2B5EF4-FFF2-40B4-BE49-F238E27FC236}">
                <a16:creationId xmlns:a16="http://schemas.microsoft.com/office/drawing/2014/main" id="{65DF6E18-23C9-4926-A9A6-C0F32BCFA7D5}"/>
              </a:ext>
            </a:extLst>
          </p:cNvPr>
          <p:cNvSpPr txBox="1"/>
          <p:nvPr/>
        </p:nvSpPr>
        <p:spPr>
          <a:xfrm>
            <a:off x="7061336" y="1217178"/>
            <a:ext cx="4552951" cy="710124"/>
          </a:xfrm>
          <a:prstGeom prst="rect">
            <a:avLst/>
          </a:prstGeom>
          <a:noFill/>
        </p:spPr>
        <p:txBody>
          <a:bodyPr wrap="square">
            <a:noAutofit/>
          </a:bodyPr>
          <a:lstStyle/>
          <a:p>
            <a:pPr marL="285750" indent="-285750">
              <a:lnSpc>
                <a:spcPct val="107000"/>
              </a:lnSpc>
              <a:spcAft>
                <a:spcPts val="600"/>
              </a:spcAft>
              <a:buFont typeface="Arial" panose="020B0604020202020204" pitchFamily="34" charset="0"/>
              <a:buChar char="•"/>
            </a:pPr>
            <a:r>
              <a:rPr lang="en-AU" sz="1300">
                <a:solidFill>
                  <a:schemeClr val="accent6"/>
                </a:solidFill>
                <a:effectLst/>
                <a:latin typeface="VIC" panose="00000500000000000000" pitchFamily="2" charset="0"/>
                <a:ea typeface="Calibri" panose="020F0502020204030204" pitchFamily="34" charset="0"/>
                <a:cs typeface="Times New Roman" panose="02020603050405020304" pitchFamily="18" charset="0"/>
              </a:rPr>
              <a:t>SPEAR ELN</a:t>
            </a:r>
          </a:p>
          <a:p>
            <a:pPr marL="285750" indent="-285750">
              <a:lnSpc>
                <a:spcPct val="107000"/>
              </a:lnSpc>
              <a:spcAft>
                <a:spcPts val="600"/>
              </a:spcAft>
              <a:buFont typeface="Arial" panose="020B0604020202020204" pitchFamily="34" charset="0"/>
              <a:buChar char="•"/>
            </a:pPr>
            <a:r>
              <a:rPr lang="en-AU" sz="1300">
                <a:solidFill>
                  <a:schemeClr val="accent6"/>
                </a:solidFill>
                <a:latin typeface="VIC" panose="00000500000000000000" pitchFamily="2" charset="0"/>
                <a:ea typeface="Calibri" panose="020F0502020204030204" pitchFamily="34" charset="0"/>
                <a:cs typeface="Times New Roman" panose="02020603050405020304" pitchFamily="18" charset="0"/>
              </a:rPr>
              <a:t>R</a:t>
            </a:r>
            <a:r>
              <a:rPr lang="en-AU" sz="1300">
                <a:solidFill>
                  <a:schemeClr val="accent6"/>
                </a:solidFill>
                <a:effectLst/>
                <a:latin typeface="VIC" panose="00000500000000000000" pitchFamily="2" charset="0"/>
                <a:ea typeface="Calibri" panose="020F0502020204030204" pitchFamily="34" charset="0"/>
                <a:cs typeface="Times New Roman" panose="02020603050405020304" pitchFamily="18" charset="0"/>
              </a:rPr>
              <a:t>emaining and new residuals</a:t>
            </a:r>
          </a:p>
        </p:txBody>
      </p:sp>
      <p:cxnSp>
        <p:nvCxnSpPr>
          <p:cNvPr id="14" name="Straight Connector 13">
            <a:extLst>
              <a:ext uri="{FF2B5EF4-FFF2-40B4-BE49-F238E27FC236}">
                <a16:creationId xmlns:a16="http://schemas.microsoft.com/office/drawing/2014/main" id="{CF6E699E-6275-4E20-BBDD-EEBAF94D2E31}"/>
              </a:ext>
            </a:extLst>
          </p:cNvPr>
          <p:cNvCxnSpPr>
            <a:cxnSpLocks/>
          </p:cNvCxnSpPr>
          <p:nvPr/>
        </p:nvCxnSpPr>
        <p:spPr>
          <a:xfrm>
            <a:off x="3867150" y="1924186"/>
            <a:ext cx="7667624"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Arrow: Pentagon 11">
            <a:extLst>
              <a:ext uri="{FF2B5EF4-FFF2-40B4-BE49-F238E27FC236}">
                <a16:creationId xmlns:a16="http://schemas.microsoft.com/office/drawing/2014/main" id="{57C93821-9281-4B92-843B-C4A9B79622BE}"/>
              </a:ext>
            </a:extLst>
          </p:cNvPr>
          <p:cNvSpPr/>
          <p:nvPr/>
        </p:nvSpPr>
        <p:spPr>
          <a:xfrm>
            <a:off x="3867149" y="4475220"/>
            <a:ext cx="3047999" cy="589625"/>
          </a:xfrm>
          <a:prstGeom prst="homePlate">
            <a:avLst>
              <a:gd name="adj" fmla="val 7584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5" name="TextBox 14">
            <a:extLst>
              <a:ext uri="{FF2B5EF4-FFF2-40B4-BE49-F238E27FC236}">
                <a16:creationId xmlns:a16="http://schemas.microsoft.com/office/drawing/2014/main" id="{963676BE-8F6A-4845-A2C1-8691E02F4017}"/>
              </a:ext>
            </a:extLst>
          </p:cNvPr>
          <p:cNvSpPr txBox="1"/>
          <p:nvPr/>
        </p:nvSpPr>
        <p:spPr>
          <a:xfrm>
            <a:off x="3867149" y="4607795"/>
            <a:ext cx="2266949" cy="400110"/>
          </a:xfrm>
          <a:prstGeom prst="rect">
            <a:avLst/>
          </a:prstGeom>
          <a:noFill/>
        </p:spPr>
        <p:txBody>
          <a:bodyPr wrap="square">
            <a:spAutoFit/>
          </a:bodyPr>
          <a:lstStyle/>
          <a:p>
            <a:r>
              <a:rPr lang="en-AU" sz="2000" b="1">
                <a:solidFill>
                  <a:schemeClr val="bg1"/>
                </a:solidFill>
                <a:latin typeface="VIC" panose="00000500000000000000" pitchFamily="2" charset="0"/>
              </a:rPr>
              <a:t>DTV + DCV </a:t>
            </a:r>
          </a:p>
        </p:txBody>
      </p:sp>
      <p:sp>
        <p:nvSpPr>
          <p:cNvPr id="16" name="TextBox 15">
            <a:extLst>
              <a:ext uri="{FF2B5EF4-FFF2-40B4-BE49-F238E27FC236}">
                <a16:creationId xmlns:a16="http://schemas.microsoft.com/office/drawing/2014/main" id="{EA3C7CA1-4E5F-4F40-893E-EB45F51C18EB}"/>
              </a:ext>
            </a:extLst>
          </p:cNvPr>
          <p:cNvSpPr txBox="1"/>
          <p:nvPr/>
        </p:nvSpPr>
        <p:spPr>
          <a:xfrm>
            <a:off x="7061335" y="4605024"/>
            <a:ext cx="4552951" cy="459819"/>
          </a:xfrm>
          <a:prstGeom prst="rect">
            <a:avLst/>
          </a:prstGeom>
          <a:noFill/>
        </p:spPr>
        <p:txBody>
          <a:bodyPr wrap="square">
            <a:noAutofit/>
          </a:bodyPr>
          <a:lstStyle/>
          <a:p>
            <a:pPr marL="285750" indent="-285750">
              <a:lnSpc>
                <a:spcPct val="107000"/>
              </a:lnSpc>
              <a:spcAft>
                <a:spcPts val="600"/>
              </a:spcAft>
              <a:buFont typeface="Arial" panose="020B0604020202020204" pitchFamily="34" charset="0"/>
              <a:buChar char="•"/>
            </a:pPr>
            <a:r>
              <a:rPr lang="en-AU" sz="1300">
                <a:solidFill>
                  <a:schemeClr val="accent6"/>
                </a:solidFill>
                <a:effectLst/>
                <a:latin typeface="VIC" panose="00000500000000000000" pitchFamily="2" charset="0"/>
                <a:ea typeface="Calibri" panose="020F0502020204030204" pitchFamily="34" charset="0"/>
                <a:cs typeface="Times New Roman" panose="02020603050405020304" pitchFamily="18" charset="0"/>
              </a:rPr>
              <a:t>DTV Workstream 3: Faster Subdivision Processing</a:t>
            </a:r>
          </a:p>
        </p:txBody>
      </p:sp>
      <p:cxnSp>
        <p:nvCxnSpPr>
          <p:cNvPr id="17" name="Straight Connector 16">
            <a:extLst>
              <a:ext uri="{FF2B5EF4-FFF2-40B4-BE49-F238E27FC236}">
                <a16:creationId xmlns:a16="http://schemas.microsoft.com/office/drawing/2014/main" id="{31C7EA20-2A76-4701-94CA-0879B0A2FDEB}"/>
              </a:ext>
            </a:extLst>
          </p:cNvPr>
          <p:cNvCxnSpPr>
            <a:cxnSpLocks/>
          </p:cNvCxnSpPr>
          <p:nvPr/>
        </p:nvCxnSpPr>
        <p:spPr>
          <a:xfrm>
            <a:off x="3857428" y="4307718"/>
            <a:ext cx="766762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6B8E8CB-C078-4A3D-9486-80469EFED3DA}"/>
              </a:ext>
            </a:extLst>
          </p:cNvPr>
          <p:cNvCxnSpPr>
            <a:cxnSpLocks/>
          </p:cNvCxnSpPr>
          <p:nvPr/>
        </p:nvCxnSpPr>
        <p:spPr>
          <a:xfrm>
            <a:off x="3867150" y="5205165"/>
            <a:ext cx="7667624" cy="0"/>
          </a:xfrm>
          <a:prstGeom prst="line">
            <a:avLst/>
          </a:prstGeom>
        </p:spPr>
        <p:style>
          <a:lnRef idx="1">
            <a:schemeClr val="accent1"/>
          </a:lnRef>
          <a:fillRef idx="0">
            <a:schemeClr val="accent1"/>
          </a:fillRef>
          <a:effectRef idx="0">
            <a:schemeClr val="accent1"/>
          </a:effectRef>
          <a:fontRef idx="minor">
            <a:schemeClr val="tx1"/>
          </a:fontRef>
        </p:style>
      </p:cxnSp>
      <p:sp>
        <p:nvSpPr>
          <p:cNvPr id="19" name="Arrow: Pentagon 18">
            <a:extLst>
              <a:ext uri="{FF2B5EF4-FFF2-40B4-BE49-F238E27FC236}">
                <a16:creationId xmlns:a16="http://schemas.microsoft.com/office/drawing/2014/main" id="{5E819E2D-A984-43FB-B044-168125FE58D2}"/>
              </a:ext>
            </a:extLst>
          </p:cNvPr>
          <p:cNvSpPr/>
          <p:nvPr/>
        </p:nvSpPr>
        <p:spPr>
          <a:xfrm>
            <a:off x="3867148" y="5378648"/>
            <a:ext cx="3047999" cy="1172844"/>
          </a:xfrm>
          <a:prstGeom prst="homePlate">
            <a:avLst>
              <a:gd name="adj" fmla="val 38862"/>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0" name="TextBox 19">
            <a:extLst>
              <a:ext uri="{FF2B5EF4-FFF2-40B4-BE49-F238E27FC236}">
                <a16:creationId xmlns:a16="http://schemas.microsoft.com/office/drawing/2014/main" id="{A79DAF4E-A9FB-4006-A5D4-674139072223}"/>
              </a:ext>
            </a:extLst>
          </p:cNvPr>
          <p:cNvSpPr txBox="1"/>
          <p:nvPr/>
        </p:nvSpPr>
        <p:spPr>
          <a:xfrm>
            <a:off x="3867148" y="5762236"/>
            <a:ext cx="2504163" cy="400110"/>
          </a:xfrm>
          <a:prstGeom prst="rect">
            <a:avLst/>
          </a:prstGeom>
          <a:noFill/>
        </p:spPr>
        <p:txBody>
          <a:bodyPr wrap="square">
            <a:spAutoFit/>
          </a:bodyPr>
          <a:lstStyle/>
          <a:p>
            <a:r>
              <a:rPr lang="en-AU" sz="2000" b="1">
                <a:solidFill>
                  <a:schemeClr val="bg1"/>
                </a:solidFill>
                <a:latin typeface="VIC" panose="00000500000000000000" pitchFamily="2" charset="0"/>
              </a:rPr>
              <a:t>Internal changes</a:t>
            </a:r>
          </a:p>
        </p:txBody>
      </p:sp>
      <p:sp>
        <p:nvSpPr>
          <p:cNvPr id="21" name="TextBox 20">
            <a:extLst>
              <a:ext uri="{FF2B5EF4-FFF2-40B4-BE49-F238E27FC236}">
                <a16:creationId xmlns:a16="http://schemas.microsoft.com/office/drawing/2014/main" id="{1EF0581C-6B2F-4C59-B47B-BD51C2638AC4}"/>
              </a:ext>
            </a:extLst>
          </p:cNvPr>
          <p:cNvSpPr txBox="1"/>
          <p:nvPr/>
        </p:nvSpPr>
        <p:spPr>
          <a:xfrm>
            <a:off x="7061335" y="5357082"/>
            <a:ext cx="4552951" cy="1089587"/>
          </a:xfrm>
          <a:prstGeom prst="rect">
            <a:avLst/>
          </a:prstGeom>
          <a:noFill/>
        </p:spPr>
        <p:txBody>
          <a:bodyPr wrap="square">
            <a:noAutofit/>
          </a:bodyPr>
          <a:lstStyle/>
          <a:p>
            <a:pPr marL="285750" indent="-285750">
              <a:lnSpc>
                <a:spcPct val="107000"/>
              </a:lnSpc>
              <a:spcAft>
                <a:spcPts val="600"/>
              </a:spcAft>
              <a:buFont typeface="Arial" panose="020B0604020202020204" pitchFamily="34" charset="0"/>
              <a:buChar char="•"/>
            </a:pPr>
            <a:r>
              <a:rPr lang="en-AU" sz="1300">
                <a:solidFill>
                  <a:schemeClr val="accent6"/>
                </a:solidFill>
                <a:effectLst/>
                <a:latin typeface="VIC" panose="00000500000000000000" pitchFamily="2" charset="0"/>
                <a:ea typeface="Calibri" panose="020F0502020204030204" pitchFamily="34" charset="0"/>
                <a:cs typeface="Times New Roman" panose="02020603050405020304" pitchFamily="18" charset="0"/>
              </a:rPr>
              <a:t>Victorian Online Titling System (VOTS) now web-based</a:t>
            </a:r>
          </a:p>
          <a:p>
            <a:pPr marL="285750" indent="-285750">
              <a:lnSpc>
                <a:spcPct val="107000"/>
              </a:lnSpc>
              <a:spcAft>
                <a:spcPts val="600"/>
              </a:spcAft>
              <a:buFont typeface="Arial" panose="020B0604020202020204" pitchFamily="34" charset="0"/>
              <a:buChar char="•"/>
            </a:pPr>
            <a:r>
              <a:rPr lang="en-AU" sz="1300">
                <a:solidFill>
                  <a:schemeClr val="accent6"/>
                </a:solidFill>
                <a:latin typeface="VIC" panose="00000500000000000000" pitchFamily="2" charset="0"/>
                <a:ea typeface="Calibri" panose="020F0502020204030204" pitchFamily="34" charset="0"/>
                <a:cs typeface="Times New Roman" panose="02020603050405020304" pitchFamily="18" charset="0"/>
              </a:rPr>
              <a:t>Customer service through ServiceNow in collaboration with SERV</a:t>
            </a:r>
          </a:p>
          <a:p>
            <a:pPr marL="285750" indent="-285750">
              <a:lnSpc>
                <a:spcPct val="107000"/>
              </a:lnSpc>
              <a:spcAft>
                <a:spcPts val="600"/>
              </a:spcAft>
              <a:buFont typeface="Arial" panose="020B0604020202020204" pitchFamily="34" charset="0"/>
              <a:buChar char="•"/>
            </a:pPr>
            <a:r>
              <a:rPr lang="en-AU" sz="1300">
                <a:solidFill>
                  <a:schemeClr val="accent6"/>
                </a:solidFill>
                <a:effectLst/>
                <a:latin typeface="VIC" panose="00000500000000000000" pitchFamily="2" charset="0"/>
                <a:ea typeface="Calibri" panose="020F0502020204030204" pitchFamily="34" charset="0"/>
                <a:cs typeface="Times New Roman" panose="02020603050405020304" pitchFamily="18" charset="0"/>
              </a:rPr>
              <a:t>Dedicated customer service team </a:t>
            </a:r>
          </a:p>
        </p:txBody>
      </p:sp>
    </p:spTree>
    <p:extLst>
      <p:ext uri="{BB962C8B-B14F-4D97-AF65-F5344CB8AC3E}">
        <p14:creationId xmlns:p14="http://schemas.microsoft.com/office/powerpoint/2010/main" val="27099937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A2B04-8E75-4DB7-999F-E2D958405D54}"/>
              </a:ext>
            </a:extLst>
          </p:cNvPr>
          <p:cNvSpPr>
            <a:spLocks noGrp="1"/>
          </p:cNvSpPr>
          <p:nvPr>
            <p:ph type="title"/>
          </p:nvPr>
        </p:nvSpPr>
        <p:spPr/>
        <p:txBody>
          <a:bodyPr/>
          <a:lstStyle/>
          <a:p>
            <a:r>
              <a:rPr lang="en-AU"/>
              <a:t>SPEAR ELN mandate</a:t>
            </a:r>
          </a:p>
        </p:txBody>
      </p:sp>
      <p:sp>
        <p:nvSpPr>
          <p:cNvPr id="3" name="Content Placeholder 2">
            <a:extLst>
              <a:ext uri="{FF2B5EF4-FFF2-40B4-BE49-F238E27FC236}">
                <a16:creationId xmlns:a16="http://schemas.microsoft.com/office/drawing/2014/main" id="{65D28D45-305A-4D19-90D1-760946B5A5E4}"/>
              </a:ext>
            </a:extLst>
          </p:cNvPr>
          <p:cNvSpPr>
            <a:spLocks noGrp="1"/>
          </p:cNvSpPr>
          <p:nvPr>
            <p:ph sz="quarter" idx="11"/>
          </p:nvPr>
        </p:nvSpPr>
        <p:spPr>
          <a:xfrm>
            <a:off x="4257675" y="1923772"/>
            <a:ext cx="7239000" cy="4657546"/>
          </a:xfrm>
        </p:spPr>
        <p:txBody>
          <a:bodyPr vert="horz" lIns="91440" tIns="45720" rIns="91440" bIns="45720" rtlCol="0" anchor="t">
            <a:noAutofit/>
          </a:bodyPr>
          <a:lstStyle/>
          <a:p>
            <a:pPr marL="342900" lvl="0" indent="-342900">
              <a:lnSpc>
                <a:spcPct val="107000"/>
              </a:lnSpc>
              <a:buFont typeface="Symbol" panose="05050102010706020507" pitchFamily="18" charset="2"/>
              <a:buChar char=""/>
            </a:pPr>
            <a:r>
              <a:rPr lang="en-AU" sz="1600" b="1">
                <a:solidFill>
                  <a:schemeClr val="accent6"/>
                </a:solidFill>
                <a:effectLst/>
                <a:ea typeface="Calibri"/>
                <a:cs typeface="Times New Roman"/>
              </a:rPr>
              <a:t>SPEAR ELN Subscribers </a:t>
            </a:r>
            <a:r>
              <a:rPr lang="en-AU" sz="1600">
                <a:solidFill>
                  <a:schemeClr val="accent6"/>
                </a:solidFill>
                <a:effectLst/>
                <a:ea typeface="Calibri"/>
                <a:cs typeface="Times New Roman"/>
              </a:rPr>
              <a:t>- from a date to be determined (likely 1 February 2023) all lodging parties who are at the time of lodgment SPEAR ELN Subscribers, must lodge using the SPEAR ELN if their instrument is capable of lodgment using SPEAR.</a:t>
            </a:r>
          </a:p>
          <a:p>
            <a:pPr marL="342900" indent="-342900">
              <a:lnSpc>
                <a:spcPct val="107000"/>
              </a:lnSpc>
              <a:spcAft>
                <a:spcPts val="800"/>
              </a:spcAft>
              <a:buFont typeface="Symbol" panose="05050102010706020507" pitchFamily="18" charset="2"/>
              <a:buChar char=""/>
            </a:pPr>
            <a:r>
              <a:rPr lang="en-AU" sz="1600" b="1">
                <a:solidFill>
                  <a:schemeClr val="accent6"/>
                </a:solidFill>
                <a:effectLst/>
                <a:ea typeface="Calibri"/>
                <a:cs typeface="Times New Roman"/>
              </a:rPr>
              <a:t>All customers who lodge</a:t>
            </a:r>
            <a:r>
              <a:rPr lang="en-AU" sz="1600" b="1">
                <a:solidFill>
                  <a:schemeClr val="accent6"/>
                </a:solidFill>
                <a:ea typeface="Calibri"/>
                <a:cs typeface="Times New Roman"/>
              </a:rPr>
              <a:t> plan</a:t>
            </a:r>
            <a:r>
              <a:rPr lang="en-AU" sz="1600" b="1">
                <a:solidFill>
                  <a:schemeClr val="accent6"/>
                </a:solidFill>
                <a:effectLst/>
                <a:ea typeface="Calibri"/>
                <a:cs typeface="Times New Roman"/>
              </a:rPr>
              <a:t> </a:t>
            </a:r>
            <a:r>
              <a:rPr lang="en-AU" sz="1600" b="1">
                <a:solidFill>
                  <a:schemeClr val="accent6"/>
                </a:solidFill>
                <a:ea typeface="Calibri"/>
                <a:cs typeface="Times New Roman"/>
              </a:rPr>
              <a:t>and </a:t>
            </a:r>
            <a:r>
              <a:rPr lang="en-AU" sz="1600" b="1">
                <a:solidFill>
                  <a:schemeClr val="accent6"/>
                </a:solidFill>
                <a:effectLst/>
                <a:ea typeface="Calibri"/>
                <a:cs typeface="Times New Roman"/>
              </a:rPr>
              <a:t>survey-based applications </a:t>
            </a:r>
            <a:r>
              <a:rPr lang="en-AU" sz="1600">
                <a:solidFill>
                  <a:schemeClr val="accent6"/>
                </a:solidFill>
                <a:effectLst/>
                <a:ea typeface="Calibri"/>
                <a:cs typeface="Times New Roman"/>
              </a:rPr>
              <a:t>from a date to be determined (likely 1 July 2023) all instruments capable of being lodged using SPEAR must be lodged in the SPEAR ELN.</a:t>
            </a:r>
          </a:p>
          <a:p>
            <a:pPr marL="800100" lvl="1" indent="-342900">
              <a:lnSpc>
                <a:spcPct val="107000"/>
              </a:lnSpc>
              <a:spcAft>
                <a:spcPts val="800"/>
              </a:spcAft>
              <a:buFont typeface="Symbol" panose="05050102010706020507" pitchFamily="18" charset="2"/>
              <a:buChar char=""/>
            </a:pPr>
            <a:r>
              <a:rPr lang="en-AU" sz="1400">
                <a:solidFill>
                  <a:schemeClr val="accent6"/>
                </a:solidFill>
                <a:ea typeface="Calibri"/>
                <a:cs typeface="Times New Roman"/>
              </a:rPr>
              <a:t>Must either become a subscriber or engage a lodging agent</a:t>
            </a:r>
          </a:p>
          <a:p>
            <a:pPr marL="0" indent="0">
              <a:lnSpc>
                <a:spcPct val="107000"/>
              </a:lnSpc>
              <a:spcAft>
                <a:spcPts val="800"/>
              </a:spcAft>
              <a:buNone/>
            </a:pPr>
            <a:r>
              <a:rPr lang="en-AU" sz="1800" b="1">
                <a:solidFill>
                  <a:schemeClr val="accent6"/>
                </a:solidFill>
                <a:ea typeface="Calibri"/>
                <a:cs typeface="Times New Roman"/>
              </a:rPr>
              <a:t>Links</a:t>
            </a:r>
            <a:endParaRPr lang="en-AU" sz="1800" b="1">
              <a:solidFill>
                <a:schemeClr val="accent6"/>
              </a:solidFill>
              <a:effectLst/>
              <a:ea typeface="Calibri"/>
              <a:cs typeface="Times New Roman"/>
            </a:endParaRPr>
          </a:p>
          <a:p>
            <a:pPr>
              <a:buClr>
                <a:schemeClr val="accent5"/>
              </a:buClr>
            </a:pPr>
            <a:r>
              <a:rPr lang="en-AU" sz="1600" u="sng">
                <a:solidFill>
                  <a:srgbClr val="0000EE"/>
                </a:solidFill>
                <a:effectLst/>
                <a:ea typeface="Calibri" panose="020F0502020204030204" pitchFamily="34" charset="0"/>
                <a:hlinkClick r:id="rId3"/>
              </a:rPr>
              <a:t>https://www.spear.land.vic.gov.au/spear/pages/lodging-parties/how-do-i-acquire-a-digital-certificate.shtml</a:t>
            </a:r>
            <a:endParaRPr lang="en-AU" sz="1600">
              <a:effectLst/>
              <a:ea typeface="Calibri" panose="020F0502020204030204" pitchFamily="34" charset="0"/>
            </a:endParaRPr>
          </a:p>
          <a:p>
            <a:pPr>
              <a:buClr>
                <a:schemeClr val="accent5"/>
              </a:buClr>
            </a:pPr>
            <a:r>
              <a:rPr lang="en-AU" sz="1600" u="sng">
                <a:solidFill>
                  <a:srgbClr val="0000EE"/>
                </a:solidFill>
                <a:effectLst/>
                <a:ea typeface="Calibri" panose="020F0502020204030204" pitchFamily="34" charset="0"/>
                <a:hlinkClick r:id="rId4"/>
              </a:rPr>
              <a:t>https://gatekeeper.digicert.com/price</a:t>
            </a:r>
            <a:endParaRPr lang="en-AU" sz="1600">
              <a:effectLst/>
              <a:ea typeface="Calibri" panose="020F0502020204030204" pitchFamily="34" charset="0"/>
            </a:endParaRPr>
          </a:p>
          <a:p>
            <a:endParaRPr lang="en-AU"/>
          </a:p>
        </p:txBody>
      </p:sp>
      <p:sp>
        <p:nvSpPr>
          <p:cNvPr id="4" name="Rectangle 3">
            <a:extLst>
              <a:ext uri="{FF2B5EF4-FFF2-40B4-BE49-F238E27FC236}">
                <a16:creationId xmlns:a16="http://schemas.microsoft.com/office/drawing/2014/main" id="{0819DF13-BAA4-4588-A947-E2937526B668}"/>
              </a:ext>
            </a:extLst>
          </p:cNvPr>
          <p:cNvSpPr/>
          <p:nvPr/>
        </p:nvSpPr>
        <p:spPr>
          <a:xfrm>
            <a:off x="695326" y="1923772"/>
            <a:ext cx="3190875" cy="21457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200" b="1" i="0" u="none" strike="noStrike" kern="1200" cap="none" spc="0" normalizeH="0" baseline="0" noProof="0">
                <a:ln>
                  <a:noFill/>
                </a:ln>
                <a:solidFill>
                  <a:srgbClr val="FFFFFF"/>
                </a:solidFill>
                <a:effectLst/>
                <a:uLnTx/>
                <a:uFillTx/>
                <a:latin typeface="VIC" panose="00000500000000000000" pitchFamily="2" charset="0"/>
                <a:ea typeface="+mn-ea"/>
                <a:cs typeface="+mn-cs"/>
              </a:rPr>
              <a:t>From February 2023*</a:t>
            </a:r>
            <a:br>
              <a:rPr kumimoji="0" lang="en-AU" sz="2200" b="1"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2200" b="0" i="0" u="none" strike="noStrike" kern="1200" cap="none" spc="0" normalizeH="0" baseline="0" noProof="0">
                <a:ln>
                  <a:noFill/>
                </a:ln>
                <a:solidFill>
                  <a:srgbClr val="FFFFFF"/>
                </a:solidFill>
                <a:effectLst/>
                <a:uLnTx/>
                <a:uFillTx/>
                <a:latin typeface="VIC" panose="00000500000000000000" pitchFamily="2" charset="0"/>
                <a:ea typeface="+mn-ea"/>
                <a:cs typeface="+mn-cs"/>
              </a:rPr>
              <a:t>If you are a SPEAR ELN subscriber you must lodge through SPEAR ELN </a:t>
            </a:r>
          </a:p>
        </p:txBody>
      </p:sp>
      <p:sp>
        <p:nvSpPr>
          <p:cNvPr id="5" name="Rectangle 4">
            <a:extLst>
              <a:ext uri="{FF2B5EF4-FFF2-40B4-BE49-F238E27FC236}">
                <a16:creationId xmlns:a16="http://schemas.microsoft.com/office/drawing/2014/main" id="{E2074CBE-4DED-459B-AE8A-8E5B0DDDA505}"/>
              </a:ext>
            </a:extLst>
          </p:cNvPr>
          <p:cNvSpPr/>
          <p:nvPr/>
        </p:nvSpPr>
        <p:spPr>
          <a:xfrm>
            <a:off x="695325" y="4174300"/>
            <a:ext cx="3190875" cy="21457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200" b="1" i="0" u="none" strike="noStrike" kern="1200" cap="none" spc="0" normalizeH="0" baseline="0" noProof="0">
                <a:ln>
                  <a:noFill/>
                </a:ln>
                <a:solidFill>
                  <a:srgbClr val="FFFFFF"/>
                </a:solidFill>
                <a:effectLst/>
                <a:uLnTx/>
                <a:uFillTx/>
                <a:latin typeface="VIC" panose="00000500000000000000" pitchFamily="2" charset="0"/>
                <a:ea typeface="+mn-ea"/>
                <a:cs typeface="+mn-cs"/>
              </a:rPr>
              <a:t>From July 2023*</a:t>
            </a:r>
            <a:br>
              <a:rPr kumimoji="0" lang="en-AU" sz="2200" b="1"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2200" b="0" i="0" u="none" strike="noStrike" kern="1200" cap="none" spc="0" normalizeH="0" baseline="0" noProof="0">
                <a:ln>
                  <a:noFill/>
                </a:ln>
                <a:solidFill>
                  <a:srgbClr val="FFFFFF"/>
                </a:solidFill>
                <a:effectLst/>
                <a:uLnTx/>
                <a:uFillTx/>
                <a:latin typeface="VIC" panose="00000500000000000000" pitchFamily="2" charset="0"/>
                <a:ea typeface="+mn-ea"/>
                <a:cs typeface="+mn-cs"/>
              </a:rPr>
              <a:t>all plan based instruments must</a:t>
            </a:r>
            <a:br>
              <a:rPr kumimoji="0" lang="en-AU" sz="2200" b="0" i="0" u="none" strike="noStrike" kern="1200" cap="none" spc="0" normalizeH="0" baseline="0" noProof="0">
                <a:ln>
                  <a:noFill/>
                </a:ln>
                <a:solidFill>
                  <a:srgbClr val="FFFFFF"/>
                </a:solidFill>
                <a:effectLst/>
                <a:uLnTx/>
                <a:uFillTx/>
                <a:latin typeface="VIC" panose="00000500000000000000" pitchFamily="2" charset="0"/>
                <a:ea typeface="+mn-ea"/>
                <a:cs typeface="+mn-cs"/>
              </a:rPr>
            </a:br>
            <a:r>
              <a:rPr kumimoji="0" lang="en-AU" sz="2200" b="0" i="0" u="none" strike="noStrike" kern="1200" cap="none" spc="0" normalizeH="0" baseline="0" noProof="0">
                <a:ln>
                  <a:noFill/>
                </a:ln>
                <a:solidFill>
                  <a:srgbClr val="FFFFFF"/>
                </a:solidFill>
                <a:effectLst/>
                <a:uLnTx/>
                <a:uFillTx/>
                <a:latin typeface="VIC" panose="00000500000000000000" pitchFamily="2" charset="0"/>
                <a:ea typeface="+mn-ea"/>
                <a:cs typeface="+mn-cs"/>
              </a:rPr>
              <a:t>be lodge through SPEAR ELN </a:t>
            </a:r>
          </a:p>
        </p:txBody>
      </p:sp>
      <p:sp>
        <p:nvSpPr>
          <p:cNvPr id="7" name="TextBox 6">
            <a:extLst>
              <a:ext uri="{FF2B5EF4-FFF2-40B4-BE49-F238E27FC236}">
                <a16:creationId xmlns:a16="http://schemas.microsoft.com/office/drawing/2014/main" id="{ADBEBB86-849D-477C-A197-274A6C510BAA}"/>
              </a:ext>
            </a:extLst>
          </p:cNvPr>
          <p:cNvSpPr txBox="1"/>
          <p:nvPr/>
        </p:nvSpPr>
        <p:spPr>
          <a:xfrm>
            <a:off x="570197" y="6323913"/>
            <a:ext cx="3190875"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a:ln>
                  <a:noFill/>
                </a:ln>
                <a:solidFill>
                  <a:srgbClr val="000000"/>
                </a:solidFill>
                <a:effectLst/>
                <a:uLnTx/>
                <a:uFillTx/>
                <a:latin typeface="Calibri" panose="020F0502020204030204"/>
                <a:ea typeface="+mn-ea"/>
                <a:cs typeface="+mn-cs"/>
              </a:rPr>
              <a:t>*indicative dates</a:t>
            </a:r>
          </a:p>
        </p:txBody>
      </p:sp>
      <p:sp>
        <p:nvSpPr>
          <p:cNvPr id="8" name="!!Arrow: Pentagon 9!!">
            <a:extLst>
              <a:ext uri="{FF2B5EF4-FFF2-40B4-BE49-F238E27FC236}">
                <a16:creationId xmlns:a16="http://schemas.microsoft.com/office/drawing/2014/main" id="{9E2E9A0A-D7C2-464E-A6B6-DC1B8457C5D7}"/>
              </a:ext>
            </a:extLst>
          </p:cNvPr>
          <p:cNvSpPr/>
          <p:nvPr/>
        </p:nvSpPr>
        <p:spPr>
          <a:xfrm>
            <a:off x="676273" y="1192051"/>
            <a:ext cx="3320961" cy="626945"/>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200" b="1">
                <a:latin typeface="VIC" panose="00000500000000000000" pitchFamily="2" charset="0"/>
              </a:rPr>
              <a:t>Upcoming mandates:</a:t>
            </a:r>
          </a:p>
        </p:txBody>
      </p:sp>
    </p:spTree>
    <p:extLst>
      <p:ext uri="{BB962C8B-B14F-4D97-AF65-F5344CB8AC3E}">
        <p14:creationId xmlns:p14="http://schemas.microsoft.com/office/powerpoint/2010/main" val="36419824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Rectangle: Rounded Corners 89">
            <a:extLst>
              <a:ext uri="{FF2B5EF4-FFF2-40B4-BE49-F238E27FC236}">
                <a16:creationId xmlns:a16="http://schemas.microsoft.com/office/drawing/2014/main" id="{45FDA3EB-8BB3-462C-A497-B82105FB3B1B}"/>
              </a:ext>
            </a:extLst>
          </p:cNvPr>
          <p:cNvSpPr/>
          <p:nvPr/>
        </p:nvSpPr>
        <p:spPr>
          <a:xfrm>
            <a:off x="470215" y="5965950"/>
            <a:ext cx="1331495" cy="327136"/>
          </a:xfrm>
          <a:prstGeom prst="roundRect">
            <a:avLst>
              <a:gd name="adj" fmla="val 16667"/>
            </a:avLst>
          </a:prstGeom>
          <a:solidFill>
            <a:srgbClr val="1B1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1" name="TextBox 41"/>
          <p:cNvSpPr txBox="1"/>
          <p:nvPr/>
        </p:nvSpPr>
        <p:spPr>
          <a:xfrm>
            <a:off x="767713" y="900052"/>
            <a:ext cx="10738487" cy="309508"/>
          </a:xfrm>
          <a:prstGeom prst="rect">
            <a:avLst/>
          </a:prstGeom>
        </p:spPr>
        <p:txBody>
          <a:bodyPr lIns="0" tIns="0" rIns="0" bIns="0" rtlCol="0" anchor="t">
            <a:spAutoFit/>
          </a:bodyPr>
          <a:lstStyle/>
          <a:p>
            <a:pPr algn="l">
              <a:lnSpc>
                <a:spcPts val="2511"/>
              </a:lnSpc>
            </a:pPr>
            <a:r>
              <a:rPr lang="en-US" sz="1794" spc="-3">
                <a:solidFill>
                  <a:srgbClr val="002060"/>
                </a:solidFill>
                <a:latin typeface="VIC" panose="00000500000000000000" pitchFamily="2" charset="0"/>
              </a:rPr>
              <a:t>BRINGING EPLAN AND DIGITAL CADASTRE TOGETHER TO REDUCE REGISTRATION TIMEFRAMES</a:t>
            </a:r>
          </a:p>
        </p:txBody>
      </p:sp>
      <p:sp>
        <p:nvSpPr>
          <p:cNvPr id="80" name="Title 79">
            <a:extLst>
              <a:ext uri="{FF2B5EF4-FFF2-40B4-BE49-F238E27FC236}">
                <a16:creationId xmlns:a16="http://schemas.microsoft.com/office/drawing/2014/main" id="{93676C75-5D2F-4C53-9C83-DEE501AB6E84}"/>
              </a:ext>
            </a:extLst>
          </p:cNvPr>
          <p:cNvSpPr>
            <a:spLocks noGrp="1"/>
          </p:cNvSpPr>
          <p:nvPr>
            <p:ph type="title"/>
          </p:nvPr>
        </p:nvSpPr>
        <p:spPr/>
        <p:txBody>
          <a:bodyPr/>
          <a:lstStyle/>
          <a:p>
            <a:r>
              <a:rPr lang="en-US" sz="3200" spc="-6">
                <a:solidFill>
                  <a:srgbClr val="FFFFFF"/>
                </a:solidFill>
                <a:latin typeface="VIC" panose="00000500000000000000" pitchFamily="2" charset="0"/>
              </a:rPr>
              <a:t>Faster subdivisions</a:t>
            </a:r>
            <a:endParaRPr lang="en-AU" sz="3200"/>
          </a:p>
        </p:txBody>
      </p:sp>
      <p:grpSp>
        <p:nvGrpSpPr>
          <p:cNvPr id="3" name="Group 2">
            <a:extLst>
              <a:ext uri="{FF2B5EF4-FFF2-40B4-BE49-F238E27FC236}">
                <a16:creationId xmlns:a16="http://schemas.microsoft.com/office/drawing/2014/main" id="{A7E54812-9B18-4AB5-9984-41403C10663A}"/>
              </a:ext>
            </a:extLst>
          </p:cNvPr>
          <p:cNvGrpSpPr/>
          <p:nvPr/>
        </p:nvGrpSpPr>
        <p:grpSpPr>
          <a:xfrm rot="735104">
            <a:off x="3867874" y="1641051"/>
            <a:ext cx="4853539" cy="4855895"/>
            <a:chOff x="3850810" y="1878439"/>
            <a:chExt cx="4698420" cy="4700701"/>
          </a:xfrm>
        </p:grpSpPr>
        <p:sp>
          <p:nvSpPr>
            <p:cNvPr id="46" name="Freeform: Shape 45">
              <a:extLst>
                <a:ext uri="{FF2B5EF4-FFF2-40B4-BE49-F238E27FC236}">
                  <a16:creationId xmlns:a16="http://schemas.microsoft.com/office/drawing/2014/main" id="{CA528EB0-6D72-478D-BCF9-9A1C2A029026}"/>
                </a:ext>
              </a:extLst>
            </p:cNvPr>
            <p:cNvSpPr/>
            <p:nvPr/>
          </p:nvSpPr>
          <p:spPr>
            <a:xfrm rot="1714902">
              <a:off x="5336961" y="2059971"/>
              <a:ext cx="3212269" cy="1593500"/>
            </a:xfrm>
            <a:custGeom>
              <a:avLst/>
              <a:gdLst>
                <a:gd name="connsiteX0" fmla="*/ 718264 w 3212269"/>
                <a:gd name="connsiteY0" fmla="*/ 822342 h 1593500"/>
                <a:gd name="connsiteX1" fmla="*/ 0 w 3212269"/>
                <a:gd name="connsiteY1" fmla="*/ 630122 h 1593500"/>
                <a:gd name="connsiteX2" fmla="*/ 3212269 w 3212269"/>
                <a:gd name="connsiteY2" fmla="*/ 639221 h 1593500"/>
                <a:gd name="connsiteX3" fmla="*/ 3018759 w 3212269"/>
                <a:gd name="connsiteY3" fmla="*/ 1362608 h 1593500"/>
                <a:gd name="connsiteX4" fmla="*/ 2298218 w 3212269"/>
                <a:gd name="connsiteY4" fmla="*/ 1593501 h 1593500"/>
                <a:gd name="connsiteX5" fmla="*/ 953891 w 3212269"/>
                <a:gd name="connsiteY5" fmla="*/ 1551417 h 1593500"/>
                <a:gd name="connsiteX6" fmla="*/ 718264 w 3212269"/>
                <a:gd name="connsiteY6" fmla="*/ 822342 h 15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2269" h="1593500">
                  <a:moveTo>
                    <a:pt x="718264" y="822342"/>
                  </a:moveTo>
                  <a:lnTo>
                    <a:pt x="0" y="630122"/>
                  </a:lnTo>
                  <a:cubicBezTo>
                    <a:pt x="899253" y="-209281"/>
                    <a:pt x="2307325" y="-213830"/>
                    <a:pt x="3212269" y="639221"/>
                  </a:cubicBezTo>
                  <a:lnTo>
                    <a:pt x="3018759" y="1362608"/>
                  </a:lnTo>
                  <a:lnTo>
                    <a:pt x="2298218" y="1593501"/>
                  </a:lnTo>
                  <a:cubicBezTo>
                    <a:pt x="1919166" y="1243181"/>
                    <a:pt x="1344327" y="1232944"/>
                    <a:pt x="953891" y="1551417"/>
                  </a:cubicBezTo>
                  <a:lnTo>
                    <a:pt x="718264" y="822342"/>
                  </a:lnTo>
                  <a:close/>
                </a:path>
              </a:pathLst>
            </a:custGeom>
            <a:solidFill>
              <a:srgbClr val="0C7ABE"/>
            </a:solidFill>
            <a:ln w="11372" cap="flat">
              <a:noFill/>
              <a:prstDash val="solid"/>
              <a:miter/>
            </a:ln>
          </p:spPr>
          <p:txBody>
            <a:bodyPr rtlCol="0" anchor="ctr"/>
            <a:lstStyle/>
            <a:p>
              <a:endParaRPr lang="en-AU"/>
            </a:p>
          </p:txBody>
        </p:sp>
        <p:sp>
          <p:nvSpPr>
            <p:cNvPr id="49" name="Freeform: Shape 48">
              <a:extLst>
                <a:ext uri="{FF2B5EF4-FFF2-40B4-BE49-F238E27FC236}">
                  <a16:creationId xmlns:a16="http://schemas.microsoft.com/office/drawing/2014/main" id="{166C903D-7F09-44CB-B09E-D9FDDED40255}"/>
                </a:ext>
              </a:extLst>
            </p:cNvPr>
            <p:cNvSpPr/>
            <p:nvPr/>
          </p:nvSpPr>
          <p:spPr>
            <a:xfrm rot="1714902">
              <a:off x="4044672" y="1878439"/>
              <a:ext cx="1594752" cy="3209746"/>
            </a:xfrm>
            <a:custGeom>
              <a:avLst/>
              <a:gdLst>
                <a:gd name="connsiteX0" fmla="*/ 822989 w 1594752"/>
                <a:gd name="connsiteY0" fmla="*/ 2490909 h 3209746"/>
                <a:gd name="connsiteX1" fmla="*/ 630617 w 1594752"/>
                <a:gd name="connsiteY1" fmla="*/ 3209747 h 3209746"/>
                <a:gd name="connsiteX2" fmla="*/ 639723 w 1594752"/>
                <a:gd name="connsiteY2" fmla="*/ 0 h 3209746"/>
                <a:gd name="connsiteX3" fmla="*/ 1363679 w 1594752"/>
                <a:gd name="connsiteY3" fmla="*/ 193358 h 3209746"/>
                <a:gd name="connsiteX4" fmla="*/ 1594753 w 1594752"/>
                <a:gd name="connsiteY4" fmla="*/ 913333 h 3209746"/>
                <a:gd name="connsiteX5" fmla="*/ 1552636 w 1594752"/>
                <a:gd name="connsiteY5" fmla="*/ 2256605 h 3209746"/>
                <a:gd name="connsiteX6" fmla="*/ 822989 w 1594752"/>
                <a:gd name="connsiteY6" fmla="*/ 2490909 h 32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4752" h="3209746">
                  <a:moveTo>
                    <a:pt x="822989" y="2490909"/>
                  </a:moveTo>
                  <a:lnTo>
                    <a:pt x="630617" y="3209747"/>
                  </a:lnTo>
                  <a:cubicBezTo>
                    <a:pt x="-209445" y="2311200"/>
                    <a:pt x="-213998" y="904234"/>
                    <a:pt x="639723" y="0"/>
                  </a:cubicBezTo>
                  <a:lnTo>
                    <a:pt x="1363679" y="193358"/>
                  </a:lnTo>
                  <a:lnTo>
                    <a:pt x="1594753" y="913333"/>
                  </a:lnTo>
                  <a:cubicBezTo>
                    <a:pt x="1244158" y="1292088"/>
                    <a:pt x="1233913" y="1866476"/>
                    <a:pt x="1552636" y="2256605"/>
                  </a:cubicBezTo>
                  <a:lnTo>
                    <a:pt x="822989" y="2490909"/>
                  </a:lnTo>
                  <a:close/>
                </a:path>
              </a:pathLst>
            </a:custGeom>
            <a:solidFill>
              <a:srgbClr val="1A9BC7"/>
            </a:solidFill>
            <a:ln w="11372" cap="flat">
              <a:noFill/>
              <a:prstDash val="solid"/>
              <a:miter/>
            </a:ln>
          </p:spPr>
          <p:txBody>
            <a:bodyPr rtlCol="0" anchor="ctr"/>
            <a:lstStyle/>
            <a:p>
              <a:endParaRPr lang="en-AU"/>
            </a:p>
          </p:txBody>
        </p:sp>
        <p:sp>
          <p:nvSpPr>
            <p:cNvPr id="50" name="Freeform: Shape 49">
              <a:extLst>
                <a:ext uri="{FF2B5EF4-FFF2-40B4-BE49-F238E27FC236}">
                  <a16:creationId xmlns:a16="http://schemas.microsoft.com/office/drawing/2014/main" id="{27BE2333-205E-4712-94B7-C368E028B56D}"/>
                </a:ext>
              </a:extLst>
            </p:cNvPr>
            <p:cNvSpPr/>
            <p:nvPr/>
          </p:nvSpPr>
          <p:spPr>
            <a:xfrm rot="1714902">
              <a:off x="6764714" y="3369394"/>
              <a:ext cx="1594752" cy="3209746"/>
            </a:xfrm>
            <a:custGeom>
              <a:avLst/>
              <a:gdLst>
                <a:gd name="connsiteX0" fmla="*/ 955030 w 1594752"/>
                <a:gd name="connsiteY0" fmla="*/ 3209747 h 3209746"/>
                <a:gd name="connsiteX1" fmla="*/ 231074 w 1594752"/>
                <a:gd name="connsiteY1" fmla="*/ 3016389 h 3209746"/>
                <a:gd name="connsiteX2" fmla="*/ 0 w 1594752"/>
                <a:gd name="connsiteY2" fmla="*/ 2296413 h 3209746"/>
                <a:gd name="connsiteX3" fmla="*/ 42117 w 1594752"/>
                <a:gd name="connsiteY3" fmla="*/ 953142 h 3209746"/>
                <a:gd name="connsiteX4" fmla="*/ 771764 w 1594752"/>
                <a:gd name="connsiteY4" fmla="*/ 718838 h 3209746"/>
                <a:gd name="connsiteX5" fmla="*/ 964136 w 1594752"/>
                <a:gd name="connsiteY5" fmla="*/ 0 h 3209746"/>
                <a:gd name="connsiteX6" fmla="*/ 955030 w 1594752"/>
                <a:gd name="connsiteY6" fmla="*/ 3209747 h 32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4752" h="3209746">
                  <a:moveTo>
                    <a:pt x="955030" y="3209747"/>
                  </a:moveTo>
                  <a:lnTo>
                    <a:pt x="231074" y="3016389"/>
                  </a:lnTo>
                  <a:lnTo>
                    <a:pt x="0" y="2296413"/>
                  </a:lnTo>
                  <a:cubicBezTo>
                    <a:pt x="350595" y="1917659"/>
                    <a:pt x="360840" y="1343271"/>
                    <a:pt x="42117" y="953142"/>
                  </a:cubicBezTo>
                  <a:lnTo>
                    <a:pt x="771764" y="718838"/>
                  </a:lnTo>
                  <a:lnTo>
                    <a:pt x="964136" y="0"/>
                  </a:lnTo>
                  <a:cubicBezTo>
                    <a:pt x="1804198" y="898547"/>
                    <a:pt x="1808751" y="2305513"/>
                    <a:pt x="955030" y="3209747"/>
                  </a:cubicBezTo>
                  <a:close/>
                </a:path>
              </a:pathLst>
            </a:custGeom>
            <a:solidFill>
              <a:srgbClr val="2B429C"/>
            </a:solidFill>
            <a:ln w="11372" cap="flat">
              <a:noFill/>
              <a:prstDash val="solid"/>
              <a:miter/>
            </a:ln>
          </p:spPr>
          <p:txBody>
            <a:bodyPr rtlCol="0" anchor="ctr"/>
            <a:lstStyle/>
            <a:p>
              <a:endParaRPr lang="en-AU"/>
            </a:p>
          </p:txBody>
        </p:sp>
        <p:sp>
          <p:nvSpPr>
            <p:cNvPr id="51" name="Freeform: Shape 50">
              <a:extLst>
                <a:ext uri="{FF2B5EF4-FFF2-40B4-BE49-F238E27FC236}">
                  <a16:creationId xmlns:a16="http://schemas.microsoft.com/office/drawing/2014/main" id="{0FB8DE16-53A1-4E09-8A44-3D91784D2F88}"/>
                </a:ext>
              </a:extLst>
            </p:cNvPr>
            <p:cNvSpPr/>
            <p:nvPr/>
          </p:nvSpPr>
          <p:spPr>
            <a:xfrm rot="1714902">
              <a:off x="3850810" y="4790218"/>
              <a:ext cx="3212269" cy="1593500"/>
            </a:xfrm>
            <a:custGeom>
              <a:avLst/>
              <a:gdLst>
                <a:gd name="connsiteX0" fmla="*/ 2492867 w 3212269"/>
                <a:gd name="connsiteY0" fmla="*/ 771158 h 1593500"/>
                <a:gd name="connsiteX1" fmla="*/ 3212270 w 3212269"/>
                <a:gd name="connsiteY1" fmla="*/ 963379 h 1593500"/>
                <a:gd name="connsiteX2" fmla="*/ 0 w 3212269"/>
                <a:gd name="connsiteY2" fmla="*/ 954280 h 1593500"/>
                <a:gd name="connsiteX3" fmla="*/ 193510 w 3212269"/>
                <a:gd name="connsiteY3" fmla="*/ 230893 h 1593500"/>
                <a:gd name="connsiteX4" fmla="*/ 914051 w 3212269"/>
                <a:gd name="connsiteY4" fmla="*/ 0 h 1593500"/>
                <a:gd name="connsiteX5" fmla="*/ 2258378 w 3212269"/>
                <a:gd name="connsiteY5" fmla="*/ 42084 h 1593500"/>
                <a:gd name="connsiteX6" fmla="*/ 2492867 w 3212269"/>
                <a:gd name="connsiteY6" fmla="*/ 771158 h 15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2269" h="1593500">
                  <a:moveTo>
                    <a:pt x="2492867" y="771158"/>
                  </a:moveTo>
                  <a:lnTo>
                    <a:pt x="3212270" y="963379"/>
                  </a:lnTo>
                  <a:cubicBezTo>
                    <a:pt x="2313016" y="1802781"/>
                    <a:pt x="904945" y="1807331"/>
                    <a:pt x="0" y="954280"/>
                  </a:cubicBezTo>
                  <a:lnTo>
                    <a:pt x="193510" y="230893"/>
                  </a:lnTo>
                  <a:lnTo>
                    <a:pt x="914051" y="0"/>
                  </a:lnTo>
                  <a:cubicBezTo>
                    <a:pt x="1293104" y="350320"/>
                    <a:pt x="1867943" y="360556"/>
                    <a:pt x="2258378" y="42084"/>
                  </a:cubicBezTo>
                  <a:lnTo>
                    <a:pt x="2492867" y="771158"/>
                  </a:lnTo>
                  <a:close/>
                </a:path>
              </a:pathLst>
            </a:custGeom>
            <a:solidFill>
              <a:srgbClr val="1B175D"/>
            </a:solidFill>
            <a:ln w="11372" cap="flat">
              <a:noFill/>
              <a:prstDash val="solid"/>
              <a:miter/>
            </a:ln>
          </p:spPr>
          <p:txBody>
            <a:bodyPr rtlCol="0" anchor="ctr"/>
            <a:lstStyle/>
            <a:p>
              <a:endParaRPr lang="en-AU"/>
            </a:p>
          </p:txBody>
        </p:sp>
      </p:grpSp>
      <p:sp>
        <p:nvSpPr>
          <p:cNvPr id="67" name="Rectangle: Rounded Corners 66">
            <a:extLst>
              <a:ext uri="{FF2B5EF4-FFF2-40B4-BE49-F238E27FC236}">
                <a16:creationId xmlns:a16="http://schemas.microsoft.com/office/drawing/2014/main" id="{47D1E820-7D21-4152-944B-18C7BBC9207B}"/>
              </a:ext>
            </a:extLst>
          </p:cNvPr>
          <p:cNvSpPr/>
          <p:nvPr/>
        </p:nvSpPr>
        <p:spPr>
          <a:xfrm>
            <a:off x="1197977" y="2336846"/>
            <a:ext cx="3993503" cy="1154599"/>
          </a:xfrm>
          <a:prstGeom prst="roundRect">
            <a:avLst>
              <a:gd name="adj" fmla="val 16667"/>
            </a:avLst>
          </a:prstGeom>
          <a:solidFill>
            <a:srgbClr val="1A9B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4" name="Picture 14"/>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20664902" flipH="1">
            <a:off x="1122952" y="5185402"/>
            <a:ext cx="1015828" cy="1015831"/>
          </a:xfrm>
          <a:prstGeom prst="rect">
            <a:avLst/>
          </a:prstGeom>
        </p:spPr>
      </p:pic>
      <p:sp>
        <p:nvSpPr>
          <p:cNvPr id="62" name="Rectangle: Rounded Corners 61">
            <a:extLst>
              <a:ext uri="{FF2B5EF4-FFF2-40B4-BE49-F238E27FC236}">
                <a16:creationId xmlns:a16="http://schemas.microsoft.com/office/drawing/2014/main" id="{4E3FAC5A-FEE6-42EA-B790-B73E59FDCC2D}"/>
              </a:ext>
            </a:extLst>
          </p:cNvPr>
          <p:cNvSpPr/>
          <p:nvPr/>
        </p:nvSpPr>
        <p:spPr>
          <a:xfrm>
            <a:off x="1945730" y="4882940"/>
            <a:ext cx="3606305" cy="1296767"/>
          </a:xfrm>
          <a:prstGeom prst="roundRect">
            <a:avLst>
              <a:gd name="adj" fmla="val 16667"/>
            </a:avLst>
          </a:prstGeom>
          <a:solidFill>
            <a:srgbClr val="1B1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0" name="Picture 20"/>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388015" y="1378986"/>
            <a:ext cx="841740" cy="1055473"/>
          </a:xfrm>
          <a:prstGeom prst="rect">
            <a:avLst/>
          </a:prstGeom>
        </p:spPr>
      </p:pic>
      <p:sp>
        <p:nvSpPr>
          <p:cNvPr id="21" name="AutoShape 21"/>
          <p:cNvSpPr/>
          <p:nvPr/>
        </p:nvSpPr>
        <p:spPr>
          <a:xfrm>
            <a:off x="2230310" y="2119539"/>
            <a:ext cx="490007" cy="0"/>
          </a:xfrm>
          <a:prstGeom prst="line">
            <a:avLst/>
          </a:prstGeom>
          <a:ln w="19050" cap="rnd">
            <a:solidFill>
              <a:srgbClr val="1A9BC7"/>
            </a:solidFill>
            <a:prstDash val="sysDot"/>
            <a:headEnd type="none" w="sm" len="sm"/>
            <a:tailEnd type="triangle" w="lg" len="med"/>
          </a:ln>
        </p:spPr>
      </p:sp>
      <p:pic>
        <p:nvPicPr>
          <p:cNvPr id="22" name="Picture 22"/>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b="20659"/>
          <a:stretch>
            <a:fillRect/>
          </a:stretch>
        </p:blipFill>
        <p:spPr>
          <a:xfrm>
            <a:off x="2785631" y="1363973"/>
            <a:ext cx="1268922" cy="1005512"/>
          </a:xfrm>
          <a:prstGeom prst="rect">
            <a:avLst/>
          </a:prstGeom>
        </p:spPr>
      </p:pic>
      <p:sp>
        <p:nvSpPr>
          <p:cNvPr id="23" name="TextBox 23"/>
          <p:cNvSpPr txBox="1"/>
          <p:nvPr/>
        </p:nvSpPr>
        <p:spPr>
          <a:xfrm>
            <a:off x="580234" y="5945401"/>
            <a:ext cx="1280286" cy="302006"/>
          </a:xfrm>
          <a:prstGeom prst="rect">
            <a:avLst/>
          </a:prstGeom>
        </p:spPr>
        <p:txBody>
          <a:bodyPr lIns="0" tIns="0" rIns="0" bIns="0" rtlCol="0" anchor="t">
            <a:spAutoFit/>
          </a:bodyPr>
          <a:lstStyle/>
          <a:p>
            <a:pPr algn="l">
              <a:lnSpc>
                <a:spcPts val="2465"/>
              </a:lnSpc>
            </a:pPr>
            <a:r>
              <a:rPr lang="en-US" sz="1600" b="1" spc="-3">
                <a:solidFill>
                  <a:schemeClr val="bg1"/>
                </a:solidFill>
                <a:latin typeface="VIC" panose="00000500000000000000" pitchFamily="2" charset="0"/>
              </a:rPr>
              <a:t>Integration</a:t>
            </a:r>
          </a:p>
        </p:txBody>
      </p:sp>
      <p:pic>
        <p:nvPicPr>
          <p:cNvPr id="24" name="Picture 24"/>
          <p:cNvPicPr>
            <a:picLocks noChangeAspect="1"/>
          </p:cNvPicPr>
          <p:nvPr/>
        </p:nvPicPr>
        <p:blipFill>
          <a:blip r:embed="rId9"/>
          <a:srcRect l="26823"/>
          <a:stretch>
            <a:fillRect/>
          </a:stretch>
        </p:blipFill>
        <p:spPr>
          <a:xfrm>
            <a:off x="650711" y="4031480"/>
            <a:ext cx="1649474" cy="1223468"/>
          </a:xfrm>
          <a:prstGeom prst="rect">
            <a:avLst/>
          </a:prstGeom>
        </p:spPr>
      </p:pic>
      <p:pic>
        <p:nvPicPr>
          <p:cNvPr id="25" name="Picture 25"/>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517957" y="1478599"/>
            <a:ext cx="788618" cy="788617"/>
          </a:xfrm>
          <a:prstGeom prst="rect">
            <a:avLst/>
          </a:prstGeom>
        </p:spPr>
      </p:pic>
      <p:pic>
        <p:nvPicPr>
          <p:cNvPr id="26" name="Picture 26"/>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8287239" y="1433023"/>
            <a:ext cx="785776" cy="575580"/>
          </a:xfrm>
          <a:prstGeom prst="rect">
            <a:avLst/>
          </a:prstGeom>
        </p:spPr>
      </p:pic>
      <p:pic>
        <p:nvPicPr>
          <p:cNvPr id="31" name="Picture 31"/>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t="24326"/>
          <a:stretch>
            <a:fillRect/>
          </a:stretch>
        </p:blipFill>
        <p:spPr>
          <a:xfrm>
            <a:off x="8318481" y="1994405"/>
            <a:ext cx="725585" cy="582191"/>
          </a:xfrm>
          <a:prstGeom prst="rect">
            <a:avLst/>
          </a:prstGeom>
        </p:spPr>
      </p:pic>
      <p:sp>
        <p:nvSpPr>
          <p:cNvPr id="32" name="TextBox 32"/>
          <p:cNvSpPr txBox="1"/>
          <p:nvPr/>
        </p:nvSpPr>
        <p:spPr>
          <a:xfrm>
            <a:off x="1439610" y="2610896"/>
            <a:ext cx="4169592" cy="615553"/>
          </a:xfrm>
          <a:prstGeom prst="rect">
            <a:avLst/>
          </a:prstGeom>
        </p:spPr>
        <p:txBody>
          <a:bodyPr wrap="square" lIns="0" tIns="0" rIns="0" bIns="0" rtlCol="0" anchor="t">
            <a:spAutoFit/>
          </a:bodyPr>
          <a:lstStyle/>
          <a:p>
            <a:pPr marL="0" lvl="0" indent="0" algn="l">
              <a:spcBef>
                <a:spcPct val="0"/>
              </a:spcBef>
            </a:pPr>
            <a:r>
              <a:rPr lang="en-US" sz="1400" b="1" u="none" spc="-3">
                <a:solidFill>
                  <a:srgbClr val="FFFFFF"/>
                </a:solidFill>
                <a:latin typeface="VIC" panose="00000500000000000000" pitchFamily="2" charset="0"/>
              </a:rPr>
              <a:t>Surveyor undertakes survey</a:t>
            </a:r>
            <a:br>
              <a:rPr lang="en-US" sz="1300" u="none" spc="-3">
                <a:solidFill>
                  <a:srgbClr val="FFFFFF"/>
                </a:solidFill>
                <a:latin typeface="VIC" panose="00000500000000000000" pitchFamily="2" charset="0"/>
              </a:rPr>
            </a:br>
            <a:r>
              <a:rPr lang="en-US" sz="1300" u="none" spc="-3">
                <a:solidFill>
                  <a:srgbClr val="FFFFFF"/>
                </a:solidFill>
                <a:latin typeface="VIC" panose="00000500000000000000" pitchFamily="2" charset="0"/>
              </a:rPr>
              <a:t>Retrieves digital </a:t>
            </a:r>
            <a:r>
              <a:rPr lang="en-US" sz="1300" u="none" spc="-3" err="1">
                <a:solidFill>
                  <a:srgbClr val="FFFFFF"/>
                </a:solidFill>
                <a:latin typeface="VIC" panose="00000500000000000000" pitchFamily="2" charset="0"/>
              </a:rPr>
              <a:t>cadastre</a:t>
            </a:r>
            <a:r>
              <a:rPr lang="en-US" sz="1300" u="none" spc="-3">
                <a:solidFill>
                  <a:srgbClr val="FFFFFF"/>
                </a:solidFill>
                <a:latin typeface="VIC" panose="00000500000000000000" pitchFamily="2" charset="0"/>
              </a:rPr>
              <a:t>, undertakes survey; prepares plan; submits </a:t>
            </a:r>
            <a:r>
              <a:rPr lang="en-US" sz="1300" u="none" spc="-3" err="1">
                <a:solidFill>
                  <a:srgbClr val="FFFFFF"/>
                </a:solidFill>
                <a:latin typeface="VIC" panose="00000500000000000000" pitchFamily="2" charset="0"/>
              </a:rPr>
              <a:t>ePlan</a:t>
            </a:r>
            <a:r>
              <a:rPr lang="en-US" sz="1300" u="none" spc="-3">
                <a:solidFill>
                  <a:srgbClr val="FFFFFF"/>
                </a:solidFill>
                <a:latin typeface="VIC" panose="00000500000000000000" pitchFamily="2" charset="0"/>
              </a:rPr>
              <a:t> (plan and survey)</a:t>
            </a:r>
          </a:p>
        </p:txBody>
      </p:sp>
      <p:sp>
        <p:nvSpPr>
          <p:cNvPr id="33" name="AutoShape 33"/>
          <p:cNvSpPr/>
          <p:nvPr/>
        </p:nvSpPr>
        <p:spPr>
          <a:xfrm>
            <a:off x="9544014" y="1900905"/>
            <a:ext cx="921735" cy="0"/>
          </a:xfrm>
          <a:prstGeom prst="line">
            <a:avLst/>
          </a:prstGeom>
          <a:ln w="19050" cap="rnd">
            <a:solidFill>
              <a:srgbClr val="0C7ABE"/>
            </a:solidFill>
            <a:prstDash val="sysDot"/>
            <a:headEnd type="none" w="sm" len="sm"/>
            <a:tailEnd type="triangle" w="lg" len="med"/>
          </a:ln>
        </p:spPr>
      </p:sp>
      <p:sp>
        <p:nvSpPr>
          <p:cNvPr id="38" name="TextBox 38"/>
          <p:cNvSpPr txBox="1"/>
          <p:nvPr/>
        </p:nvSpPr>
        <p:spPr>
          <a:xfrm>
            <a:off x="2276390" y="5137417"/>
            <a:ext cx="2589102" cy="615553"/>
          </a:xfrm>
          <a:prstGeom prst="rect">
            <a:avLst/>
          </a:prstGeom>
        </p:spPr>
        <p:txBody>
          <a:bodyPr wrap="square" lIns="0" tIns="0" rIns="0" bIns="0" rtlCol="0" anchor="t">
            <a:spAutoFit/>
          </a:bodyPr>
          <a:lstStyle/>
          <a:p>
            <a:r>
              <a:rPr lang="en-US" sz="1400" b="1" spc="-3">
                <a:solidFill>
                  <a:srgbClr val="FFFFFF"/>
                </a:solidFill>
                <a:latin typeface="VIC" panose="00000500000000000000" pitchFamily="2" charset="0"/>
              </a:rPr>
              <a:t>Vicmap products updated</a:t>
            </a:r>
            <a:br>
              <a:rPr lang="en-US" sz="1300" spc="-3">
                <a:solidFill>
                  <a:srgbClr val="FFFFFF"/>
                </a:solidFill>
                <a:latin typeface="VIC" panose="00000500000000000000" pitchFamily="2" charset="0"/>
              </a:rPr>
            </a:br>
            <a:r>
              <a:rPr lang="en-US" sz="1300" spc="-3">
                <a:solidFill>
                  <a:srgbClr val="FFFFFF"/>
                </a:solidFill>
                <a:latin typeface="VIC" panose="00000500000000000000" pitchFamily="2" charset="0"/>
              </a:rPr>
              <a:t>to reflect changes</a:t>
            </a:r>
            <a:br>
              <a:rPr lang="en-US" sz="1300" spc="-3">
                <a:solidFill>
                  <a:srgbClr val="FFFFFF"/>
                </a:solidFill>
                <a:latin typeface="VIC" panose="00000500000000000000" pitchFamily="2" charset="0"/>
              </a:rPr>
            </a:br>
            <a:r>
              <a:rPr lang="en-US" sz="1300" spc="-3">
                <a:solidFill>
                  <a:srgbClr val="FFFFFF"/>
                </a:solidFill>
                <a:latin typeface="VIC" panose="00000500000000000000" pitchFamily="2" charset="0"/>
              </a:rPr>
              <a:t>in the digital </a:t>
            </a:r>
            <a:r>
              <a:rPr lang="en-US" sz="1300" spc="-3" err="1">
                <a:solidFill>
                  <a:srgbClr val="FFFFFF"/>
                </a:solidFill>
                <a:latin typeface="VIC" panose="00000500000000000000" pitchFamily="2" charset="0"/>
              </a:rPr>
              <a:t>cadastre</a:t>
            </a:r>
            <a:endParaRPr lang="en-US" sz="1300" spc="-3">
              <a:solidFill>
                <a:srgbClr val="FFFFFF"/>
              </a:solidFill>
              <a:latin typeface="VIC" panose="00000500000000000000" pitchFamily="2" charset="0"/>
            </a:endParaRPr>
          </a:p>
        </p:txBody>
      </p:sp>
      <p:sp>
        <p:nvSpPr>
          <p:cNvPr id="53" name="Rectangle: Rounded Corners 52">
            <a:extLst>
              <a:ext uri="{FF2B5EF4-FFF2-40B4-BE49-F238E27FC236}">
                <a16:creationId xmlns:a16="http://schemas.microsoft.com/office/drawing/2014/main" id="{E2AB06BD-522B-448B-A814-15811AB322E8}"/>
              </a:ext>
            </a:extLst>
          </p:cNvPr>
          <p:cNvSpPr/>
          <p:nvPr/>
        </p:nvSpPr>
        <p:spPr>
          <a:xfrm>
            <a:off x="7173731" y="4866621"/>
            <a:ext cx="3587019" cy="1318730"/>
          </a:xfrm>
          <a:prstGeom prst="roundRect">
            <a:avLst>
              <a:gd name="adj" fmla="val 16667"/>
            </a:avLst>
          </a:prstGeom>
          <a:solidFill>
            <a:srgbClr val="2B42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5" name="TextBox 45"/>
          <p:cNvSpPr txBox="1"/>
          <p:nvPr/>
        </p:nvSpPr>
        <p:spPr>
          <a:xfrm>
            <a:off x="5433118" y="3467860"/>
            <a:ext cx="1782092" cy="1292662"/>
          </a:xfrm>
          <a:prstGeom prst="rect">
            <a:avLst/>
          </a:prstGeom>
        </p:spPr>
        <p:txBody>
          <a:bodyPr wrap="square" lIns="0" tIns="0" rIns="0" bIns="0" rtlCol="0" anchor="t">
            <a:spAutoFit/>
          </a:bodyPr>
          <a:lstStyle/>
          <a:p>
            <a:pPr algn="ctr"/>
            <a:r>
              <a:rPr lang="en-US" sz="2100" b="1" spc="-3">
                <a:solidFill>
                  <a:schemeClr val="accent6"/>
                </a:solidFill>
                <a:latin typeface="VIC" panose="00000500000000000000" pitchFamily="2" charset="0"/>
              </a:rPr>
              <a:t>Reduced plan registration timeframes</a:t>
            </a:r>
          </a:p>
        </p:txBody>
      </p:sp>
      <p:grpSp>
        <p:nvGrpSpPr>
          <p:cNvPr id="2" name="Group 1">
            <a:extLst>
              <a:ext uri="{FF2B5EF4-FFF2-40B4-BE49-F238E27FC236}">
                <a16:creationId xmlns:a16="http://schemas.microsoft.com/office/drawing/2014/main" id="{04E311AE-F480-4C0B-913E-B9B34961207B}"/>
              </a:ext>
            </a:extLst>
          </p:cNvPr>
          <p:cNvGrpSpPr/>
          <p:nvPr/>
        </p:nvGrpSpPr>
        <p:grpSpPr>
          <a:xfrm>
            <a:off x="4194838" y="1428441"/>
            <a:ext cx="1291158" cy="905889"/>
            <a:chOff x="4194838" y="1651893"/>
            <a:chExt cx="972673" cy="682437"/>
          </a:xfrm>
        </p:grpSpPr>
        <p:pic>
          <p:nvPicPr>
            <p:cNvPr id="47" name="Picture 46">
              <a:extLst>
                <a:ext uri="{FF2B5EF4-FFF2-40B4-BE49-F238E27FC236}">
                  <a16:creationId xmlns:a16="http://schemas.microsoft.com/office/drawing/2014/main" id="{1DABEC02-5EEF-4683-AF83-46E215A9D117}"/>
                </a:ext>
              </a:extLst>
            </p:cNvPr>
            <p:cNvPicPr>
              <a:picLocks noChangeAspect="1"/>
            </p:cNvPicPr>
            <p:nvPr/>
          </p:nvPicPr>
          <p:blipFill rotWithShape="1">
            <a:blip r:embed="rId16"/>
            <a:srcRect l="1723" t="9483" r="3154" b="12096"/>
            <a:stretch/>
          </p:blipFill>
          <p:spPr>
            <a:xfrm>
              <a:off x="4194838" y="1651893"/>
              <a:ext cx="972673" cy="361623"/>
            </a:xfrm>
            <a:prstGeom prst="rect">
              <a:avLst/>
            </a:prstGeom>
            <a:ln w="28575">
              <a:noFill/>
            </a:ln>
          </p:spPr>
        </p:pic>
        <p:pic>
          <p:nvPicPr>
            <p:cNvPr id="48" name="Picture 47">
              <a:extLst>
                <a:ext uri="{FF2B5EF4-FFF2-40B4-BE49-F238E27FC236}">
                  <a16:creationId xmlns:a16="http://schemas.microsoft.com/office/drawing/2014/main" id="{4BA1443C-7F7D-4F1E-9C04-6125123B457E}"/>
                </a:ext>
              </a:extLst>
            </p:cNvPr>
            <p:cNvPicPr>
              <a:picLocks noChangeAspect="1"/>
            </p:cNvPicPr>
            <p:nvPr/>
          </p:nvPicPr>
          <p:blipFill>
            <a:blip r:embed="rId17"/>
            <a:stretch>
              <a:fillRect/>
            </a:stretch>
          </p:blipFill>
          <p:spPr>
            <a:xfrm>
              <a:off x="4194838" y="2001271"/>
              <a:ext cx="965874" cy="333059"/>
            </a:xfrm>
            <a:prstGeom prst="rect">
              <a:avLst/>
            </a:prstGeom>
            <a:solidFill>
              <a:srgbClr val="007DB9">
                <a:hueOff val="0"/>
                <a:satOff val="0"/>
                <a:lumOff val="0"/>
              </a:srgbClr>
            </a:solidFill>
            <a:ln>
              <a:noFill/>
            </a:ln>
          </p:spPr>
        </p:pic>
      </p:grpSp>
      <p:sp>
        <p:nvSpPr>
          <p:cNvPr id="40" name="TextBox 40"/>
          <p:cNvSpPr txBox="1"/>
          <p:nvPr/>
        </p:nvSpPr>
        <p:spPr>
          <a:xfrm>
            <a:off x="7043318" y="5137417"/>
            <a:ext cx="3441359" cy="830997"/>
          </a:xfrm>
          <a:prstGeom prst="rect">
            <a:avLst/>
          </a:prstGeom>
        </p:spPr>
        <p:txBody>
          <a:bodyPr wrap="square" lIns="0" tIns="0" rIns="0" bIns="0" rtlCol="0" anchor="t">
            <a:spAutoFit/>
          </a:bodyPr>
          <a:lstStyle/>
          <a:p>
            <a:pPr marL="0" lvl="0" indent="0" algn="r">
              <a:spcBef>
                <a:spcPct val="0"/>
              </a:spcBef>
            </a:pPr>
            <a:r>
              <a:rPr lang="en-US" sz="1400" b="1" u="none" spc="-3">
                <a:solidFill>
                  <a:srgbClr val="FFFFFF"/>
                </a:solidFill>
                <a:latin typeface="VIC" panose="00000500000000000000" pitchFamily="2" charset="0"/>
              </a:rPr>
              <a:t>Automated update of</a:t>
            </a:r>
            <a:br>
              <a:rPr lang="en-US" sz="1400" b="1" u="none" spc="-3">
                <a:solidFill>
                  <a:srgbClr val="FFFFFF"/>
                </a:solidFill>
                <a:latin typeface="VIC" panose="00000500000000000000" pitchFamily="2" charset="0"/>
              </a:rPr>
            </a:br>
            <a:r>
              <a:rPr lang="en-US" sz="1400" b="1" u="none" spc="-3">
                <a:solidFill>
                  <a:srgbClr val="FFFFFF"/>
                </a:solidFill>
                <a:latin typeface="VIC" panose="00000500000000000000" pitchFamily="2" charset="0"/>
              </a:rPr>
              <a:t>Victoria’s property spatial data</a:t>
            </a:r>
            <a:br>
              <a:rPr lang="en-US" sz="1300" u="none" spc="-3">
                <a:solidFill>
                  <a:srgbClr val="FFFFFF"/>
                </a:solidFill>
                <a:latin typeface="VIC" panose="00000500000000000000" pitchFamily="2" charset="0"/>
              </a:rPr>
            </a:br>
            <a:r>
              <a:rPr lang="en-US" sz="1300" u="none" spc="-3">
                <a:solidFill>
                  <a:srgbClr val="FFFFFF"/>
                </a:solidFill>
                <a:latin typeface="VIC" panose="00000500000000000000" pitchFamily="2" charset="0"/>
              </a:rPr>
              <a:t>Adjustment and verification</a:t>
            </a:r>
            <a:br>
              <a:rPr lang="en-US" sz="1300" u="none" spc="-3">
                <a:solidFill>
                  <a:srgbClr val="FFFFFF"/>
                </a:solidFill>
                <a:latin typeface="VIC" panose="00000500000000000000" pitchFamily="2" charset="0"/>
              </a:rPr>
            </a:br>
            <a:r>
              <a:rPr lang="en-US" sz="1300" u="none" spc="-3">
                <a:solidFill>
                  <a:srgbClr val="FFFFFF"/>
                </a:solidFill>
                <a:latin typeface="VIC" panose="00000500000000000000" pitchFamily="2" charset="0"/>
              </a:rPr>
              <a:t>of digital </a:t>
            </a:r>
            <a:r>
              <a:rPr lang="en-US" sz="1300" u="none" spc="-3" err="1">
                <a:solidFill>
                  <a:srgbClr val="FFFFFF"/>
                </a:solidFill>
                <a:latin typeface="VIC" panose="00000500000000000000" pitchFamily="2" charset="0"/>
              </a:rPr>
              <a:t>cadastre</a:t>
            </a:r>
            <a:endParaRPr lang="en-US" sz="1300" u="none" spc="-3">
              <a:solidFill>
                <a:srgbClr val="FFFFFF"/>
              </a:solidFill>
              <a:latin typeface="VIC" panose="00000500000000000000" pitchFamily="2" charset="0"/>
            </a:endParaRPr>
          </a:p>
        </p:txBody>
      </p:sp>
      <p:pic>
        <p:nvPicPr>
          <p:cNvPr id="60" name="Picture 59" descr="Icon&#10;&#10;Description automatically generated">
            <a:extLst>
              <a:ext uri="{FF2B5EF4-FFF2-40B4-BE49-F238E27FC236}">
                <a16:creationId xmlns:a16="http://schemas.microsoft.com/office/drawing/2014/main" id="{67F66F42-12B0-4ED0-BB3F-CF249C821C0C}"/>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9319929" y="1564803"/>
            <a:ext cx="668465" cy="680401"/>
          </a:xfrm>
          <a:prstGeom prst="rect">
            <a:avLst/>
          </a:prstGeom>
        </p:spPr>
      </p:pic>
      <p:sp>
        <p:nvSpPr>
          <p:cNvPr id="66" name="Rectangle: Rounded Corners 65">
            <a:extLst>
              <a:ext uri="{FF2B5EF4-FFF2-40B4-BE49-F238E27FC236}">
                <a16:creationId xmlns:a16="http://schemas.microsoft.com/office/drawing/2014/main" id="{B12B54B6-2874-429F-9F02-B2F8D6564294}"/>
              </a:ext>
            </a:extLst>
          </p:cNvPr>
          <p:cNvSpPr/>
          <p:nvPr/>
        </p:nvSpPr>
        <p:spPr>
          <a:xfrm>
            <a:off x="7512697" y="2343745"/>
            <a:ext cx="3993503" cy="1154598"/>
          </a:xfrm>
          <a:prstGeom prst="roundRect">
            <a:avLst>
              <a:gd name="adj" fmla="val 16667"/>
            </a:avLst>
          </a:prstGeom>
          <a:solidFill>
            <a:srgbClr val="0C7A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9" name="TextBox 39"/>
          <p:cNvSpPr txBox="1"/>
          <p:nvPr/>
        </p:nvSpPr>
        <p:spPr>
          <a:xfrm>
            <a:off x="7512698" y="2617784"/>
            <a:ext cx="3779361" cy="615553"/>
          </a:xfrm>
          <a:prstGeom prst="rect">
            <a:avLst/>
          </a:prstGeom>
        </p:spPr>
        <p:txBody>
          <a:bodyPr wrap="square" lIns="0" tIns="0" rIns="0" bIns="0" rtlCol="0" anchor="t">
            <a:spAutoFit/>
          </a:bodyPr>
          <a:lstStyle/>
          <a:p>
            <a:pPr marL="0" lvl="0" indent="0" algn="r">
              <a:spcBef>
                <a:spcPct val="0"/>
              </a:spcBef>
            </a:pPr>
            <a:r>
              <a:rPr lang="en-US" sz="1400" b="1" spc="-3">
                <a:solidFill>
                  <a:srgbClr val="FFFFFF"/>
                </a:solidFill>
                <a:latin typeface="VIC" panose="00000500000000000000" pitchFamily="2" charset="0"/>
              </a:rPr>
              <a:t>Lodges </a:t>
            </a:r>
            <a:r>
              <a:rPr lang="en-US" sz="1400" b="1" spc="-3" err="1">
                <a:solidFill>
                  <a:srgbClr val="FFFFFF"/>
                </a:solidFill>
                <a:latin typeface="VIC" panose="00000500000000000000" pitchFamily="2" charset="0"/>
              </a:rPr>
              <a:t>ePlan</a:t>
            </a:r>
            <a:r>
              <a:rPr lang="en-US" sz="1400" b="1" spc="-3">
                <a:solidFill>
                  <a:srgbClr val="FFFFFF"/>
                </a:solidFill>
                <a:latin typeface="VIC" panose="00000500000000000000" pitchFamily="2" charset="0"/>
              </a:rPr>
              <a:t> for approval</a:t>
            </a:r>
            <a:br>
              <a:rPr lang="en-US" sz="1300" spc="-3">
                <a:solidFill>
                  <a:srgbClr val="FFFFFF"/>
                </a:solidFill>
                <a:latin typeface="VIC" panose="00000500000000000000" pitchFamily="2" charset="0"/>
              </a:rPr>
            </a:br>
            <a:r>
              <a:rPr lang="en-US" sz="1300" u="none" spc="-3">
                <a:solidFill>
                  <a:srgbClr val="FFFFFF"/>
                </a:solidFill>
                <a:latin typeface="VIC" panose="00000500000000000000" pitchFamily="2" charset="0"/>
              </a:rPr>
              <a:t>Validation of data; Update proposed layer; Registration of title &amp; </a:t>
            </a:r>
            <a:r>
              <a:rPr lang="en-US" sz="1300" u="none" spc="-3" err="1">
                <a:solidFill>
                  <a:srgbClr val="FFFFFF"/>
                </a:solidFill>
                <a:latin typeface="VIC" panose="00000500000000000000" pitchFamily="2" charset="0"/>
              </a:rPr>
              <a:t>ePlan</a:t>
            </a:r>
            <a:r>
              <a:rPr lang="en-US" sz="1300" u="none" spc="-3">
                <a:solidFill>
                  <a:srgbClr val="FFFFFF"/>
                </a:solidFill>
                <a:latin typeface="VIC" panose="00000500000000000000" pitchFamily="2" charset="0"/>
              </a:rPr>
              <a:t>; Archive </a:t>
            </a:r>
            <a:r>
              <a:rPr lang="en-US" sz="1300" u="none" spc="-3" err="1">
                <a:solidFill>
                  <a:srgbClr val="FFFFFF"/>
                </a:solidFill>
                <a:latin typeface="VIC" panose="00000500000000000000" pitchFamily="2" charset="0"/>
              </a:rPr>
              <a:t>ePlan</a:t>
            </a:r>
            <a:endParaRPr lang="en-US" sz="1300" u="none" spc="-3">
              <a:solidFill>
                <a:srgbClr val="FFFFFF"/>
              </a:solidFill>
              <a:latin typeface="VIC" panose="00000500000000000000" pitchFamily="2" charset="0"/>
            </a:endParaRPr>
          </a:p>
        </p:txBody>
      </p:sp>
      <p:sp>
        <p:nvSpPr>
          <p:cNvPr id="7" name="Freeform: Shape 6">
            <a:extLst>
              <a:ext uri="{FF2B5EF4-FFF2-40B4-BE49-F238E27FC236}">
                <a16:creationId xmlns:a16="http://schemas.microsoft.com/office/drawing/2014/main" id="{CFDB423E-F569-4E04-A3A7-755BE30A15BB}"/>
              </a:ext>
            </a:extLst>
          </p:cNvPr>
          <p:cNvSpPr/>
          <p:nvPr/>
        </p:nvSpPr>
        <p:spPr>
          <a:xfrm>
            <a:off x="5434795" y="5320162"/>
            <a:ext cx="261260" cy="196673"/>
          </a:xfrm>
          <a:custGeom>
            <a:avLst/>
            <a:gdLst>
              <a:gd name="connsiteX0" fmla="*/ 263382 w 272658"/>
              <a:gd name="connsiteY0" fmla="*/ 75475 h 205254"/>
              <a:gd name="connsiteX1" fmla="*/ 145567 w 272658"/>
              <a:gd name="connsiteY1" fmla="*/ 2761 h 205254"/>
              <a:gd name="connsiteX2" fmla="*/ 126239 w 272658"/>
              <a:gd name="connsiteY2" fmla="*/ 2761 h 205254"/>
              <a:gd name="connsiteX3" fmla="*/ 82979 w 272658"/>
              <a:gd name="connsiteY3" fmla="*/ 30374 h 205254"/>
              <a:gd name="connsiteX4" fmla="*/ 82979 w 272658"/>
              <a:gd name="connsiteY4" fmla="*/ 5523 h 205254"/>
              <a:gd name="connsiteX5" fmla="*/ 78376 w 272658"/>
              <a:gd name="connsiteY5" fmla="*/ 920 h 205254"/>
              <a:gd name="connsiteX6" fmla="*/ 48002 w 272658"/>
              <a:gd name="connsiteY6" fmla="*/ 920 h 205254"/>
              <a:gd name="connsiteX7" fmla="*/ 43400 w 272658"/>
              <a:gd name="connsiteY7" fmla="*/ 5523 h 205254"/>
              <a:gd name="connsiteX8" fmla="*/ 43400 w 272658"/>
              <a:gd name="connsiteY8" fmla="*/ 55225 h 205254"/>
              <a:gd name="connsiteX9" fmla="*/ 10265 w 272658"/>
              <a:gd name="connsiteY9" fmla="*/ 75475 h 205254"/>
              <a:gd name="connsiteX10" fmla="*/ 1981 w 272658"/>
              <a:gd name="connsiteY10" fmla="*/ 100326 h 205254"/>
              <a:gd name="connsiteX11" fmla="*/ 14867 w 272658"/>
              <a:gd name="connsiteY11" fmla="*/ 110451 h 205254"/>
              <a:gd name="connsiteX12" fmla="*/ 29594 w 272658"/>
              <a:gd name="connsiteY12" fmla="*/ 108610 h 205254"/>
              <a:gd name="connsiteX13" fmla="*/ 43400 w 272658"/>
              <a:gd name="connsiteY13" fmla="*/ 100326 h 205254"/>
              <a:gd name="connsiteX14" fmla="*/ 43400 w 272658"/>
              <a:gd name="connsiteY14" fmla="*/ 200653 h 205254"/>
              <a:gd name="connsiteX15" fmla="*/ 48002 w 272658"/>
              <a:gd name="connsiteY15" fmla="*/ 205255 h 205254"/>
              <a:gd name="connsiteX16" fmla="*/ 101387 w 272658"/>
              <a:gd name="connsiteY16" fmla="*/ 205255 h 205254"/>
              <a:gd name="connsiteX17" fmla="*/ 105989 w 272658"/>
              <a:gd name="connsiteY17" fmla="*/ 200653 h 205254"/>
              <a:gd name="connsiteX18" fmla="*/ 105989 w 272658"/>
              <a:gd name="connsiteY18" fmla="*/ 121496 h 205254"/>
              <a:gd name="connsiteX19" fmla="*/ 166737 w 272658"/>
              <a:gd name="connsiteY19" fmla="*/ 121496 h 205254"/>
              <a:gd name="connsiteX20" fmla="*/ 166737 w 272658"/>
              <a:gd name="connsiteY20" fmla="*/ 200653 h 205254"/>
              <a:gd name="connsiteX21" fmla="*/ 171339 w 272658"/>
              <a:gd name="connsiteY21" fmla="*/ 205255 h 205254"/>
              <a:gd name="connsiteX22" fmla="*/ 224724 w 272658"/>
              <a:gd name="connsiteY22" fmla="*/ 205255 h 205254"/>
              <a:gd name="connsiteX23" fmla="*/ 229326 w 272658"/>
              <a:gd name="connsiteY23" fmla="*/ 200653 h 205254"/>
              <a:gd name="connsiteX24" fmla="*/ 229326 w 272658"/>
              <a:gd name="connsiteY24" fmla="*/ 99406 h 205254"/>
              <a:gd name="connsiteX25" fmla="*/ 244973 w 272658"/>
              <a:gd name="connsiteY25" fmla="*/ 109531 h 205254"/>
              <a:gd name="connsiteX26" fmla="*/ 254178 w 272658"/>
              <a:gd name="connsiteY26" fmla="*/ 112292 h 205254"/>
              <a:gd name="connsiteX27" fmla="*/ 269825 w 272658"/>
              <a:gd name="connsiteY27" fmla="*/ 103088 h 205254"/>
              <a:gd name="connsiteX28" fmla="*/ 263382 w 272658"/>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658" h="205254">
                <a:moveTo>
                  <a:pt x="263382" y="75475"/>
                </a:move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8"/>
                </a:cubicBezTo>
                <a:cubicBezTo>
                  <a:pt x="275347" y="92963"/>
                  <a:pt x="272586" y="80997"/>
                  <a:pt x="263382" y="75475"/>
                </a:cubicBezTo>
                <a:close/>
              </a:path>
            </a:pathLst>
          </a:custGeom>
          <a:solidFill>
            <a:srgbClr val="2B429C"/>
          </a:solidFill>
          <a:ln w="9102" cap="flat">
            <a:noFill/>
            <a:prstDash val="solid"/>
            <a:miter/>
          </a:ln>
        </p:spPr>
        <p:txBody>
          <a:bodyPr rtlCol="0" anchor="ctr"/>
          <a:lstStyle/>
          <a:p>
            <a:endParaRPr lang="en-AU"/>
          </a:p>
        </p:txBody>
      </p:sp>
      <p:grpSp>
        <p:nvGrpSpPr>
          <p:cNvPr id="8" name="Picture 35">
            <a:extLst>
              <a:ext uri="{FF2B5EF4-FFF2-40B4-BE49-F238E27FC236}">
                <a16:creationId xmlns:a16="http://schemas.microsoft.com/office/drawing/2014/main" id="{3DDFEFE8-EAB1-4259-AE4A-75D4DCED7EBF}"/>
              </a:ext>
            </a:extLst>
          </p:cNvPr>
          <p:cNvGrpSpPr/>
          <p:nvPr/>
        </p:nvGrpSpPr>
        <p:grpSpPr>
          <a:xfrm>
            <a:off x="4738113" y="4400683"/>
            <a:ext cx="504403" cy="708033"/>
            <a:chOff x="4954891" y="4993219"/>
            <a:chExt cx="526410" cy="738924"/>
          </a:xfrm>
          <a:solidFill>
            <a:srgbClr val="FFFFFF"/>
          </a:solidFill>
        </p:grpSpPr>
        <p:sp>
          <p:nvSpPr>
            <p:cNvPr id="11" name="Freeform: Shape 10">
              <a:extLst>
                <a:ext uri="{FF2B5EF4-FFF2-40B4-BE49-F238E27FC236}">
                  <a16:creationId xmlns:a16="http://schemas.microsoft.com/office/drawing/2014/main" id="{82608151-9452-4B69-B75C-4F64D6EFBEBD}"/>
                </a:ext>
              </a:extLst>
            </p:cNvPr>
            <p:cNvSpPr/>
            <p:nvPr/>
          </p:nvSpPr>
          <p:spPr>
            <a:xfrm>
              <a:off x="4954891" y="4993219"/>
              <a:ext cx="272450" cy="204334"/>
            </a:xfrm>
            <a:custGeom>
              <a:avLst/>
              <a:gdLst>
                <a:gd name="connsiteX0" fmla="*/ 14867 w 272450"/>
                <a:gd name="connsiteY0" fmla="*/ 109531 h 204334"/>
                <a:gd name="connsiteX1" fmla="*/ 29594 w 272450"/>
                <a:gd name="connsiteY1" fmla="*/ 107690 h 204334"/>
                <a:gd name="connsiteX2" fmla="*/ 43400 w 272450"/>
                <a:gd name="connsiteY2" fmla="*/ 99406 h 204334"/>
                <a:gd name="connsiteX3" fmla="*/ 43400 w 272450"/>
                <a:gd name="connsiteY3" fmla="*/ 199732 h 204334"/>
                <a:gd name="connsiteX4" fmla="*/ 48002 w 272450"/>
                <a:gd name="connsiteY4" fmla="*/ 204334 h 204334"/>
                <a:gd name="connsiteX5" fmla="*/ 101387 w 272450"/>
                <a:gd name="connsiteY5" fmla="*/ 204334 h 204334"/>
                <a:gd name="connsiteX6" fmla="*/ 105989 w 272450"/>
                <a:gd name="connsiteY6" fmla="*/ 199732 h 204334"/>
                <a:gd name="connsiteX7" fmla="*/ 105989 w 272450"/>
                <a:gd name="connsiteY7" fmla="*/ 120576 h 204334"/>
                <a:gd name="connsiteX8" fmla="*/ 166737 w 272450"/>
                <a:gd name="connsiteY8" fmla="*/ 120576 h 204334"/>
                <a:gd name="connsiteX9" fmla="*/ 166737 w 272450"/>
                <a:gd name="connsiteY9" fmla="*/ 199732 h 204334"/>
                <a:gd name="connsiteX10" fmla="*/ 171339 w 272450"/>
                <a:gd name="connsiteY10" fmla="*/ 204334 h 204334"/>
                <a:gd name="connsiteX11" fmla="*/ 224724 w 272450"/>
                <a:gd name="connsiteY11" fmla="*/ 204334 h 204334"/>
                <a:gd name="connsiteX12" fmla="*/ 229326 w 272450"/>
                <a:gd name="connsiteY12" fmla="*/ 199732 h 204334"/>
                <a:gd name="connsiteX13" fmla="*/ 229326 w 272450"/>
                <a:gd name="connsiteY13" fmla="*/ 98485 h 204334"/>
                <a:gd name="connsiteX14" fmla="*/ 244973 w 272450"/>
                <a:gd name="connsiteY14" fmla="*/ 108610 h 204334"/>
                <a:gd name="connsiteX15" fmla="*/ 254178 w 272450"/>
                <a:gd name="connsiteY15" fmla="*/ 111371 h 204334"/>
                <a:gd name="connsiteX16" fmla="*/ 269825 w 272450"/>
                <a:gd name="connsiteY16" fmla="*/ 102167 h 204334"/>
                <a:gd name="connsiteX17" fmla="*/ 263382 w 272450"/>
                <a:gd name="connsiteY17" fmla="*/ 76395 h 204334"/>
                <a:gd name="connsiteX18" fmla="*/ 145567 w 272450"/>
                <a:gd name="connsiteY18" fmla="*/ 2761 h 204334"/>
                <a:gd name="connsiteX19" fmla="*/ 126239 w 272450"/>
                <a:gd name="connsiteY19" fmla="*/ 2761 h 204334"/>
                <a:gd name="connsiteX20" fmla="*/ 82979 w 272450"/>
                <a:gd name="connsiteY20" fmla="*/ 30374 h 204334"/>
                <a:gd name="connsiteX21" fmla="*/ 82979 w 272450"/>
                <a:gd name="connsiteY21" fmla="*/ 5523 h 204334"/>
                <a:gd name="connsiteX22" fmla="*/ 78376 w 272450"/>
                <a:gd name="connsiteY22" fmla="*/ 920 h 204334"/>
                <a:gd name="connsiteX23" fmla="*/ 48002 w 272450"/>
                <a:gd name="connsiteY23" fmla="*/ 920 h 204334"/>
                <a:gd name="connsiteX24" fmla="*/ 43400 w 272450"/>
                <a:gd name="connsiteY24" fmla="*/ 5523 h 204334"/>
                <a:gd name="connsiteX25" fmla="*/ 43400 w 272450"/>
                <a:gd name="connsiteY25" fmla="*/ 55225 h 204334"/>
                <a:gd name="connsiteX26" fmla="*/ 10265 w 272450"/>
                <a:gd name="connsiteY26" fmla="*/ 75475 h 204334"/>
                <a:gd name="connsiteX27" fmla="*/ 1981 w 272450"/>
                <a:gd name="connsiteY27" fmla="*/ 100326 h 204334"/>
                <a:gd name="connsiteX28" fmla="*/ 14867 w 272450"/>
                <a:gd name="connsiteY28" fmla="*/ 109531 h 20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450" h="204334">
                  <a:moveTo>
                    <a:pt x="14867" y="109531"/>
                  </a:moveTo>
                  <a:cubicBezTo>
                    <a:pt x="20390" y="110451"/>
                    <a:pt x="24992" y="110451"/>
                    <a:pt x="29594" y="107690"/>
                  </a:cubicBezTo>
                  <a:lnTo>
                    <a:pt x="43400" y="99406"/>
                  </a:lnTo>
                  <a:lnTo>
                    <a:pt x="43400" y="199732"/>
                  </a:lnTo>
                  <a:cubicBezTo>
                    <a:pt x="43400" y="202493"/>
                    <a:pt x="45241" y="204334"/>
                    <a:pt x="48002" y="204334"/>
                  </a:cubicBezTo>
                  <a:lnTo>
                    <a:pt x="101387" y="204334"/>
                  </a:lnTo>
                  <a:cubicBezTo>
                    <a:pt x="104148" y="204334"/>
                    <a:pt x="105989" y="202493"/>
                    <a:pt x="105989" y="199732"/>
                  </a:cubicBezTo>
                  <a:lnTo>
                    <a:pt x="105989" y="120576"/>
                  </a:lnTo>
                  <a:lnTo>
                    <a:pt x="166737" y="120576"/>
                  </a:lnTo>
                  <a:lnTo>
                    <a:pt x="166737" y="199732"/>
                  </a:lnTo>
                  <a:cubicBezTo>
                    <a:pt x="166737" y="202493"/>
                    <a:pt x="168578" y="204334"/>
                    <a:pt x="171339" y="204334"/>
                  </a:cubicBezTo>
                  <a:lnTo>
                    <a:pt x="224724" y="204334"/>
                  </a:lnTo>
                  <a:cubicBezTo>
                    <a:pt x="227485" y="204334"/>
                    <a:pt x="229326" y="202493"/>
                    <a:pt x="229326" y="199732"/>
                  </a:cubicBezTo>
                  <a:lnTo>
                    <a:pt x="229326" y="98485"/>
                  </a:lnTo>
                  <a:lnTo>
                    <a:pt x="244973" y="108610"/>
                  </a:lnTo>
                  <a:cubicBezTo>
                    <a:pt x="247735" y="110451"/>
                    <a:pt x="251416" y="111371"/>
                    <a:pt x="254178" y="111371"/>
                  </a:cubicBezTo>
                  <a:cubicBezTo>
                    <a:pt x="260621" y="111371"/>
                    <a:pt x="267064" y="107690"/>
                    <a:pt x="269825" y="102167"/>
                  </a:cubicBezTo>
                  <a:cubicBezTo>
                    <a:pt x="275347" y="92963"/>
                    <a:pt x="271666" y="80997"/>
                    <a:pt x="263382" y="76395"/>
                  </a:cubicBez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09531"/>
                  </a:cubicBezTo>
                  <a:close/>
                </a:path>
              </a:pathLst>
            </a:custGeom>
            <a:solidFill>
              <a:srgbClr val="2B429C"/>
            </a:solidFill>
            <a:ln w="9102" cap="flat">
              <a:noFill/>
              <a:prstDash val="solid"/>
              <a:miter/>
            </a:ln>
          </p:spPr>
          <p:txBody>
            <a:bodyPr rtlCol="0" anchor="ctr"/>
            <a:lstStyle/>
            <a:p>
              <a:endParaRPr lang="en-AU"/>
            </a:p>
          </p:txBody>
        </p:sp>
        <p:sp>
          <p:nvSpPr>
            <p:cNvPr id="12" name="Freeform: Shape 11">
              <a:extLst>
                <a:ext uri="{FF2B5EF4-FFF2-40B4-BE49-F238E27FC236}">
                  <a16:creationId xmlns:a16="http://schemas.microsoft.com/office/drawing/2014/main" id="{DBD5E71E-6ABD-47E0-8EE6-058912CA7EBA}"/>
                </a:ext>
              </a:extLst>
            </p:cNvPr>
            <p:cNvSpPr/>
            <p:nvPr/>
          </p:nvSpPr>
          <p:spPr>
            <a:xfrm>
              <a:off x="5208643" y="5526889"/>
              <a:ext cx="272658" cy="205254"/>
            </a:xfrm>
            <a:custGeom>
              <a:avLst/>
              <a:gdLst>
                <a:gd name="connsiteX0" fmla="*/ 263382 w 272658"/>
                <a:gd name="connsiteY0" fmla="*/ 75475 h 205254"/>
                <a:gd name="connsiteX1" fmla="*/ 145567 w 272658"/>
                <a:gd name="connsiteY1" fmla="*/ 2761 h 205254"/>
                <a:gd name="connsiteX2" fmla="*/ 126239 w 272658"/>
                <a:gd name="connsiteY2" fmla="*/ 2761 h 205254"/>
                <a:gd name="connsiteX3" fmla="*/ 82979 w 272658"/>
                <a:gd name="connsiteY3" fmla="*/ 30374 h 205254"/>
                <a:gd name="connsiteX4" fmla="*/ 82979 w 272658"/>
                <a:gd name="connsiteY4" fmla="*/ 5523 h 205254"/>
                <a:gd name="connsiteX5" fmla="*/ 78376 w 272658"/>
                <a:gd name="connsiteY5" fmla="*/ 920 h 205254"/>
                <a:gd name="connsiteX6" fmla="*/ 48002 w 272658"/>
                <a:gd name="connsiteY6" fmla="*/ 920 h 205254"/>
                <a:gd name="connsiteX7" fmla="*/ 43400 w 272658"/>
                <a:gd name="connsiteY7" fmla="*/ 5523 h 205254"/>
                <a:gd name="connsiteX8" fmla="*/ 43400 w 272658"/>
                <a:gd name="connsiteY8" fmla="*/ 55225 h 205254"/>
                <a:gd name="connsiteX9" fmla="*/ 10265 w 272658"/>
                <a:gd name="connsiteY9" fmla="*/ 75475 h 205254"/>
                <a:gd name="connsiteX10" fmla="*/ 1981 w 272658"/>
                <a:gd name="connsiteY10" fmla="*/ 100326 h 205254"/>
                <a:gd name="connsiteX11" fmla="*/ 14867 w 272658"/>
                <a:gd name="connsiteY11" fmla="*/ 110451 h 205254"/>
                <a:gd name="connsiteX12" fmla="*/ 29594 w 272658"/>
                <a:gd name="connsiteY12" fmla="*/ 108610 h 205254"/>
                <a:gd name="connsiteX13" fmla="*/ 43400 w 272658"/>
                <a:gd name="connsiteY13" fmla="*/ 100326 h 205254"/>
                <a:gd name="connsiteX14" fmla="*/ 43400 w 272658"/>
                <a:gd name="connsiteY14" fmla="*/ 200653 h 205254"/>
                <a:gd name="connsiteX15" fmla="*/ 48002 w 272658"/>
                <a:gd name="connsiteY15" fmla="*/ 205255 h 205254"/>
                <a:gd name="connsiteX16" fmla="*/ 101387 w 272658"/>
                <a:gd name="connsiteY16" fmla="*/ 205255 h 205254"/>
                <a:gd name="connsiteX17" fmla="*/ 105989 w 272658"/>
                <a:gd name="connsiteY17" fmla="*/ 200653 h 205254"/>
                <a:gd name="connsiteX18" fmla="*/ 105989 w 272658"/>
                <a:gd name="connsiteY18" fmla="*/ 121496 h 205254"/>
                <a:gd name="connsiteX19" fmla="*/ 166737 w 272658"/>
                <a:gd name="connsiteY19" fmla="*/ 121496 h 205254"/>
                <a:gd name="connsiteX20" fmla="*/ 166737 w 272658"/>
                <a:gd name="connsiteY20" fmla="*/ 200653 h 205254"/>
                <a:gd name="connsiteX21" fmla="*/ 171339 w 272658"/>
                <a:gd name="connsiteY21" fmla="*/ 205255 h 205254"/>
                <a:gd name="connsiteX22" fmla="*/ 224724 w 272658"/>
                <a:gd name="connsiteY22" fmla="*/ 205255 h 205254"/>
                <a:gd name="connsiteX23" fmla="*/ 229326 w 272658"/>
                <a:gd name="connsiteY23" fmla="*/ 200653 h 205254"/>
                <a:gd name="connsiteX24" fmla="*/ 229326 w 272658"/>
                <a:gd name="connsiteY24" fmla="*/ 99406 h 205254"/>
                <a:gd name="connsiteX25" fmla="*/ 244973 w 272658"/>
                <a:gd name="connsiteY25" fmla="*/ 109531 h 205254"/>
                <a:gd name="connsiteX26" fmla="*/ 254178 w 272658"/>
                <a:gd name="connsiteY26" fmla="*/ 112292 h 205254"/>
                <a:gd name="connsiteX27" fmla="*/ 269825 w 272658"/>
                <a:gd name="connsiteY27" fmla="*/ 103088 h 205254"/>
                <a:gd name="connsiteX28" fmla="*/ 263382 w 272658"/>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658" h="205254">
                  <a:moveTo>
                    <a:pt x="263382" y="75475"/>
                  </a:move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8"/>
                  </a:cubicBezTo>
                  <a:cubicBezTo>
                    <a:pt x="275347" y="92042"/>
                    <a:pt x="272586" y="80077"/>
                    <a:pt x="263382" y="75475"/>
                  </a:cubicBezTo>
                  <a:close/>
                </a:path>
              </a:pathLst>
            </a:custGeom>
            <a:solidFill>
              <a:srgbClr val="2B429C"/>
            </a:solidFill>
            <a:ln w="9102" cap="flat">
              <a:noFill/>
              <a:prstDash val="solid"/>
              <a:miter/>
            </a:ln>
          </p:spPr>
          <p:txBody>
            <a:bodyPr rtlCol="0" anchor="ctr"/>
            <a:lstStyle/>
            <a:p>
              <a:endParaRPr lang="en-AU"/>
            </a:p>
          </p:txBody>
        </p:sp>
      </p:grpSp>
      <p:grpSp>
        <p:nvGrpSpPr>
          <p:cNvPr id="61" name="Picture 35">
            <a:extLst>
              <a:ext uri="{FF2B5EF4-FFF2-40B4-BE49-F238E27FC236}">
                <a16:creationId xmlns:a16="http://schemas.microsoft.com/office/drawing/2014/main" id="{4A9C136D-9856-4A69-8E88-2BA298EB8097}"/>
              </a:ext>
            </a:extLst>
          </p:cNvPr>
          <p:cNvGrpSpPr/>
          <p:nvPr/>
        </p:nvGrpSpPr>
        <p:grpSpPr>
          <a:xfrm>
            <a:off x="7178961" y="4591995"/>
            <a:ext cx="606717" cy="626473"/>
            <a:chOff x="4584631" y="5398677"/>
            <a:chExt cx="633187" cy="653805"/>
          </a:xfrm>
          <a:solidFill>
            <a:schemeClr val="bg1"/>
          </a:solidFill>
        </p:grpSpPr>
        <p:sp>
          <p:nvSpPr>
            <p:cNvPr id="63" name="Freeform: Shape 62">
              <a:extLst>
                <a:ext uri="{FF2B5EF4-FFF2-40B4-BE49-F238E27FC236}">
                  <a16:creationId xmlns:a16="http://schemas.microsoft.com/office/drawing/2014/main" id="{66C29BC1-39AA-4EB6-8179-1B6FDEB098D1}"/>
                </a:ext>
              </a:extLst>
            </p:cNvPr>
            <p:cNvSpPr/>
            <p:nvPr/>
          </p:nvSpPr>
          <p:spPr>
            <a:xfrm>
              <a:off x="4584631" y="5847228"/>
              <a:ext cx="272041" cy="205254"/>
            </a:xfrm>
            <a:custGeom>
              <a:avLst/>
              <a:gdLst>
                <a:gd name="connsiteX0" fmla="*/ 263382 w 272041"/>
                <a:gd name="connsiteY0" fmla="*/ 75475 h 205254"/>
                <a:gd name="connsiteX1" fmla="*/ 145567 w 272041"/>
                <a:gd name="connsiteY1" fmla="*/ 2761 h 205254"/>
                <a:gd name="connsiteX2" fmla="*/ 126239 w 272041"/>
                <a:gd name="connsiteY2" fmla="*/ 2761 h 205254"/>
                <a:gd name="connsiteX3" fmla="*/ 82979 w 272041"/>
                <a:gd name="connsiteY3" fmla="*/ 30374 h 205254"/>
                <a:gd name="connsiteX4" fmla="*/ 82979 w 272041"/>
                <a:gd name="connsiteY4" fmla="*/ 5523 h 205254"/>
                <a:gd name="connsiteX5" fmla="*/ 78377 w 272041"/>
                <a:gd name="connsiteY5" fmla="*/ 920 h 205254"/>
                <a:gd name="connsiteX6" fmla="*/ 48002 w 272041"/>
                <a:gd name="connsiteY6" fmla="*/ 920 h 205254"/>
                <a:gd name="connsiteX7" fmla="*/ 43400 w 272041"/>
                <a:gd name="connsiteY7" fmla="*/ 5523 h 205254"/>
                <a:gd name="connsiteX8" fmla="*/ 43400 w 272041"/>
                <a:gd name="connsiteY8" fmla="*/ 55225 h 205254"/>
                <a:gd name="connsiteX9" fmla="*/ 10265 w 272041"/>
                <a:gd name="connsiteY9" fmla="*/ 75475 h 205254"/>
                <a:gd name="connsiteX10" fmla="*/ 1981 w 272041"/>
                <a:gd name="connsiteY10" fmla="*/ 100326 h 205254"/>
                <a:gd name="connsiteX11" fmla="*/ 14867 w 272041"/>
                <a:gd name="connsiteY11" fmla="*/ 110451 h 205254"/>
                <a:gd name="connsiteX12" fmla="*/ 29594 w 272041"/>
                <a:gd name="connsiteY12" fmla="*/ 108610 h 205254"/>
                <a:gd name="connsiteX13" fmla="*/ 43400 w 272041"/>
                <a:gd name="connsiteY13" fmla="*/ 100326 h 205254"/>
                <a:gd name="connsiteX14" fmla="*/ 43400 w 272041"/>
                <a:gd name="connsiteY14" fmla="*/ 200653 h 205254"/>
                <a:gd name="connsiteX15" fmla="*/ 48002 w 272041"/>
                <a:gd name="connsiteY15" fmla="*/ 205255 h 205254"/>
                <a:gd name="connsiteX16" fmla="*/ 101387 w 272041"/>
                <a:gd name="connsiteY16" fmla="*/ 205255 h 205254"/>
                <a:gd name="connsiteX17" fmla="*/ 105989 w 272041"/>
                <a:gd name="connsiteY17" fmla="*/ 200653 h 205254"/>
                <a:gd name="connsiteX18" fmla="*/ 105989 w 272041"/>
                <a:gd name="connsiteY18" fmla="*/ 121496 h 205254"/>
                <a:gd name="connsiteX19" fmla="*/ 166737 w 272041"/>
                <a:gd name="connsiteY19" fmla="*/ 121496 h 205254"/>
                <a:gd name="connsiteX20" fmla="*/ 166737 w 272041"/>
                <a:gd name="connsiteY20" fmla="*/ 200653 h 205254"/>
                <a:gd name="connsiteX21" fmla="*/ 171339 w 272041"/>
                <a:gd name="connsiteY21" fmla="*/ 205255 h 205254"/>
                <a:gd name="connsiteX22" fmla="*/ 224724 w 272041"/>
                <a:gd name="connsiteY22" fmla="*/ 205255 h 205254"/>
                <a:gd name="connsiteX23" fmla="*/ 229326 w 272041"/>
                <a:gd name="connsiteY23" fmla="*/ 200653 h 205254"/>
                <a:gd name="connsiteX24" fmla="*/ 229326 w 272041"/>
                <a:gd name="connsiteY24" fmla="*/ 99406 h 205254"/>
                <a:gd name="connsiteX25" fmla="*/ 244973 w 272041"/>
                <a:gd name="connsiteY25" fmla="*/ 109531 h 205254"/>
                <a:gd name="connsiteX26" fmla="*/ 254178 w 272041"/>
                <a:gd name="connsiteY26" fmla="*/ 112292 h 205254"/>
                <a:gd name="connsiteX27" fmla="*/ 269825 w 272041"/>
                <a:gd name="connsiteY27" fmla="*/ 103087 h 205254"/>
                <a:gd name="connsiteX28" fmla="*/ 263382 w 272041"/>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041" h="205254">
                  <a:moveTo>
                    <a:pt x="263382" y="75475"/>
                  </a:moveTo>
                  <a:lnTo>
                    <a:pt x="145567" y="2761"/>
                  </a:lnTo>
                  <a:cubicBezTo>
                    <a:pt x="140045" y="-920"/>
                    <a:pt x="132682" y="-920"/>
                    <a:pt x="126239" y="2761"/>
                  </a:cubicBezTo>
                  <a:lnTo>
                    <a:pt x="82979" y="30374"/>
                  </a:lnTo>
                  <a:lnTo>
                    <a:pt x="82979" y="5523"/>
                  </a:lnTo>
                  <a:cubicBezTo>
                    <a:pt x="82979" y="2761"/>
                    <a:pt x="81138" y="920"/>
                    <a:pt x="78377"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7"/>
                  </a:cubicBezTo>
                  <a:cubicBezTo>
                    <a:pt x="274427" y="92042"/>
                    <a:pt x="271666" y="80997"/>
                    <a:pt x="263382" y="75475"/>
                  </a:cubicBezTo>
                  <a:close/>
                </a:path>
              </a:pathLst>
            </a:custGeom>
            <a:solidFill>
              <a:srgbClr val="00B0F0"/>
            </a:solidFill>
            <a:ln w="9102" cap="flat">
              <a:noFill/>
              <a:prstDash val="solid"/>
              <a:miter/>
            </a:ln>
          </p:spPr>
          <p:txBody>
            <a:bodyPr rtlCol="0" anchor="ctr"/>
            <a:lstStyle/>
            <a:p>
              <a:endParaRPr lang="en-AU"/>
            </a:p>
          </p:txBody>
        </p:sp>
        <p:sp>
          <p:nvSpPr>
            <p:cNvPr id="64" name="Freeform: Shape 63">
              <a:extLst>
                <a:ext uri="{FF2B5EF4-FFF2-40B4-BE49-F238E27FC236}">
                  <a16:creationId xmlns:a16="http://schemas.microsoft.com/office/drawing/2014/main" id="{4E694ADA-221D-4992-8983-1AB8F3215D63}"/>
                </a:ext>
              </a:extLst>
            </p:cNvPr>
            <p:cNvSpPr/>
            <p:nvPr/>
          </p:nvSpPr>
          <p:spPr>
            <a:xfrm>
              <a:off x="4945160" y="5398677"/>
              <a:ext cx="272658" cy="205254"/>
            </a:xfrm>
            <a:custGeom>
              <a:avLst/>
              <a:gdLst>
                <a:gd name="connsiteX0" fmla="*/ 263382 w 272658"/>
                <a:gd name="connsiteY0" fmla="*/ 75475 h 205254"/>
                <a:gd name="connsiteX1" fmla="*/ 145567 w 272658"/>
                <a:gd name="connsiteY1" fmla="*/ 2761 h 205254"/>
                <a:gd name="connsiteX2" fmla="*/ 126239 w 272658"/>
                <a:gd name="connsiteY2" fmla="*/ 2761 h 205254"/>
                <a:gd name="connsiteX3" fmla="*/ 82979 w 272658"/>
                <a:gd name="connsiteY3" fmla="*/ 30374 h 205254"/>
                <a:gd name="connsiteX4" fmla="*/ 82979 w 272658"/>
                <a:gd name="connsiteY4" fmla="*/ 5523 h 205254"/>
                <a:gd name="connsiteX5" fmla="*/ 78376 w 272658"/>
                <a:gd name="connsiteY5" fmla="*/ 920 h 205254"/>
                <a:gd name="connsiteX6" fmla="*/ 48002 w 272658"/>
                <a:gd name="connsiteY6" fmla="*/ 920 h 205254"/>
                <a:gd name="connsiteX7" fmla="*/ 43400 w 272658"/>
                <a:gd name="connsiteY7" fmla="*/ 5523 h 205254"/>
                <a:gd name="connsiteX8" fmla="*/ 43400 w 272658"/>
                <a:gd name="connsiteY8" fmla="*/ 55225 h 205254"/>
                <a:gd name="connsiteX9" fmla="*/ 10265 w 272658"/>
                <a:gd name="connsiteY9" fmla="*/ 75475 h 205254"/>
                <a:gd name="connsiteX10" fmla="*/ 1981 w 272658"/>
                <a:gd name="connsiteY10" fmla="*/ 100326 h 205254"/>
                <a:gd name="connsiteX11" fmla="*/ 14867 w 272658"/>
                <a:gd name="connsiteY11" fmla="*/ 110451 h 205254"/>
                <a:gd name="connsiteX12" fmla="*/ 29594 w 272658"/>
                <a:gd name="connsiteY12" fmla="*/ 108610 h 205254"/>
                <a:gd name="connsiteX13" fmla="*/ 43400 w 272658"/>
                <a:gd name="connsiteY13" fmla="*/ 100326 h 205254"/>
                <a:gd name="connsiteX14" fmla="*/ 43400 w 272658"/>
                <a:gd name="connsiteY14" fmla="*/ 200653 h 205254"/>
                <a:gd name="connsiteX15" fmla="*/ 48002 w 272658"/>
                <a:gd name="connsiteY15" fmla="*/ 205255 h 205254"/>
                <a:gd name="connsiteX16" fmla="*/ 101387 w 272658"/>
                <a:gd name="connsiteY16" fmla="*/ 205255 h 205254"/>
                <a:gd name="connsiteX17" fmla="*/ 105989 w 272658"/>
                <a:gd name="connsiteY17" fmla="*/ 200653 h 205254"/>
                <a:gd name="connsiteX18" fmla="*/ 105989 w 272658"/>
                <a:gd name="connsiteY18" fmla="*/ 121496 h 205254"/>
                <a:gd name="connsiteX19" fmla="*/ 166737 w 272658"/>
                <a:gd name="connsiteY19" fmla="*/ 121496 h 205254"/>
                <a:gd name="connsiteX20" fmla="*/ 166737 w 272658"/>
                <a:gd name="connsiteY20" fmla="*/ 200653 h 205254"/>
                <a:gd name="connsiteX21" fmla="*/ 171339 w 272658"/>
                <a:gd name="connsiteY21" fmla="*/ 205255 h 205254"/>
                <a:gd name="connsiteX22" fmla="*/ 224724 w 272658"/>
                <a:gd name="connsiteY22" fmla="*/ 205255 h 205254"/>
                <a:gd name="connsiteX23" fmla="*/ 229326 w 272658"/>
                <a:gd name="connsiteY23" fmla="*/ 200653 h 205254"/>
                <a:gd name="connsiteX24" fmla="*/ 229326 w 272658"/>
                <a:gd name="connsiteY24" fmla="*/ 99406 h 205254"/>
                <a:gd name="connsiteX25" fmla="*/ 244973 w 272658"/>
                <a:gd name="connsiteY25" fmla="*/ 109531 h 205254"/>
                <a:gd name="connsiteX26" fmla="*/ 254178 w 272658"/>
                <a:gd name="connsiteY26" fmla="*/ 112292 h 205254"/>
                <a:gd name="connsiteX27" fmla="*/ 269825 w 272658"/>
                <a:gd name="connsiteY27" fmla="*/ 103088 h 205254"/>
                <a:gd name="connsiteX28" fmla="*/ 263382 w 272658"/>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658" h="205254">
                  <a:moveTo>
                    <a:pt x="263382" y="75475"/>
                  </a:move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8"/>
                  </a:cubicBezTo>
                  <a:cubicBezTo>
                    <a:pt x="275347" y="92963"/>
                    <a:pt x="272586" y="80997"/>
                    <a:pt x="263382" y="75475"/>
                  </a:cubicBezTo>
                  <a:close/>
                </a:path>
              </a:pathLst>
            </a:custGeom>
            <a:solidFill>
              <a:srgbClr val="00B0F0"/>
            </a:solidFill>
            <a:ln w="9102" cap="flat">
              <a:noFill/>
              <a:prstDash val="solid"/>
              <a:miter/>
            </a:ln>
          </p:spPr>
          <p:txBody>
            <a:bodyPr rtlCol="0" anchor="ctr"/>
            <a:lstStyle/>
            <a:p>
              <a:endParaRPr lang="en-AU"/>
            </a:p>
          </p:txBody>
        </p:sp>
      </p:grpSp>
      <p:grpSp>
        <p:nvGrpSpPr>
          <p:cNvPr id="78" name="Picture 35">
            <a:extLst>
              <a:ext uri="{FF2B5EF4-FFF2-40B4-BE49-F238E27FC236}">
                <a16:creationId xmlns:a16="http://schemas.microsoft.com/office/drawing/2014/main" id="{099E12E9-1D9F-44C6-8781-DDED06A301E5}"/>
              </a:ext>
            </a:extLst>
          </p:cNvPr>
          <p:cNvGrpSpPr/>
          <p:nvPr/>
        </p:nvGrpSpPr>
        <p:grpSpPr>
          <a:xfrm>
            <a:off x="4855906" y="2451920"/>
            <a:ext cx="2162307" cy="3119051"/>
            <a:chOff x="2958676" y="2198691"/>
            <a:chExt cx="2256646" cy="3255132"/>
          </a:xfrm>
          <a:solidFill>
            <a:srgbClr val="FFFFFF"/>
          </a:solidFill>
        </p:grpSpPr>
        <p:sp>
          <p:nvSpPr>
            <p:cNvPr id="79" name="Freeform: Shape 78">
              <a:extLst>
                <a:ext uri="{FF2B5EF4-FFF2-40B4-BE49-F238E27FC236}">
                  <a16:creationId xmlns:a16="http://schemas.microsoft.com/office/drawing/2014/main" id="{32EE587C-8A39-4F67-81CD-A08DCCFE46D2}"/>
                </a:ext>
              </a:extLst>
            </p:cNvPr>
            <p:cNvSpPr/>
            <p:nvPr/>
          </p:nvSpPr>
          <p:spPr>
            <a:xfrm>
              <a:off x="3936385" y="2198691"/>
              <a:ext cx="272041" cy="204334"/>
            </a:xfrm>
            <a:custGeom>
              <a:avLst/>
              <a:gdLst>
                <a:gd name="connsiteX0" fmla="*/ 263382 w 272041"/>
                <a:gd name="connsiteY0" fmla="*/ 75475 h 204334"/>
                <a:gd name="connsiteX1" fmla="*/ 145567 w 272041"/>
                <a:gd name="connsiteY1" fmla="*/ 2761 h 204334"/>
                <a:gd name="connsiteX2" fmla="*/ 126239 w 272041"/>
                <a:gd name="connsiteY2" fmla="*/ 2761 h 204334"/>
                <a:gd name="connsiteX3" fmla="*/ 82979 w 272041"/>
                <a:gd name="connsiteY3" fmla="*/ 30374 h 204334"/>
                <a:gd name="connsiteX4" fmla="*/ 82979 w 272041"/>
                <a:gd name="connsiteY4" fmla="*/ 5523 h 204334"/>
                <a:gd name="connsiteX5" fmla="*/ 78377 w 272041"/>
                <a:gd name="connsiteY5" fmla="*/ 920 h 204334"/>
                <a:gd name="connsiteX6" fmla="*/ 48002 w 272041"/>
                <a:gd name="connsiteY6" fmla="*/ 920 h 204334"/>
                <a:gd name="connsiteX7" fmla="*/ 43400 w 272041"/>
                <a:gd name="connsiteY7" fmla="*/ 5523 h 204334"/>
                <a:gd name="connsiteX8" fmla="*/ 43400 w 272041"/>
                <a:gd name="connsiteY8" fmla="*/ 54305 h 204334"/>
                <a:gd name="connsiteX9" fmla="*/ 10265 w 272041"/>
                <a:gd name="connsiteY9" fmla="*/ 74554 h 204334"/>
                <a:gd name="connsiteX10" fmla="*/ 1981 w 272041"/>
                <a:gd name="connsiteY10" fmla="*/ 99406 h 204334"/>
                <a:gd name="connsiteX11" fmla="*/ 14867 w 272041"/>
                <a:gd name="connsiteY11" fmla="*/ 109531 h 204334"/>
                <a:gd name="connsiteX12" fmla="*/ 29594 w 272041"/>
                <a:gd name="connsiteY12" fmla="*/ 107690 h 204334"/>
                <a:gd name="connsiteX13" fmla="*/ 43400 w 272041"/>
                <a:gd name="connsiteY13" fmla="*/ 99406 h 204334"/>
                <a:gd name="connsiteX14" fmla="*/ 43400 w 272041"/>
                <a:gd name="connsiteY14" fmla="*/ 199732 h 204334"/>
                <a:gd name="connsiteX15" fmla="*/ 48002 w 272041"/>
                <a:gd name="connsiteY15" fmla="*/ 204334 h 204334"/>
                <a:gd name="connsiteX16" fmla="*/ 101387 w 272041"/>
                <a:gd name="connsiteY16" fmla="*/ 204334 h 204334"/>
                <a:gd name="connsiteX17" fmla="*/ 105989 w 272041"/>
                <a:gd name="connsiteY17" fmla="*/ 199732 h 204334"/>
                <a:gd name="connsiteX18" fmla="*/ 105989 w 272041"/>
                <a:gd name="connsiteY18" fmla="*/ 120576 h 204334"/>
                <a:gd name="connsiteX19" fmla="*/ 166737 w 272041"/>
                <a:gd name="connsiteY19" fmla="*/ 120576 h 204334"/>
                <a:gd name="connsiteX20" fmla="*/ 166737 w 272041"/>
                <a:gd name="connsiteY20" fmla="*/ 199732 h 204334"/>
                <a:gd name="connsiteX21" fmla="*/ 171339 w 272041"/>
                <a:gd name="connsiteY21" fmla="*/ 204334 h 204334"/>
                <a:gd name="connsiteX22" fmla="*/ 224724 w 272041"/>
                <a:gd name="connsiteY22" fmla="*/ 204334 h 204334"/>
                <a:gd name="connsiteX23" fmla="*/ 229326 w 272041"/>
                <a:gd name="connsiteY23" fmla="*/ 199732 h 204334"/>
                <a:gd name="connsiteX24" fmla="*/ 229326 w 272041"/>
                <a:gd name="connsiteY24" fmla="*/ 98485 h 204334"/>
                <a:gd name="connsiteX25" fmla="*/ 244973 w 272041"/>
                <a:gd name="connsiteY25" fmla="*/ 108610 h 204334"/>
                <a:gd name="connsiteX26" fmla="*/ 254178 w 272041"/>
                <a:gd name="connsiteY26" fmla="*/ 111371 h 204334"/>
                <a:gd name="connsiteX27" fmla="*/ 269825 w 272041"/>
                <a:gd name="connsiteY27" fmla="*/ 102167 h 204334"/>
                <a:gd name="connsiteX28" fmla="*/ 263382 w 272041"/>
                <a:gd name="connsiteY28" fmla="*/ 75475 h 20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041" h="204334">
                  <a:moveTo>
                    <a:pt x="263382" y="75475"/>
                  </a:moveTo>
                  <a:lnTo>
                    <a:pt x="145567" y="2761"/>
                  </a:lnTo>
                  <a:cubicBezTo>
                    <a:pt x="140045" y="-920"/>
                    <a:pt x="132682" y="-920"/>
                    <a:pt x="126239" y="2761"/>
                  </a:cubicBezTo>
                  <a:lnTo>
                    <a:pt x="82979" y="30374"/>
                  </a:lnTo>
                  <a:lnTo>
                    <a:pt x="82979" y="5523"/>
                  </a:lnTo>
                  <a:cubicBezTo>
                    <a:pt x="82979" y="2761"/>
                    <a:pt x="81138" y="920"/>
                    <a:pt x="78377" y="920"/>
                  </a:cubicBezTo>
                  <a:lnTo>
                    <a:pt x="48002" y="920"/>
                  </a:lnTo>
                  <a:cubicBezTo>
                    <a:pt x="45241" y="920"/>
                    <a:pt x="43400" y="2761"/>
                    <a:pt x="43400" y="5523"/>
                  </a:cubicBezTo>
                  <a:lnTo>
                    <a:pt x="43400" y="54305"/>
                  </a:lnTo>
                  <a:lnTo>
                    <a:pt x="10265" y="74554"/>
                  </a:lnTo>
                  <a:cubicBezTo>
                    <a:pt x="1061" y="80077"/>
                    <a:pt x="-2621" y="91122"/>
                    <a:pt x="1981" y="99406"/>
                  </a:cubicBezTo>
                  <a:cubicBezTo>
                    <a:pt x="4743" y="104008"/>
                    <a:pt x="9345" y="107690"/>
                    <a:pt x="14867" y="109531"/>
                  </a:cubicBezTo>
                  <a:cubicBezTo>
                    <a:pt x="20390" y="110451"/>
                    <a:pt x="24992" y="110451"/>
                    <a:pt x="29594" y="107690"/>
                  </a:cubicBezTo>
                  <a:lnTo>
                    <a:pt x="43400" y="99406"/>
                  </a:lnTo>
                  <a:lnTo>
                    <a:pt x="43400" y="199732"/>
                  </a:lnTo>
                  <a:cubicBezTo>
                    <a:pt x="43400" y="202493"/>
                    <a:pt x="45241" y="204334"/>
                    <a:pt x="48002" y="204334"/>
                  </a:cubicBezTo>
                  <a:lnTo>
                    <a:pt x="101387" y="204334"/>
                  </a:lnTo>
                  <a:cubicBezTo>
                    <a:pt x="104148" y="204334"/>
                    <a:pt x="105989" y="202493"/>
                    <a:pt x="105989" y="199732"/>
                  </a:cubicBezTo>
                  <a:lnTo>
                    <a:pt x="105989" y="120576"/>
                  </a:lnTo>
                  <a:lnTo>
                    <a:pt x="166737" y="120576"/>
                  </a:lnTo>
                  <a:lnTo>
                    <a:pt x="166737" y="199732"/>
                  </a:lnTo>
                  <a:cubicBezTo>
                    <a:pt x="166737" y="202493"/>
                    <a:pt x="168578" y="204334"/>
                    <a:pt x="171339" y="204334"/>
                  </a:cubicBezTo>
                  <a:lnTo>
                    <a:pt x="224724" y="204334"/>
                  </a:lnTo>
                  <a:cubicBezTo>
                    <a:pt x="227485" y="204334"/>
                    <a:pt x="229326" y="202493"/>
                    <a:pt x="229326" y="199732"/>
                  </a:cubicBezTo>
                  <a:lnTo>
                    <a:pt x="229326" y="98485"/>
                  </a:lnTo>
                  <a:lnTo>
                    <a:pt x="244973" y="108610"/>
                  </a:lnTo>
                  <a:cubicBezTo>
                    <a:pt x="247735" y="110451"/>
                    <a:pt x="251416" y="111371"/>
                    <a:pt x="254178" y="111371"/>
                  </a:cubicBezTo>
                  <a:cubicBezTo>
                    <a:pt x="260621" y="111371"/>
                    <a:pt x="267064" y="107690"/>
                    <a:pt x="269825" y="102167"/>
                  </a:cubicBezTo>
                  <a:cubicBezTo>
                    <a:pt x="274427" y="92963"/>
                    <a:pt x="271666" y="80997"/>
                    <a:pt x="263382" y="75475"/>
                  </a:cubicBezTo>
                  <a:close/>
                </a:path>
              </a:pathLst>
            </a:custGeom>
            <a:solidFill>
              <a:srgbClr val="00B0F0"/>
            </a:solidFill>
            <a:ln w="9102" cap="flat">
              <a:noFill/>
              <a:prstDash val="solid"/>
              <a:miter/>
            </a:ln>
          </p:spPr>
          <p:txBody>
            <a:bodyPr rtlCol="0" anchor="ctr"/>
            <a:lstStyle/>
            <a:p>
              <a:endParaRPr lang="en-AU"/>
            </a:p>
          </p:txBody>
        </p:sp>
        <p:sp>
          <p:nvSpPr>
            <p:cNvPr id="81" name="Freeform: Shape 80">
              <a:extLst>
                <a:ext uri="{FF2B5EF4-FFF2-40B4-BE49-F238E27FC236}">
                  <a16:creationId xmlns:a16="http://schemas.microsoft.com/office/drawing/2014/main" id="{B74D4840-FDB0-4BB0-B714-FEEE051D7E39}"/>
                </a:ext>
              </a:extLst>
            </p:cNvPr>
            <p:cNvSpPr/>
            <p:nvPr/>
          </p:nvSpPr>
          <p:spPr>
            <a:xfrm>
              <a:off x="3390649" y="2512955"/>
              <a:ext cx="272041" cy="205254"/>
            </a:xfrm>
            <a:custGeom>
              <a:avLst/>
              <a:gdLst>
                <a:gd name="connsiteX0" fmla="*/ 263382 w 272041"/>
                <a:gd name="connsiteY0" fmla="*/ 75475 h 205254"/>
                <a:gd name="connsiteX1" fmla="*/ 145567 w 272041"/>
                <a:gd name="connsiteY1" fmla="*/ 2761 h 205254"/>
                <a:gd name="connsiteX2" fmla="*/ 126239 w 272041"/>
                <a:gd name="connsiteY2" fmla="*/ 2761 h 205254"/>
                <a:gd name="connsiteX3" fmla="*/ 82979 w 272041"/>
                <a:gd name="connsiteY3" fmla="*/ 30374 h 205254"/>
                <a:gd name="connsiteX4" fmla="*/ 82979 w 272041"/>
                <a:gd name="connsiteY4" fmla="*/ 5523 h 205254"/>
                <a:gd name="connsiteX5" fmla="*/ 78377 w 272041"/>
                <a:gd name="connsiteY5" fmla="*/ 920 h 205254"/>
                <a:gd name="connsiteX6" fmla="*/ 48002 w 272041"/>
                <a:gd name="connsiteY6" fmla="*/ 920 h 205254"/>
                <a:gd name="connsiteX7" fmla="*/ 43400 w 272041"/>
                <a:gd name="connsiteY7" fmla="*/ 5523 h 205254"/>
                <a:gd name="connsiteX8" fmla="*/ 43400 w 272041"/>
                <a:gd name="connsiteY8" fmla="*/ 55225 h 205254"/>
                <a:gd name="connsiteX9" fmla="*/ 10265 w 272041"/>
                <a:gd name="connsiteY9" fmla="*/ 75475 h 205254"/>
                <a:gd name="connsiteX10" fmla="*/ 1981 w 272041"/>
                <a:gd name="connsiteY10" fmla="*/ 100326 h 205254"/>
                <a:gd name="connsiteX11" fmla="*/ 14867 w 272041"/>
                <a:gd name="connsiteY11" fmla="*/ 110451 h 205254"/>
                <a:gd name="connsiteX12" fmla="*/ 29594 w 272041"/>
                <a:gd name="connsiteY12" fmla="*/ 108610 h 205254"/>
                <a:gd name="connsiteX13" fmla="*/ 43400 w 272041"/>
                <a:gd name="connsiteY13" fmla="*/ 100326 h 205254"/>
                <a:gd name="connsiteX14" fmla="*/ 43400 w 272041"/>
                <a:gd name="connsiteY14" fmla="*/ 200653 h 205254"/>
                <a:gd name="connsiteX15" fmla="*/ 48002 w 272041"/>
                <a:gd name="connsiteY15" fmla="*/ 205255 h 205254"/>
                <a:gd name="connsiteX16" fmla="*/ 101387 w 272041"/>
                <a:gd name="connsiteY16" fmla="*/ 205255 h 205254"/>
                <a:gd name="connsiteX17" fmla="*/ 105989 w 272041"/>
                <a:gd name="connsiteY17" fmla="*/ 200653 h 205254"/>
                <a:gd name="connsiteX18" fmla="*/ 105989 w 272041"/>
                <a:gd name="connsiteY18" fmla="*/ 121496 h 205254"/>
                <a:gd name="connsiteX19" fmla="*/ 166737 w 272041"/>
                <a:gd name="connsiteY19" fmla="*/ 121496 h 205254"/>
                <a:gd name="connsiteX20" fmla="*/ 166737 w 272041"/>
                <a:gd name="connsiteY20" fmla="*/ 200653 h 205254"/>
                <a:gd name="connsiteX21" fmla="*/ 171339 w 272041"/>
                <a:gd name="connsiteY21" fmla="*/ 205255 h 205254"/>
                <a:gd name="connsiteX22" fmla="*/ 224724 w 272041"/>
                <a:gd name="connsiteY22" fmla="*/ 205255 h 205254"/>
                <a:gd name="connsiteX23" fmla="*/ 229326 w 272041"/>
                <a:gd name="connsiteY23" fmla="*/ 200653 h 205254"/>
                <a:gd name="connsiteX24" fmla="*/ 229326 w 272041"/>
                <a:gd name="connsiteY24" fmla="*/ 99406 h 205254"/>
                <a:gd name="connsiteX25" fmla="*/ 244973 w 272041"/>
                <a:gd name="connsiteY25" fmla="*/ 109531 h 205254"/>
                <a:gd name="connsiteX26" fmla="*/ 254178 w 272041"/>
                <a:gd name="connsiteY26" fmla="*/ 112292 h 205254"/>
                <a:gd name="connsiteX27" fmla="*/ 269825 w 272041"/>
                <a:gd name="connsiteY27" fmla="*/ 103088 h 205254"/>
                <a:gd name="connsiteX28" fmla="*/ 263382 w 272041"/>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041" h="205254">
                  <a:moveTo>
                    <a:pt x="263382" y="75475"/>
                  </a:moveTo>
                  <a:lnTo>
                    <a:pt x="145567" y="2761"/>
                  </a:lnTo>
                  <a:cubicBezTo>
                    <a:pt x="140045" y="-920"/>
                    <a:pt x="132682" y="-920"/>
                    <a:pt x="126239" y="2761"/>
                  </a:cubicBezTo>
                  <a:lnTo>
                    <a:pt x="82979" y="30374"/>
                  </a:lnTo>
                  <a:lnTo>
                    <a:pt x="82979" y="5523"/>
                  </a:lnTo>
                  <a:cubicBezTo>
                    <a:pt x="82979" y="2761"/>
                    <a:pt x="81138" y="920"/>
                    <a:pt x="78377"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8"/>
                  </a:cubicBezTo>
                  <a:cubicBezTo>
                    <a:pt x="274427" y="92963"/>
                    <a:pt x="271666" y="80997"/>
                    <a:pt x="263382" y="75475"/>
                  </a:cubicBezTo>
                  <a:close/>
                </a:path>
              </a:pathLst>
            </a:custGeom>
            <a:solidFill>
              <a:srgbClr val="00B0F0"/>
            </a:solidFill>
            <a:ln w="9102" cap="flat">
              <a:noFill/>
              <a:prstDash val="solid"/>
              <a:miter/>
            </a:ln>
          </p:spPr>
          <p:txBody>
            <a:bodyPr rtlCol="0" anchor="ctr"/>
            <a:lstStyle/>
            <a:p>
              <a:endParaRPr lang="en-AU"/>
            </a:p>
          </p:txBody>
        </p:sp>
        <p:sp>
          <p:nvSpPr>
            <p:cNvPr id="82" name="Freeform: Shape 81">
              <a:extLst>
                <a:ext uri="{FF2B5EF4-FFF2-40B4-BE49-F238E27FC236}">
                  <a16:creationId xmlns:a16="http://schemas.microsoft.com/office/drawing/2014/main" id="{60B1D507-D9A5-4FE4-A485-945D40E537B7}"/>
                </a:ext>
              </a:extLst>
            </p:cNvPr>
            <p:cNvSpPr/>
            <p:nvPr/>
          </p:nvSpPr>
          <p:spPr>
            <a:xfrm>
              <a:off x="4942872" y="5249489"/>
              <a:ext cx="272450" cy="204334"/>
            </a:xfrm>
            <a:custGeom>
              <a:avLst/>
              <a:gdLst>
                <a:gd name="connsiteX0" fmla="*/ 14867 w 272450"/>
                <a:gd name="connsiteY0" fmla="*/ 109531 h 204334"/>
                <a:gd name="connsiteX1" fmla="*/ 29594 w 272450"/>
                <a:gd name="connsiteY1" fmla="*/ 107690 h 204334"/>
                <a:gd name="connsiteX2" fmla="*/ 43400 w 272450"/>
                <a:gd name="connsiteY2" fmla="*/ 99406 h 204334"/>
                <a:gd name="connsiteX3" fmla="*/ 43400 w 272450"/>
                <a:gd name="connsiteY3" fmla="*/ 199732 h 204334"/>
                <a:gd name="connsiteX4" fmla="*/ 48002 w 272450"/>
                <a:gd name="connsiteY4" fmla="*/ 204334 h 204334"/>
                <a:gd name="connsiteX5" fmla="*/ 101387 w 272450"/>
                <a:gd name="connsiteY5" fmla="*/ 204334 h 204334"/>
                <a:gd name="connsiteX6" fmla="*/ 105989 w 272450"/>
                <a:gd name="connsiteY6" fmla="*/ 199732 h 204334"/>
                <a:gd name="connsiteX7" fmla="*/ 105989 w 272450"/>
                <a:gd name="connsiteY7" fmla="*/ 120576 h 204334"/>
                <a:gd name="connsiteX8" fmla="*/ 166737 w 272450"/>
                <a:gd name="connsiteY8" fmla="*/ 120576 h 204334"/>
                <a:gd name="connsiteX9" fmla="*/ 166737 w 272450"/>
                <a:gd name="connsiteY9" fmla="*/ 199732 h 204334"/>
                <a:gd name="connsiteX10" fmla="*/ 171339 w 272450"/>
                <a:gd name="connsiteY10" fmla="*/ 204334 h 204334"/>
                <a:gd name="connsiteX11" fmla="*/ 224724 w 272450"/>
                <a:gd name="connsiteY11" fmla="*/ 204334 h 204334"/>
                <a:gd name="connsiteX12" fmla="*/ 229326 w 272450"/>
                <a:gd name="connsiteY12" fmla="*/ 199732 h 204334"/>
                <a:gd name="connsiteX13" fmla="*/ 229326 w 272450"/>
                <a:gd name="connsiteY13" fmla="*/ 98485 h 204334"/>
                <a:gd name="connsiteX14" fmla="*/ 244973 w 272450"/>
                <a:gd name="connsiteY14" fmla="*/ 108610 h 204334"/>
                <a:gd name="connsiteX15" fmla="*/ 254178 w 272450"/>
                <a:gd name="connsiteY15" fmla="*/ 111371 h 204334"/>
                <a:gd name="connsiteX16" fmla="*/ 269825 w 272450"/>
                <a:gd name="connsiteY16" fmla="*/ 102167 h 204334"/>
                <a:gd name="connsiteX17" fmla="*/ 263382 w 272450"/>
                <a:gd name="connsiteY17" fmla="*/ 76395 h 204334"/>
                <a:gd name="connsiteX18" fmla="*/ 145567 w 272450"/>
                <a:gd name="connsiteY18" fmla="*/ 2761 h 204334"/>
                <a:gd name="connsiteX19" fmla="*/ 126239 w 272450"/>
                <a:gd name="connsiteY19" fmla="*/ 2761 h 204334"/>
                <a:gd name="connsiteX20" fmla="*/ 82979 w 272450"/>
                <a:gd name="connsiteY20" fmla="*/ 30374 h 204334"/>
                <a:gd name="connsiteX21" fmla="*/ 82979 w 272450"/>
                <a:gd name="connsiteY21" fmla="*/ 5523 h 204334"/>
                <a:gd name="connsiteX22" fmla="*/ 78376 w 272450"/>
                <a:gd name="connsiteY22" fmla="*/ 920 h 204334"/>
                <a:gd name="connsiteX23" fmla="*/ 48002 w 272450"/>
                <a:gd name="connsiteY23" fmla="*/ 920 h 204334"/>
                <a:gd name="connsiteX24" fmla="*/ 43400 w 272450"/>
                <a:gd name="connsiteY24" fmla="*/ 5523 h 204334"/>
                <a:gd name="connsiteX25" fmla="*/ 43400 w 272450"/>
                <a:gd name="connsiteY25" fmla="*/ 55225 h 204334"/>
                <a:gd name="connsiteX26" fmla="*/ 10265 w 272450"/>
                <a:gd name="connsiteY26" fmla="*/ 75475 h 204334"/>
                <a:gd name="connsiteX27" fmla="*/ 1981 w 272450"/>
                <a:gd name="connsiteY27" fmla="*/ 100326 h 204334"/>
                <a:gd name="connsiteX28" fmla="*/ 14867 w 272450"/>
                <a:gd name="connsiteY28" fmla="*/ 109531 h 20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450" h="204334">
                  <a:moveTo>
                    <a:pt x="14867" y="109531"/>
                  </a:moveTo>
                  <a:cubicBezTo>
                    <a:pt x="20390" y="110451"/>
                    <a:pt x="24992" y="110451"/>
                    <a:pt x="29594" y="107690"/>
                  </a:cubicBezTo>
                  <a:lnTo>
                    <a:pt x="43400" y="99406"/>
                  </a:lnTo>
                  <a:lnTo>
                    <a:pt x="43400" y="199732"/>
                  </a:lnTo>
                  <a:cubicBezTo>
                    <a:pt x="43400" y="202493"/>
                    <a:pt x="45241" y="204334"/>
                    <a:pt x="48002" y="204334"/>
                  </a:cubicBezTo>
                  <a:lnTo>
                    <a:pt x="101387" y="204334"/>
                  </a:lnTo>
                  <a:cubicBezTo>
                    <a:pt x="104148" y="204334"/>
                    <a:pt x="105989" y="202493"/>
                    <a:pt x="105989" y="199732"/>
                  </a:cubicBezTo>
                  <a:lnTo>
                    <a:pt x="105989" y="120576"/>
                  </a:lnTo>
                  <a:lnTo>
                    <a:pt x="166737" y="120576"/>
                  </a:lnTo>
                  <a:lnTo>
                    <a:pt x="166737" y="199732"/>
                  </a:lnTo>
                  <a:cubicBezTo>
                    <a:pt x="166737" y="202493"/>
                    <a:pt x="168578" y="204334"/>
                    <a:pt x="171339" y="204334"/>
                  </a:cubicBezTo>
                  <a:lnTo>
                    <a:pt x="224724" y="204334"/>
                  </a:lnTo>
                  <a:cubicBezTo>
                    <a:pt x="227485" y="204334"/>
                    <a:pt x="229326" y="202493"/>
                    <a:pt x="229326" y="199732"/>
                  </a:cubicBezTo>
                  <a:lnTo>
                    <a:pt x="229326" y="98485"/>
                  </a:lnTo>
                  <a:lnTo>
                    <a:pt x="244973" y="108610"/>
                  </a:lnTo>
                  <a:cubicBezTo>
                    <a:pt x="247735" y="110451"/>
                    <a:pt x="251416" y="111371"/>
                    <a:pt x="254178" y="111371"/>
                  </a:cubicBezTo>
                  <a:cubicBezTo>
                    <a:pt x="260621" y="111371"/>
                    <a:pt x="267064" y="107690"/>
                    <a:pt x="269825" y="102167"/>
                  </a:cubicBezTo>
                  <a:cubicBezTo>
                    <a:pt x="275347" y="92963"/>
                    <a:pt x="271666" y="80997"/>
                    <a:pt x="263382" y="76395"/>
                  </a:cubicBez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09531"/>
                  </a:cubicBezTo>
                  <a:close/>
                </a:path>
              </a:pathLst>
            </a:custGeom>
            <a:solidFill>
              <a:srgbClr val="00B0F0"/>
            </a:solidFill>
            <a:ln w="9102" cap="flat">
              <a:noFill/>
              <a:prstDash val="solid"/>
              <a:miter/>
            </a:ln>
          </p:spPr>
          <p:txBody>
            <a:bodyPr rtlCol="0" anchor="ctr"/>
            <a:lstStyle/>
            <a:p>
              <a:endParaRPr lang="en-AU"/>
            </a:p>
          </p:txBody>
        </p:sp>
        <p:sp>
          <p:nvSpPr>
            <p:cNvPr id="83" name="Freeform: Shape 82">
              <a:extLst>
                <a:ext uri="{FF2B5EF4-FFF2-40B4-BE49-F238E27FC236}">
                  <a16:creationId xmlns:a16="http://schemas.microsoft.com/office/drawing/2014/main" id="{ADDA76FE-9674-45F8-A6BF-A3D7086BD540}"/>
                </a:ext>
              </a:extLst>
            </p:cNvPr>
            <p:cNvSpPr/>
            <p:nvPr/>
          </p:nvSpPr>
          <p:spPr>
            <a:xfrm>
              <a:off x="2958676" y="3275561"/>
              <a:ext cx="272658" cy="205254"/>
            </a:xfrm>
            <a:custGeom>
              <a:avLst/>
              <a:gdLst>
                <a:gd name="connsiteX0" fmla="*/ 263382 w 272658"/>
                <a:gd name="connsiteY0" fmla="*/ 75475 h 205254"/>
                <a:gd name="connsiteX1" fmla="*/ 145567 w 272658"/>
                <a:gd name="connsiteY1" fmla="*/ 2761 h 205254"/>
                <a:gd name="connsiteX2" fmla="*/ 126239 w 272658"/>
                <a:gd name="connsiteY2" fmla="*/ 2761 h 205254"/>
                <a:gd name="connsiteX3" fmla="*/ 82979 w 272658"/>
                <a:gd name="connsiteY3" fmla="*/ 30374 h 205254"/>
                <a:gd name="connsiteX4" fmla="*/ 82979 w 272658"/>
                <a:gd name="connsiteY4" fmla="*/ 5523 h 205254"/>
                <a:gd name="connsiteX5" fmla="*/ 78376 w 272658"/>
                <a:gd name="connsiteY5" fmla="*/ 920 h 205254"/>
                <a:gd name="connsiteX6" fmla="*/ 48002 w 272658"/>
                <a:gd name="connsiteY6" fmla="*/ 920 h 205254"/>
                <a:gd name="connsiteX7" fmla="*/ 43400 w 272658"/>
                <a:gd name="connsiteY7" fmla="*/ 5523 h 205254"/>
                <a:gd name="connsiteX8" fmla="*/ 43400 w 272658"/>
                <a:gd name="connsiteY8" fmla="*/ 55225 h 205254"/>
                <a:gd name="connsiteX9" fmla="*/ 10265 w 272658"/>
                <a:gd name="connsiteY9" fmla="*/ 75475 h 205254"/>
                <a:gd name="connsiteX10" fmla="*/ 1981 w 272658"/>
                <a:gd name="connsiteY10" fmla="*/ 100326 h 205254"/>
                <a:gd name="connsiteX11" fmla="*/ 14867 w 272658"/>
                <a:gd name="connsiteY11" fmla="*/ 110451 h 205254"/>
                <a:gd name="connsiteX12" fmla="*/ 29594 w 272658"/>
                <a:gd name="connsiteY12" fmla="*/ 108610 h 205254"/>
                <a:gd name="connsiteX13" fmla="*/ 43400 w 272658"/>
                <a:gd name="connsiteY13" fmla="*/ 100326 h 205254"/>
                <a:gd name="connsiteX14" fmla="*/ 43400 w 272658"/>
                <a:gd name="connsiteY14" fmla="*/ 200653 h 205254"/>
                <a:gd name="connsiteX15" fmla="*/ 48002 w 272658"/>
                <a:gd name="connsiteY15" fmla="*/ 205255 h 205254"/>
                <a:gd name="connsiteX16" fmla="*/ 101387 w 272658"/>
                <a:gd name="connsiteY16" fmla="*/ 205255 h 205254"/>
                <a:gd name="connsiteX17" fmla="*/ 105989 w 272658"/>
                <a:gd name="connsiteY17" fmla="*/ 200653 h 205254"/>
                <a:gd name="connsiteX18" fmla="*/ 105989 w 272658"/>
                <a:gd name="connsiteY18" fmla="*/ 121496 h 205254"/>
                <a:gd name="connsiteX19" fmla="*/ 166737 w 272658"/>
                <a:gd name="connsiteY19" fmla="*/ 121496 h 205254"/>
                <a:gd name="connsiteX20" fmla="*/ 166737 w 272658"/>
                <a:gd name="connsiteY20" fmla="*/ 200653 h 205254"/>
                <a:gd name="connsiteX21" fmla="*/ 171339 w 272658"/>
                <a:gd name="connsiteY21" fmla="*/ 205255 h 205254"/>
                <a:gd name="connsiteX22" fmla="*/ 224724 w 272658"/>
                <a:gd name="connsiteY22" fmla="*/ 205255 h 205254"/>
                <a:gd name="connsiteX23" fmla="*/ 229326 w 272658"/>
                <a:gd name="connsiteY23" fmla="*/ 200653 h 205254"/>
                <a:gd name="connsiteX24" fmla="*/ 229326 w 272658"/>
                <a:gd name="connsiteY24" fmla="*/ 99406 h 205254"/>
                <a:gd name="connsiteX25" fmla="*/ 244973 w 272658"/>
                <a:gd name="connsiteY25" fmla="*/ 109531 h 205254"/>
                <a:gd name="connsiteX26" fmla="*/ 254178 w 272658"/>
                <a:gd name="connsiteY26" fmla="*/ 112292 h 205254"/>
                <a:gd name="connsiteX27" fmla="*/ 269825 w 272658"/>
                <a:gd name="connsiteY27" fmla="*/ 103088 h 205254"/>
                <a:gd name="connsiteX28" fmla="*/ 263382 w 272658"/>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658" h="205254">
                  <a:moveTo>
                    <a:pt x="263382" y="75475"/>
                  </a:move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8"/>
                  </a:cubicBezTo>
                  <a:cubicBezTo>
                    <a:pt x="275347" y="92042"/>
                    <a:pt x="272586" y="80077"/>
                    <a:pt x="263382" y="75475"/>
                  </a:cubicBezTo>
                  <a:close/>
                </a:path>
              </a:pathLst>
            </a:custGeom>
            <a:solidFill>
              <a:srgbClr val="00B0F0"/>
            </a:solidFill>
            <a:ln w="9102" cap="flat">
              <a:noFill/>
              <a:prstDash val="solid"/>
              <a:miter/>
            </a:ln>
          </p:spPr>
          <p:txBody>
            <a:bodyPr rtlCol="0" anchor="ctr"/>
            <a:lstStyle/>
            <a:p>
              <a:endParaRPr lang="en-AU"/>
            </a:p>
          </p:txBody>
        </p:sp>
      </p:grpSp>
      <p:sp>
        <p:nvSpPr>
          <p:cNvPr id="84" name="Freeform: Shape 83">
            <a:extLst>
              <a:ext uri="{FF2B5EF4-FFF2-40B4-BE49-F238E27FC236}">
                <a16:creationId xmlns:a16="http://schemas.microsoft.com/office/drawing/2014/main" id="{F61D8FCF-CE49-4BB3-A0CA-F3D6885DBBAC}"/>
              </a:ext>
            </a:extLst>
          </p:cNvPr>
          <p:cNvSpPr/>
          <p:nvPr/>
        </p:nvSpPr>
        <p:spPr>
          <a:xfrm>
            <a:off x="7215210" y="2916631"/>
            <a:ext cx="260669" cy="196673"/>
          </a:xfrm>
          <a:custGeom>
            <a:avLst/>
            <a:gdLst>
              <a:gd name="connsiteX0" fmla="*/ 263382 w 272041"/>
              <a:gd name="connsiteY0" fmla="*/ 75475 h 205254"/>
              <a:gd name="connsiteX1" fmla="*/ 145567 w 272041"/>
              <a:gd name="connsiteY1" fmla="*/ 2761 h 205254"/>
              <a:gd name="connsiteX2" fmla="*/ 126239 w 272041"/>
              <a:gd name="connsiteY2" fmla="*/ 2761 h 205254"/>
              <a:gd name="connsiteX3" fmla="*/ 82979 w 272041"/>
              <a:gd name="connsiteY3" fmla="*/ 30374 h 205254"/>
              <a:gd name="connsiteX4" fmla="*/ 82979 w 272041"/>
              <a:gd name="connsiteY4" fmla="*/ 5523 h 205254"/>
              <a:gd name="connsiteX5" fmla="*/ 78377 w 272041"/>
              <a:gd name="connsiteY5" fmla="*/ 920 h 205254"/>
              <a:gd name="connsiteX6" fmla="*/ 48002 w 272041"/>
              <a:gd name="connsiteY6" fmla="*/ 920 h 205254"/>
              <a:gd name="connsiteX7" fmla="*/ 43400 w 272041"/>
              <a:gd name="connsiteY7" fmla="*/ 5523 h 205254"/>
              <a:gd name="connsiteX8" fmla="*/ 43400 w 272041"/>
              <a:gd name="connsiteY8" fmla="*/ 55225 h 205254"/>
              <a:gd name="connsiteX9" fmla="*/ 10265 w 272041"/>
              <a:gd name="connsiteY9" fmla="*/ 75475 h 205254"/>
              <a:gd name="connsiteX10" fmla="*/ 1981 w 272041"/>
              <a:gd name="connsiteY10" fmla="*/ 100326 h 205254"/>
              <a:gd name="connsiteX11" fmla="*/ 14867 w 272041"/>
              <a:gd name="connsiteY11" fmla="*/ 110451 h 205254"/>
              <a:gd name="connsiteX12" fmla="*/ 29594 w 272041"/>
              <a:gd name="connsiteY12" fmla="*/ 108610 h 205254"/>
              <a:gd name="connsiteX13" fmla="*/ 43400 w 272041"/>
              <a:gd name="connsiteY13" fmla="*/ 100326 h 205254"/>
              <a:gd name="connsiteX14" fmla="*/ 43400 w 272041"/>
              <a:gd name="connsiteY14" fmla="*/ 200653 h 205254"/>
              <a:gd name="connsiteX15" fmla="*/ 48002 w 272041"/>
              <a:gd name="connsiteY15" fmla="*/ 205255 h 205254"/>
              <a:gd name="connsiteX16" fmla="*/ 101387 w 272041"/>
              <a:gd name="connsiteY16" fmla="*/ 205255 h 205254"/>
              <a:gd name="connsiteX17" fmla="*/ 105989 w 272041"/>
              <a:gd name="connsiteY17" fmla="*/ 200653 h 205254"/>
              <a:gd name="connsiteX18" fmla="*/ 105989 w 272041"/>
              <a:gd name="connsiteY18" fmla="*/ 121496 h 205254"/>
              <a:gd name="connsiteX19" fmla="*/ 166737 w 272041"/>
              <a:gd name="connsiteY19" fmla="*/ 121496 h 205254"/>
              <a:gd name="connsiteX20" fmla="*/ 166737 w 272041"/>
              <a:gd name="connsiteY20" fmla="*/ 200653 h 205254"/>
              <a:gd name="connsiteX21" fmla="*/ 171339 w 272041"/>
              <a:gd name="connsiteY21" fmla="*/ 205255 h 205254"/>
              <a:gd name="connsiteX22" fmla="*/ 224724 w 272041"/>
              <a:gd name="connsiteY22" fmla="*/ 205255 h 205254"/>
              <a:gd name="connsiteX23" fmla="*/ 229326 w 272041"/>
              <a:gd name="connsiteY23" fmla="*/ 200653 h 205254"/>
              <a:gd name="connsiteX24" fmla="*/ 229326 w 272041"/>
              <a:gd name="connsiteY24" fmla="*/ 99406 h 205254"/>
              <a:gd name="connsiteX25" fmla="*/ 244973 w 272041"/>
              <a:gd name="connsiteY25" fmla="*/ 109531 h 205254"/>
              <a:gd name="connsiteX26" fmla="*/ 254178 w 272041"/>
              <a:gd name="connsiteY26" fmla="*/ 112292 h 205254"/>
              <a:gd name="connsiteX27" fmla="*/ 269825 w 272041"/>
              <a:gd name="connsiteY27" fmla="*/ 103087 h 205254"/>
              <a:gd name="connsiteX28" fmla="*/ 263382 w 272041"/>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041" h="205254">
                <a:moveTo>
                  <a:pt x="263382" y="75475"/>
                </a:moveTo>
                <a:lnTo>
                  <a:pt x="145567" y="2761"/>
                </a:lnTo>
                <a:cubicBezTo>
                  <a:pt x="140045" y="-920"/>
                  <a:pt x="132682" y="-920"/>
                  <a:pt x="126239" y="2761"/>
                </a:cubicBezTo>
                <a:lnTo>
                  <a:pt x="82979" y="30374"/>
                </a:lnTo>
                <a:lnTo>
                  <a:pt x="82979" y="5523"/>
                </a:lnTo>
                <a:cubicBezTo>
                  <a:pt x="82979" y="2761"/>
                  <a:pt x="81138" y="920"/>
                  <a:pt x="78377"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7"/>
                </a:cubicBezTo>
                <a:cubicBezTo>
                  <a:pt x="274427" y="92042"/>
                  <a:pt x="271666" y="80997"/>
                  <a:pt x="263382" y="75475"/>
                </a:cubicBezTo>
                <a:close/>
              </a:path>
            </a:pathLst>
          </a:custGeom>
          <a:solidFill>
            <a:srgbClr val="00B0F0"/>
          </a:solidFill>
          <a:ln w="9102" cap="flat">
            <a:noFill/>
            <a:prstDash val="solid"/>
            <a:miter/>
          </a:ln>
        </p:spPr>
        <p:txBody>
          <a:bodyPr rtlCol="0" anchor="ctr"/>
          <a:lstStyle/>
          <a:p>
            <a:endParaRPr lang="en-AU"/>
          </a:p>
        </p:txBody>
      </p:sp>
      <p:sp>
        <p:nvSpPr>
          <p:cNvPr id="85" name="Freeform: Shape 84">
            <a:extLst>
              <a:ext uri="{FF2B5EF4-FFF2-40B4-BE49-F238E27FC236}">
                <a16:creationId xmlns:a16="http://schemas.microsoft.com/office/drawing/2014/main" id="{08B7A356-F633-47C6-A09C-FE0376CA0AA1}"/>
              </a:ext>
            </a:extLst>
          </p:cNvPr>
          <p:cNvSpPr/>
          <p:nvPr/>
        </p:nvSpPr>
        <p:spPr>
          <a:xfrm>
            <a:off x="7525294" y="3461471"/>
            <a:ext cx="261260" cy="196673"/>
          </a:xfrm>
          <a:custGeom>
            <a:avLst/>
            <a:gdLst>
              <a:gd name="connsiteX0" fmla="*/ 263382 w 272658"/>
              <a:gd name="connsiteY0" fmla="*/ 75475 h 205254"/>
              <a:gd name="connsiteX1" fmla="*/ 145567 w 272658"/>
              <a:gd name="connsiteY1" fmla="*/ 2761 h 205254"/>
              <a:gd name="connsiteX2" fmla="*/ 126239 w 272658"/>
              <a:gd name="connsiteY2" fmla="*/ 2761 h 205254"/>
              <a:gd name="connsiteX3" fmla="*/ 82979 w 272658"/>
              <a:gd name="connsiteY3" fmla="*/ 30374 h 205254"/>
              <a:gd name="connsiteX4" fmla="*/ 82979 w 272658"/>
              <a:gd name="connsiteY4" fmla="*/ 5523 h 205254"/>
              <a:gd name="connsiteX5" fmla="*/ 78376 w 272658"/>
              <a:gd name="connsiteY5" fmla="*/ 920 h 205254"/>
              <a:gd name="connsiteX6" fmla="*/ 48002 w 272658"/>
              <a:gd name="connsiteY6" fmla="*/ 920 h 205254"/>
              <a:gd name="connsiteX7" fmla="*/ 43400 w 272658"/>
              <a:gd name="connsiteY7" fmla="*/ 5523 h 205254"/>
              <a:gd name="connsiteX8" fmla="*/ 43400 w 272658"/>
              <a:gd name="connsiteY8" fmla="*/ 55225 h 205254"/>
              <a:gd name="connsiteX9" fmla="*/ 10265 w 272658"/>
              <a:gd name="connsiteY9" fmla="*/ 75475 h 205254"/>
              <a:gd name="connsiteX10" fmla="*/ 1981 w 272658"/>
              <a:gd name="connsiteY10" fmla="*/ 100326 h 205254"/>
              <a:gd name="connsiteX11" fmla="*/ 14867 w 272658"/>
              <a:gd name="connsiteY11" fmla="*/ 110451 h 205254"/>
              <a:gd name="connsiteX12" fmla="*/ 29594 w 272658"/>
              <a:gd name="connsiteY12" fmla="*/ 108610 h 205254"/>
              <a:gd name="connsiteX13" fmla="*/ 43400 w 272658"/>
              <a:gd name="connsiteY13" fmla="*/ 100326 h 205254"/>
              <a:gd name="connsiteX14" fmla="*/ 43400 w 272658"/>
              <a:gd name="connsiteY14" fmla="*/ 200653 h 205254"/>
              <a:gd name="connsiteX15" fmla="*/ 48002 w 272658"/>
              <a:gd name="connsiteY15" fmla="*/ 205255 h 205254"/>
              <a:gd name="connsiteX16" fmla="*/ 101387 w 272658"/>
              <a:gd name="connsiteY16" fmla="*/ 205255 h 205254"/>
              <a:gd name="connsiteX17" fmla="*/ 105989 w 272658"/>
              <a:gd name="connsiteY17" fmla="*/ 200653 h 205254"/>
              <a:gd name="connsiteX18" fmla="*/ 105989 w 272658"/>
              <a:gd name="connsiteY18" fmla="*/ 121496 h 205254"/>
              <a:gd name="connsiteX19" fmla="*/ 166737 w 272658"/>
              <a:gd name="connsiteY19" fmla="*/ 121496 h 205254"/>
              <a:gd name="connsiteX20" fmla="*/ 166737 w 272658"/>
              <a:gd name="connsiteY20" fmla="*/ 200653 h 205254"/>
              <a:gd name="connsiteX21" fmla="*/ 171339 w 272658"/>
              <a:gd name="connsiteY21" fmla="*/ 205255 h 205254"/>
              <a:gd name="connsiteX22" fmla="*/ 224724 w 272658"/>
              <a:gd name="connsiteY22" fmla="*/ 205255 h 205254"/>
              <a:gd name="connsiteX23" fmla="*/ 229326 w 272658"/>
              <a:gd name="connsiteY23" fmla="*/ 200653 h 205254"/>
              <a:gd name="connsiteX24" fmla="*/ 229326 w 272658"/>
              <a:gd name="connsiteY24" fmla="*/ 99406 h 205254"/>
              <a:gd name="connsiteX25" fmla="*/ 244973 w 272658"/>
              <a:gd name="connsiteY25" fmla="*/ 109531 h 205254"/>
              <a:gd name="connsiteX26" fmla="*/ 254178 w 272658"/>
              <a:gd name="connsiteY26" fmla="*/ 112292 h 205254"/>
              <a:gd name="connsiteX27" fmla="*/ 269825 w 272658"/>
              <a:gd name="connsiteY27" fmla="*/ 103088 h 205254"/>
              <a:gd name="connsiteX28" fmla="*/ 263382 w 272658"/>
              <a:gd name="connsiteY28" fmla="*/ 75475 h 205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658" h="205254">
                <a:moveTo>
                  <a:pt x="263382" y="75475"/>
                </a:move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10451"/>
                </a:cubicBezTo>
                <a:cubicBezTo>
                  <a:pt x="20390" y="111371"/>
                  <a:pt x="24992" y="111371"/>
                  <a:pt x="29594" y="108610"/>
                </a:cubicBezTo>
                <a:lnTo>
                  <a:pt x="43400" y="100326"/>
                </a:lnTo>
                <a:lnTo>
                  <a:pt x="43400" y="200653"/>
                </a:lnTo>
                <a:cubicBezTo>
                  <a:pt x="43400" y="203414"/>
                  <a:pt x="45241" y="205255"/>
                  <a:pt x="48002" y="205255"/>
                </a:cubicBezTo>
                <a:lnTo>
                  <a:pt x="101387" y="205255"/>
                </a:lnTo>
                <a:cubicBezTo>
                  <a:pt x="104148" y="205255"/>
                  <a:pt x="105989" y="203414"/>
                  <a:pt x="105989" y="200653"/>
                </a:cubicBezTo>
                <a:lnTo>
                  <a:pt x="105989" y="121496"/>
                </a:lnTo>
                <a:lnTo>
                  <a:pt x="166737" y="121496"/>
                </a:lnTo>
                <a:lnTo>
                  <a:pt x="166737" y="200653"/>
                </a:lnTo>
                <a:cubicBezTo>
                  <a:pt x="166737" y="203414"/>
                  <a:pt x="168578" y="205255"/>
                  <a:pt x="171339" y="205255"/>
                </a:cubicBezTo>
                <a:lnTo>
                  <a:pt x="224724" y="205255"/>
                </a:lnTo>
                <a:cubicBezTo>
                  <a:pt x="227485" y="205255"/>
                  <a:pt x="229326" y="203414"/>
                  <a:pt x="229326" y="200653"/>
                </a:cubicBezTo>
                <a:lnTo>
                  <a:pt x="229326" y="99406"/>
                </a:lnTo>
                <a:lnTo>
                  <a:pt x="244973" y="109531"/>
                </a:lnTo>
                <a:cubicBezTo>
                  <a:pt x="247735" y="111371"/>
                  <a:pt x="251416" y="112292"/>
                  <a:pt x="254178" y="112292"/>
                </a:cubicBezTo>
                <a:cubicBezTo>
                  <a:pt x="260621" y="112292"/>
                  <a:pt x="267064" y="108610"/>
                  <a:pt x="269825" y="103088"/>
                </a:cubicBezTo>
                <a:cubicBezTo>
                  <a:pt x="275347" y="92963"/>
                  <a:pt x="272586" y="80997"/>
                  <a:pt x="263382" y="75475"/>
                </a:cubicBezTo>
                <a:close/>
              </a:path>
            </a:pathLst>
          </a:custGeom>
          <a:solidFill>
            <a:srgbClr val="00B0F0"/>
          </a:solidFill>
          <a:ln w="9102" cap="flat">
            <a:noFill/>
            <a:prstDash val="solid"/>
            <a:miter/>
          </a:ln>
        </p:spPr>
        <p:txBody>
          <a:bodyPr rtlCol="0" anchor="ctr"/>
          <a:lstStyle/>
          <a:p>
            <a:endParaRPr lang="en-AU"/>
          </a:p>
        </p:txBody>
      </p:sp>
      <p:sp>
        <p:nvSpPr>
          <p:cNvPr id="86" name="Freeform: Shape 85">
            <a:extLst>
              <a:ext uri="{FF2B5EF4-FFF2-40B4-BE49-F238E27FC236}">
                <a16:creationId xmlns:a16="http://schemas.microsoft.com/office/drawing/2014/main" id="{77C4413B-3B91-4D5A-9324-654D59B5FBDA}"/>
              </a:ext>
            </a:extLst>
          </p:cNvPr>
          <p:cNvSpPr/>
          <p:nvPr/>
        </p:nvSpPr>
        <p:spPr>
          <a:xfrm>
            <a:off x="6846381" y="2526619"/>
            <a:ext cx="261060" cy="195792"/>
          </a:xfrm>
          <a:custGeom>
            <a:avLst/>
            <a:gdLst>
              <a:gd name="connsiteX0" fmla="*/ 14867 w 272450"/>
              <a:gd name="connsiteY0" fmla="*/ 109531 h 204334"/>
              <a:gd name="connsiteX1" fmla="*/ 29594 w 272450"/>
              <a:gd name="connsiteY1" fmla="*/ 107690 h 204334"/>
              <a:gd name="connsiteX2" fmla="*/ 43400 w 272450"/>
              <a:gd name="connsiteY2" fmla="*/ 99406 h 204334"/>
              <a:gd name="connsiteX3" fmla="*/ 43400 w 272450"/>
              <a:gd name="connsiteY3" fmla="*/ 199732 h 204334"/>
              <a:gd name="connsiteX4" fmla="*/ 48002 w 272450"/>
              <a:gd name="connsiteY4" fmla="*/ 204334 h 204334"/>
              <a:gd name="connsiteX5" fmla="*/ 101387 w 272450"/>
              <a:gd name="connsiteY5" fmla="*/ 204334 h 204334"/>
              <a:gd name="connsiteX6" fmla="*/ 105989 w 272450"/>
              <a:gd name="connsiteY6" fmla="*/ 199732 h 204334"/>
              <a:gd name="connsiteX7" fmla="*/ 105989 w 272450"/>
              <a:gd name="connsiteY7" fmla="*/ 120576 h 204334"/>
              <a:gd name="connsiteX8" fmla="*/ 166737 w 272450"/>
              <a:gd name="connsiteY8" fmla="*/ 120576 h 204334"/>
              <a:gd name="connsiteX9" fmla="*/ 166737 w 272450"/>
              <a:gd name="connsiteY9" fmla="*/ 199732 h 204334"/>
              <a:gd name="connsiteX10" fmla="*/ 171339 w 272450"/>
              <a:gd name="connsiteY10" fmla="*/ 204334 h 204334"/>
              <a:gd name="connsiteX11" fmla="*/ 224724 w 272450"/>
              <a:gd name="connsiteY11" fmla="*/ 204334 h 204334"/>
              <a:gd name="connsiteX12" fmla="*/ 229326 w 272450"/>
              <a:gd name="connsiteY12" fmla="*/ 199732 h 204334"/>
              <a:gd name="connsiteX13" fmla="*/ 229326 w 272450"/>
              <a:gd name="connsiteY13" fmla="*/ 98485 h 204334"/>
              <a:gd name="connsiteX14" fmla="*/ 244973 w 272450"/>
              <a:gd name="connsiteY14" fmla="*/ 108610 h 204334"/>
              <a:gd name="connsiteX15" fmla="*/ 254178 w 272450"/>
              <a:gd name="connsiteY15" fmla="*/ 111371 h 204334"/>
              <a:gd name="connsiteX16" fmla="*/ 269825 w 272450"/>
              <a:gd name="connsiteY16" fmla="*/ 102167 h 204334"/>
              <a:gd name="connsiteX17" fmla="*/ 263382 w 272450"/>
              <a:gd name="connsiteY17" fmla="*/ 76395 h 204334"/>
              <a:gd name="connsiteX18" fmla="*/ 145567 w 272450"/>
              <a:gd name="connsiteY18" fmla="*/ 2761 h 204334"/>
              <a:gd name="connsiteX19" fmla="*/ 126239 w 272450"/>
              <a:gd name="connsiteY19" fmla="*/ 2761 h 204334"/>
              <a:gd name="connsiteX20" fmla="*/ 82979 w 272450"/>
              <a:gd name="connsiteY20" fmla="*/ 30374 h 204334"/>
              <a:gd name="connsiteX21" fmla="*/ 82979 w 272450"/>
              <a:gd name="connsiteY21" fmla="*/ 5523 h 204334"/>
              <a:gd name="connsiteX22" fmla="*/ 78376 w 272450"/>
              <a:gd name="connsiteY22" fmla="*/ 920 h 204334"/>
              <a:gd name="connsiteX23" fmla="*/ 48002 w 272450"/>
              <a:gd name="connsiteY23" fmla="*/ 920 h 204334"/>
              <a:gd name="connsiteX24" fmla="*/ 43400 w 272450"/>
              <a:gd name="connsiteY24" fmla="*/ 5523 h 204334"/>
              <a:gd name="connsiteX25" fmla="*/ 43400 w 272450"/>
              <a:gd name="connsiteY25" fmla="*/ 55225 h 204334"/>
              <a:gd name="connsiteX26" fmla="*/ 10265 w 272450"/>
              <a:gd name="connsiteY26" fmla="*/ 75475 h 204334"/>
              <a:gd name="connsiteX27" fmla="*/ 1981 w 272450"/>
              <a:gd name="connsiteY27" fmla="*/ 100326 h 204334"/>
              <a:gd name="connsiteX28" fmla="*/ 14867 w 272450"/>
              <a:gd name="connsiteY28" fmla="*/ 109531 h 20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2450" h="204334">
                <a:moveTo>
                  <a:pt x="14867" y="109531"/>
                </a:moveTo>
                <a:cubicBezTo>
                  <a:pt x="20390" y="110451"/>
                  <a:pt x="24992" y="110451"/>
                  <a:pt x="29594" y="107690"/>
                </a:cubicBezTo>
                <a:lnTo>
                  <a:pt x="43400" y="99406"/>
                </a:lnTo>
                <a:lnTo>
                  <a:pt x="43400" y="199732"/>
                </a:lnTo>
                <a:cubicBezTo>
                  <a:pt x="43400" y="202493"/>
                  <a:pt x="45241" y="204334"/>
                  <a:pt x="48002" y="204334"/>
                </a:cubicBezTo>
                <a:lnTo>
                  <a:pt x="101387" y="204334"/>
                </a:lnTo>
                <a:cubicBezTo>
                  <a:pt x="104148" y="204334"/>
                  <a:pt x="105989" y="202493"/>
                  <a:pt x="105989" y="199732"/>
                </a:cubicBezTo>
                <a:lnTo>
                  <a:pt x="105989" y="120576"/>
                </a:lnTo>
                <a:lnTo>
                  <a:pt x="166737" y="120576"/>
                </a:lnTo>
                <a:lnTo>
                  <a:pt x="166737" y="199732"/>
                </a:lnTo>
                <a:cubicBezTo>
                  <a:pt x="166737" y="202493"/>
                  <a:pt x="168578" y="204334"/>
                  <a:pt x="171339" y="204334"/>
                </a:cubicBezTo>
                <a:lnTo>
                  <a:pt x="224724" y="204334"/>
                </a:lnTo>
                <a:cubicBezTo>
                  <a:pt x="227485" y="204334"/>
                  <a:pt x="229326" y="202493"/>
                  <a:pt x="229326" y="199732"/>
                </a:cubicBezTo>
                <a:lnTo>
                  <a:pt x="229326" y="98485"/>
                </a:lnTo>
                <a:lnTo>
                  <a:pt x="244973" y="108610"/>
                </a:lnTo>
                <a:cubicBezTo>
                  <a:pt x="247735" y="110451"/>
                  <a:pt x="251416" y="111371"/>
                  <a:pt x="254178" y="111371"/>
                </a:cubicBezTo>
                <a:cubicBezTo>
                  <a:pt x="260621" y="111371"/>
                  <a:pt x="267064" y="107690"/>
                  <a:pt x="269825" y="102167"/>
                </a:cubicBezTo>
                <a:cubicBezTo>
                  <a:pt x="275347" y="92963"/>
                  <a:pt x="271666" y="80997"/>
                  <a:pt x="263382" y="76395"/>
                </a:cubicBezTo>
                <a:lnTo>
                  <a:pt x="145567" y="2761"/>
                </a:lnTo>
                <a:cubicBezTo>
                  <a:pt x="140045" y="-920"/>
                  <a:pt x="132682" y="-920"/>
                  <a:pt x="126239" y="2761"/>
                </a:cubicBezTo>
                <a:lnTo>
                  <a:pt x="82979" y="30374"/>
                </a:lnTo>
                <a:lnTo>
                  <a:pt x="82979" y="5523"/>
                </a:lnTo>
                <a:cubicBezTo>
                  <a:pt x="82979" y="2761"/>
                  <a:pt x="81138" y="920"/>
                  <a:pt x="78376" y="920"/>
                </a:cubicBezTo>
                <a:lnTo>
                  <a:pt x="48002" y="920"/>
                </a:lnTo>
                <a:cubicBezTo>
                  <a:pt x="45241" y="920"/>
                  <a:pt x="43400" y="2761"/>
                  <a:pt x="43400" y="5523"/>
                </a:cubicBezTo>
                <a:lnTo>
                  <a:pt x="43400" y="55225"/>
                </a:lnTo>
                <a:lnTo>
                  <a:pt x="10265" y="75475"/>
                </a:lnTo>
                <a:cubicBezTo>
                  <a:pt x="1061" y="80997"/>
                  <a:pt x="-2621" y="92042"/>
                  <a:pt x="1981" y="100326"/>
                </a:cubicBezTo>
                <a:cubicBezTo>
                  <a:pt x="4743" y="104928"/>
                  <a:pt x="9345" y="108610"/>
                  <a:pt x="14867" y="109531"/>
                </a:cubicBezTo>
                <a:close/>
              </a:path>
            </a:pathLst>
          </a:custGeom>
          <a:solidFill>
            <a:srgbClr val="00B0F0"/>
          </a:solidFill>
          <a:ln w="9102" cap="flat">
            <a:noFill/>
            <a:prstDash val="solid"/>
            <a:miter/>
          </a:ln>
        </p:spPr>
        <p:txBody>
          <a:bodyPr rtlCol="0" anchor="ctr"/>
          <a:lstStyle/>
          <a:p>
            <a:endParaRPr lang="en-AU"/>
          </a:p>
        </p:txBody>
      </p:sp>
      <p:pic>
        <p:nvPicPr>
          <p:cNvPr id="88" name="Picture 14">
            <a:extLst>
              <a:ext uri="{FF2B5EF4-FFF2-40B4-BE49-F238E27FC236}">
                <a16:creationId xmlns:a16="http://schemas.microsoft.com/office/drawing/2014/main" id="{4E09DCF1-5747-45A5-A0B2-F66BC56BA4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599670" flipH="1">
            <a:off x="2574887" y="3817315"/>
            <a:ext cx="1015828" cy="1015830"/>
          </a:xfrm>
          <a:prstGeom prst="rect">
            <a:avLst/>
          </a:prstGeom>
        </p:spPr>
      </p:pic>
      <p:pic>
        <p:nvPicPr>
          <p:cNvPr id="89" name="Picture 14">
            <a:extLst>
              <a:ext uri="{FF2B5EF4-FFF2-40B4-BE49-F238E27FC236}">
                <a16:creationId xmlns:a16="http://schemas.microsoft.com/office/drawing/2014/main" id="{41690C0C-3B52-4374-A148-1E8AB051714D}"/>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p:blipFill>
        <p:spPr>
          <a:xfrm rot="13500000" flipH="1">
            <a:off x="9146246" y="3603522"/>
            <a:ext cx="1015828" cy="1015830"/>
          </a:xfrm>
          <a:prstGeom prst="rect">
            <a:avLst/>
          </a:prstGeom>
        </p:spPr>
      </p:pic>
    </p:spTree>
    <p:extLst>
      <p:ext uri="{BB962C8B-B14F-4D97-AF65-F5344CB8AC3E}">
        <p14:creationId xmlns:p14="http://schemas.microsoft.com/office/powerpoint/2010/main" val="37636564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90A47-BF36-4DA0-AB4B-D84613AE8E87}"/>
              </a:ext>
            </a:extLst>
          </p:cNvPr>
          <p:cNvSpPr>
            <a:spLocks noGrp="1"/>
          </p:cNvSpPr>
          <p:nvPr>
            <p:ph type="title"/>
          </p:nvPr>
        </p:nvSpPr>
        <p:spPr/>
        <p:txBody>
          <a:bodyPr/>
          <a:lstStyle/>
          <a:p>
            <a:r>
              <a:rPr lang="en-AU"/>
              <a:t>Limits on non-represented parties</a:t>
            </a:r>
          </a:p>
        </p:txBody>
      </p:sp>
      <p:sp>
        <p:nvSpPr>
          <p:cNvPr id="3" name="Content Placeholder 2">
            <a:extLst>
              <a:ext uri="{FF2B5EF4-FFF2-40B4-BE49-F238E27FC236}">
                <a16:creationId xmlns:a16="http://schemas.microsoft.com/office/drawing/2014/main" id="{F725C6E2-578C-4081-809C-272A8D9CF8AD}"/>
              </a:ext>
            </a:extLst>
          </p:cNvPr>
          <p:cNvSpPr>
            <a:spLocks noGrp="1"/>
          </p:cNvSpPr>
          <p:nvPr>
            <p:ph sz="quarter" idx="11"/>
          </p:nvPr>
        </p:nvSpPr>
        <p:spPr>
          <a:xfrm>
            <a:off x="4105274" y="1425059"/>
            <a:ext cx="7010401" cy="4090987"/>
          </a:xfrm>
        </p:spPr>
        <p:txBody>
          <a:bodyPr>
            <a:noAutofit/>
          </a:bodyPr>
          <a:lstStyle/>
          <a:p>
            <a:pPr marL="0" indent="0">
              <a:buNone/>
            </a:pPr>
            <a:r>
              <a:rPr lang="en-AU" b="1">
                <a:solidFill>
                  <a:schemeClr val="accent6"/>
                </a:solidFill>
              </a:rPr>
              <a:t>If approved, a non-represented party</a:t>
            </a:r>
            <a:br>
              <a:rPr lang="en-AU" b="1">
                <a:solidFill>
                  <a:schemeClr val="accent6"/>
                </a:solidFill>
              </a:rPr>
            </a:br>
            <a:r>
              <a:rPr lang="en-AU" b="1">
                <a:solidFill>
                  <a:schemeClr val="accent6"/>
                </a:solidFill>
              </a:rPr>
              <a:t>can only lodge a:</a:t>
            </a:r>
            <a:endParaRPr lang="en-AU" sz="2000">
              <a:solidFill>
                <a:schemeClr val="accent6"/>
              </a:solidFill>
            </a:endParaRPr>
          </a:p>
          <a:p>
            <a:r>
              <a:rPr lang="en-AU" sz="2000">
                <a:solidFill>
                  <a:schemeClr val="accent6"/>
                </a:solidFill>
              </a:rPr>
              <a:t>Discharge of mortgage (must be lodged by the mortgagee)</a:t>
            </a:r>
          </a:p>
          <a:p>
            <a:r>
              <a:rPr lang="en-AU" sz="2000">
                <a:solidFill>
                  <a:schemeClr val="accent6"/>
                </a:solidFill>
              </a:rPr>
              <a:t>Survivorship application</a:t>
            </a:r>
          </a:p>
          <a:p>
            <a:r>
              <a:rPr lang="en-AU" sz="2000">
                <a:solidFill>
                  <a:schemeClr val="accent6"/>
                </a:solidFill>
              </a:rPr>
              <a:t>Transfer – non-monetary e.g. gift, change of manner of holding, devise under a will</a:t>
            </a:r>
          </a:p>
          <a:p>
            <a:r>
              <a:rPr lang="en-AU" sz="2000">
                <a:solidFill>
                  <a:schemeClr val="accent6"/>
                </a:solidFill>
              </a:rPr>
              <a:t>Legal personal representative application</a:t>
            </a:r>
          </a:p>
          <a:p>
            <a:r>
              <a:rPr lang="en-AU" sz="2000">
                <a:solidFill>
                  <a:schemeClr val="accent6"/>
                </a:solidFill>
              </a:rPr>
              <a:t>Caveat </a:t>
            </a:r>
          </a:p>
          <a:p>
            <a:r>
              <a:rPr lang="en-AU" sz="2000">
                <a:solidFill>
                  <a:schemeClr val="accent6"/>
                </a:solidFill>
              </a:rPr>
              <a:t>Withdrawal of caveat</a:t>
            </a:r>
          </a:p>
          <a:p>
            <a:pPr marL="0" indent="0">
              <a:buNone/>
            </a:pPr>
            <a:endParaRPr lang="en-AU" sz="2000">
              <a:solidFill>
                <a:schemeClr val="accent6"/>
              </a:solidFill>
            </a:endParaRPr>
          </a:p>
          <a:p>
            <a:pPr marL="0" indent="0">
              <a:buNone/>
            </a:pPr>
            <a:r>
              <a:rPr lang="en-AU" sz="2000">
                <a:solidFill>
                  <a:schemeClr val="accent6"/>
                </a:solidFill>
              </a:rPr>
              <a:t>The consultation paper can be found </a:t>
            </a:r>
            <a:r>
              <a:rPr lang="en-AU" sz="2000">
                <a:solidFill>
                  <a:schemeClr val="accent6"/>
                </a:solidFill>
                <a:hlinkClick r:id="rId3"/>
              </a:rPr>
              <a:t>here</a:t>
            </a:r>
            <a:endParaRPr lang="en-AU" sz="2000">
              <a:solidFill>
                <a:schemeClr val="accent6"/>
              </a:solidFill>
            </a:endParaRPr>
          </a:p>
        </p:txBody>
      </p:sp>
      <p:sp>
        <p:nvSpPr>
          <p:cNvPr id="5" name="TextBox 4">
            <a:extLst>
              <a:ext uri="{FF2B5EF4-FFF2-40B4-BE49-F238E27FC236}">
                <a16:creationId xmlns:a16="http://schemas.microsoft.com/office/drawing/2014/main" id="{C84745A8-BC72-4211-9878-FBE96054A84F}"/>
              </a:ext>
            </a:extLst>
          </p:cNvPr>
          <p:cNvSpPr txBox="1"/>
          <p:nvPr/>
        </p:nvSpPr>
        <p:spPr>
          <a:xfrm>
            <a:off x="676272" y="1425059"/>
            <a:ext cx="2962278" cy="4744735"/>
          </a:xfrm>
          <a:prstGeom prst="rect">
            <a:avLst/>
          </a:prstGeom>
          <a:solidFill>
            <a:schemeClr val="accent6"/>
          </a:solidFill>
        </p:spPr>
        <p:txBody>
          <a:bodyPr wrap="square" lIns="144000" tIns="144000" rIns="144000" bIns="144000">
            <a:noAutofit/>
          </a:bodyPr>
          <a:lstStyle/>
          <a:p>
            <a:pPr marL="285750" indent="-285750">
              <a:buFont typeface="Arial" panose="020B0604020202020204" pitchFamily="34" charset="0"/>
              <a:buChar char="•"/>
              <a:defRPr/>
            </a:pPr>
            <a:r>
              <a:rPr lang="en-US" sz="1800">
                <a:solidFill>
                  <a:schemeClr val="bg1"/>
                </a:solidFill>
                <a:latin typeface="VIC" panose="00000500000000000000" pitchFamily="2" charset="0"/>
              </a:rPr>
              <a:t>2022 Consultation</a:t>
            </a:r>
          </a:p>
          <a:p>
            <a:pPr marL="285750" indent="-285750">
              <a:buFont typeface="Arial" panose="020B0604020202020204" pitchFamily="34" charset="0"/>
              <a:buChar char="•"/>
              <a:defRPr/>
            </a:pPr>
            <a:endParaRPr lang="en-US">
              <a:solidFill>
                <a:schemeClr val="bg1"/>
              </a:solidFill>
              <a:latin typeface="VIC" panose="00000500000000000000" pitchFamily="2" charset="0"/>
            </a:endParaRPr>
          </a:p>
          <a:p>
            <a:pPr marL="285750" indent="-285750">
              <a:buFont typeface="Arial" panose="020B0604020202020204" pitchFamily="34" charset="0"/>
              <a:buChar char="•"/>
              <a:defRPr/>
            </a:pPr>
            <a:r>
              <a:rPr lang="en-US" sz="1800">
                <a:solidFill>
                  <a:schemeClr val="bg1"/>
                </a:solidFill>
                <a:latin typeface="VIC" panose="00000500000000000000" pitchFamily="2" charset="0"/>
              </a:rPr>
              <a:t>Expected implementation</a:t>
            </a:r>
            <a:br>
              <a:rPr lang="en-US" sz="1800">
                <a:solidFill>
                  <a:schemeClr val="bg1"/>
                </a:solidFill>
                <a:latin typeface="VIC" panose="00000500000000000000" pitchFamily="2" charset="0"/>
              </a:rPr>
            </a:br>
            <a:r>
              <a:rPr lang="en-US" sz="1800">
                <a:solidFill>
                  <a:schemeClr val="bg1"/>
                </a:solidFill>
                <a:latin typeface="VIC" panose="00000500000000000000" pitchFamily="2" charset="0"/>
              </a:rPr>
              <a:t>in 2023 if approved</a:t>
            </a:r>
          </a:p>
        </p:txBody>
      </p:sp>
    </p:spTree>
    <p:extLst>
      <p:ext uri="{BB962C8B-B14F-4D97-AF65-F5344CB8AC3E}">
        <p14:creationId xmlns:p14="http://schemas.microsoft.com/office/powerpoint/2010/main" val="1209339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 Placeholder 18">
            <a:extLst>
              <a:ext uri="{FF2B5EF4-FFF2-40B4-BE49-F238E27FC236}">
                <a16:creationId xmlns:a16="http://schemas.microsoft.com/office/drawing/2014/main" id="{99E319F1-4CC0-41A7-929D-9B555A16AEF1}"/>
              </a:ext>
            </a:extLst>
          </p:cNvPr>
          <p:cNvSpPr txBox="1">
            <a:spLocks/>
          </p:cNvSpPr>
          <p:nvPr/>
        </p:nvSpPr>
        <p:spPr>
          <a:xfrm>
            <a:off x="3281457" y="4019516"/>
            <a:ext cx="2585943" cy="369311"/>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schemeClr val="accent6"/>
                </a:solidFill>
                <a:effectLst/>
                <a:uLnTx/>
                <a:uFillTx/>
                <a:latin typeface="VIC" panose="00000500000000000000" pitchFamily="2" charset="0"/>
              </a:rPr>
              <a:t>Paper certificate of title and paper duplicate</a:t>
            </a:r>
          </a:p>
        </p:txBody>
      </p:sp>
      <p:sp>
        <p:nvSpPr>
          <p:cNvPr id="2" name="Title 1"/>
          <p:cNvSpPr>
            <a:spLocks noGrp="1"/>
          </p:cNvSpPr>
          <p:nvPr>
            <p:ph type="title"/>
          </p:nvPr>
        </p:nvSpPr>
        <p:spPr/>
        <p:txBody>
          <a:bodyPr/>
          <a:lstStyle/>
          <a:p>
            <a:r>
              <a:rPr lang="en-AU"/>
              <a:t>Certificates of title</a:t>
            </a:r>
          </a:p>
        </p:txBody>
      </p:sp>
      <p:sp>
        <p:nvSpPr>
          <p:cNvPr id="44" name="Oval 43">
            <a:extLst>
              <a:ext uri="{FF2B5EF4-FFF2-40B4-BE49-F238E27FC236}">
                <a16:creationId xmlns:a16="http://schemas.microsoft.com/office/drawing/2014/main" id="{25CCC69D-1B82-4A72-B5F7-3EE10DA2C53E}"/>
              </a:ext>
              <a:ext uri="{C183D7F6-B498-43B3-948B-1728B52AA6E4}">
                <adec:decorative xmlns:adec="http://schemas.microsoft.com/office/drawing/2017/decorative" val="1"/>
              </a:ext>
            </a:extLst>
          </p:cNvPr>
          <p:cNvSpPr/>
          <p:nvPr/>
        </p:nvSpPr>
        <p:spPr>
          <a:xfrm>
            <a:off x="4151519" y="2688324"/>
            <a:ext cx="840963" cy="840963"/>
          </a:xfrm>
          <a:prstGeom prst="ellipse">
            <a:avLst/>
          </a:prstGeom>
          <a:solidFill>
            <a:srgbClr val="00B0F0">
              <a:lumMod val="40000"/>
              <a:lumOff val="60000"/>
              <a:alpha val="85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mj-lt"/>
              <a:ea typeface="+mn-ea"/>
              <a:cs typeface="+mn-cs"/>
            </a:endParaRPr>
          </a:p>
        </p:txBody>
      </p:sp>
      <p:sp>
        <p:nvSpPr>
          <p:cNvPr id="45" name="Oval 44">
            <a:extLst>
              <a:ext uri="{FF2B5EF4-FFF2-40B4-BE49-F238E27FC236}">
                <a16:creationId xmlns:a16="http://schemas.microsoft.com/office/drawing/2014/main" id="{2BE034D8-D130-4C4C-A37A-96EFB8EAAFF8}"/>
              </a:ext>
              <a:ext uri="{C183D7F6-B498-43B3-948B-1728B52AA6E4}">
                <adec:decorative xmlns:adec="http://schemas.microsoft.com/office/drawing/2017/decorative" val="1"/>
              </a:ext>
            </a:extLst>
          </p:cNvPr>
          <p:cNvSpPr/>
          <p:nvPr/>
        </p:nvSpPr>
        <p:spPr>
          <a:xfrm>
            <a:off x="1098662" y="2688324"/>
            <a:ext cx="840963" cy="840963"/>
          </a:xfrm>
          <a:prstGeom prst="ellipse">
            <a:avLst/>
          </a:prstGeom>
          <a:solidFill>
            <a:srgbClr val="B13DC8">
              <a:lumMod val="40000"/>
              <a:lumOff val="6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mj-lt"/>
              <a:ea typeface="+mn-ea"/>
              <a:cs typeface="+mn-cs"/>
            </a:endParaRPr>
          </a:p>
        </p:txBody>
      </p:sp>
      <p:cxnSp>
        <p:nvCxnSpPr>
          <p:cNvPr id="46" name="Straight Connector 45" descr="timeline">
            <a:extLst>
              <a:ext uri="{FF2B5EF4-FFF2-40B4-BE49-F238E27FC236}">
                <a16:creationId xmlns:a16="http://schemas.microsoft.com/office/drawing/2014/main" id="{3A90D2F7-832A-4DDA-9ABA-EE1BE7F76C48}"/>
              </a:ext>
            </a:extLst>
          </p:cNvPr>
          <p:cNvCxnSpPr>
            <a:cxnSpLocks/>
            <a:stCxn id="50" idx="6"/>
            <a:endCxn id="47" idx="2"/>
          </p:cNvCxnSpPr>
          <p:nvPr/>
        </p:nvCxnSpPr>
        <p:spPr>
          <a:xfrm flipH="1">
            <a:off x="1434661" y="3832555"/>
            <a:ext cx="9317820" cy="0"/>
          </a:xfrm>
          <a:prstGeom prst="line">
            <a:avLst/>
          </a:prstGeom>
          <a:noFill/>
          <a:ln w="28575" cap="flat" cmpd="sng" algn="ctr">
            <a:solidFill>
              <a:schemeClr val="accent5"/>
            </a:solidFill>
            <a:prstDash val="solid"/>
            <a:miter lim="800000"/>
          </a:ln>
          <a:effectLst/>
        </p:spPr>
      </p:cxnSp>
      <p:sp>
        <p:nvSpPr>
          <p:cNvPr id="47" name="Oval 46" descr="timeline markers">
            <a:extLst>
              <a:ext uri="{FF2B5EF4-FFF2-40B4-BE49-F238E27FC236}">
                <a16:creationId xmlns:a16="http://schemas.microsoft.com/office/drawing/2014/main" id="{5EB35738-EA90-4791-BE40-0D0DCD225335}"/>
              </a:ext>
            </a:extLst>
          </p:cNvPr>
          <p:cNvSpPr/>
          <p:nvPr/>
        </p:nvSpPr>
        <p:spPr>
          <a:xfrm>
            <a:off x="1434661" y="3748073"/>
            <a:ext cx="168964" cy="168964"/>
          </a:xfrm>
          <a:prstGeom prst="ellipse">
            <a:avLst/>
          </a:prstGeom>
          <a:solidFill>
            <a:srgbClr val="FFFFFF"/>
          </a:solidFill>
          <a:ln w="28575" cap="flat" cmpd="sng" algn="ctr">
            <a:solidFill>
              <a:schemeClr val="accent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solidFill>
                  <a:srgbClr val="000000"/>
                </a:solidFill>
              </a:ln>
              <a:solidFill>
                <a:srgbClr val="FFFFFF"/>
              </a:solidFill>
              <a:effectLst/>
              <a:uLnTx/>
              <a:uFillTx/>
              <a:latin typeface="+mj-lt"/>
              <a:ea typeface="+mn-ea"/>
              <a:cs typeface="+mn-cs"/>
            </a:endParaRPr>
          </a:p>
        </p:txBody>
      </p:sp>
      <p:sp>
        <p:nvSpPr>
          <p:cNvPr id="48" name="Oval 47" descr="timeline markers">
            <a:extLst>
              <a:ext uri="{FF2B5EF4-FFF2-40B4-BE49-F238E27FC236}">
                <a16:creationId xmlns:a16="http://schemas.microsoft.com/office/drawing/2014/main" id="{997D0C91-CC9C-4D08-8ECD-E54B2DAD1F98}"/>
              </a:ext>
            </a:extLst>
          </p:cNvPr>
          <p:cNvSpPr/>
          <p:nvPr/>
        </p:nvSpPr>
        <p:spPr>
          <a:xfrm>
            <a:off x="4487518" y="3748073"/>
            <a:ext cx="168964" cy="168964"/>
          </a:xfrm>
          <a:prstGeom prst="ellipse">
            <a:avLst/>
          </a:prstGeom>
          <a:solidFill>
            <a:srgbClr val="FFFFFF"/>
          </a:solidFill>
          <a:ln w="28575" cap="flat" cmpd="sng" algn="ctr">
            <a:solidFill>
              <a:schemeClr val="accent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solidFill>
                  <a:srgbClr val="000000"/>
                </a:solidFill>
              </a:ln>
              <a:solidFill>
                <a:srgbClr val="FFFFFF"/>
              </a:solidFill>
              <a:effectLst/>
              <a:uLnTx/>
              <a:uFillTx/>
              <a:latin typeface="+mj-lt"/>
              <a:ea typeface="+mn-ea"/>
              <a:cs typeface="+mn-cs"/>
            </a:endParaRPr>
          </a:p>
        </p:txBody>
      </p:sp>
      <p:sp>
        <p:nvSpPr>
          <p:cNvPr id="49" name="Oval 48" descr="timeline markers">
            <a:extLst>
              <a:ext uri="{FF2B5EF4-FFF2-40B4-BE49-F238E27FC236}">
                <a16:creationId xmlns:a16="http://schemas.microsoft.com/office/drawing/2014/main" id="{03033FCC-0C1A-4D8C-B580-F188E81B9617}"/>
              </a:ext>
            </a:extLst>
          </p:cNvPr>
          <p:cNvSpPr/>
          <p:nvPr/>
        </p:nvSpPr>
        <p:spPr>
          <a:xfrm>
            <a:off x="7535518" y="3748073"/>
            <a:ext cx="168964" cy="168964"/>
          </a:xfrm>
          <a:prstGeom prst="ellipse">
            <a:avLst/>
          </a:prstGeom>
          <a:solidFill>
            <a:srgbClr val="FFFFFF"/>
          </a:solidFill>
          <a:ln w="28575" cap="flat" cmpd="sng" algn="ctr">
            <a:solidFill>
              <a:schemeClr val="accent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solidFill>
                  <a:srgbClr val="000000"/>
                </a:solidFill>
              </a:ln>
              <a:solidFill>
                <a:srgbClr val="FFFFFF"/>
              </a:solidFill>
              <a:effectLst/>
              <a:uLnTx/>
              <a:uFillTx/>
              <a:latin typeface="+mj-lt"/>
              <a:ea typeface="+mn-ea"/>
              <a:cs typeface="+mn-cs"/>
            </a:endParaRPr>
          </a:p>
        </p:txBody>
      </p:sp>
      <p:sp>
        <p:nvSpPr>
          <p:cNvPr id="50" name="Oval 49" descr="timeline markers">
            <a:extLst>
              <a:ext uri="{FF2B5EF4-FFF2-40B4-BE49-F238E27FC236}">
                <a16:creationId xmlns:a16="http://schemas.microsoft.com/office/drawing/2014/main" id="{C5989657-8CA2-49E9-B6E6-137772145EC1}"/>
              </a:ext>
            </a:extLst>
          </p:cNvPr>
          <p:cNvSpPr/>
          <p:nvPr/>
        </p:nvSpPr>
        <p:spPr>
          <a:xfrm>
            <a:off x="10583517" y="3748073"/>
            <a:ext cx="168964" cy="168964"/>
          </a:xfrm>
          <a:prstGeom prst="ellipse">
            <a:avLst/>
          </a:prstGeom>
          <a:solidFill>
            <a:srgbClr val="FFFFFF"/>
          </a:solidFill>
          <a:ln w="28575" cap="flat" cmpd="sng" algn="ctr">
            <a:solidFill>
              <a:schemeClr val="accent5"/>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solidFill>
                  <a:srgbClr val="000000"/>
                </a:solidFill>
              </a:ln>
              <a:solidFill>
                <a:srgbClr val="FFFFFF"/>
              </a:solidFill>
              <a:effectLst/>
              <a:uLnTx/>
              <a:uFillTx/>
              <a:latin typeface="+mj-lt"/>
              <a:ea typeface="+mn-ea"/>
              <a:cs typeface="+mn-cs"/>
            </a:endParaRPr>
          </a:p>
        </p:txBody>
      </p:sp>
      <p:sp>
        <p:nvSpPr>
          <p:cNvPr id="51" name="Text Placeholder 9">
            <a:extLst>
              <a:ext uri="{FF2B5EF4-FFF2-40B4-BE49-F238E27FC236}">
                <a16:creationId xmlns:a16="http://schemas.microsoft.com/office/drawing/2014/main" id="{89805AFE-1353-4EEF-8977-2C4BD4676DBB}"/>
              </a:ext>
            </a:extLst>
          </p:cNvPr>
          <p:cNvSpPr txBox="1">
            <a:spLocks/>
          </p:cNvSpPr>
          <p:nvPr/>
        </p:nvSpPr>
        <p:spPr>
          <a:xfrm>
            <a:off x="439643" y="4637166"/>
            <a:ext cx="2158999" cy="60166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11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050" b="0" i="0" u="none" strike="noStrike" kern="1200" cap="none" spc="0" normalizeH="0" baseline="0" noProof="0">
                <a:ln>
                  <a:noFill/>
                </a:ln>
                <a:solidFill>
                  <a:schemeClr val="accent6"/>
                </a:solidFill>
                <a:effectLst/>
                <a:uLnTx/>
                <a:uFillTx/>
                <a:latin typeface="VIC" panose="00000500000000000000" pitchFamily="2" charset="0"/>
              </a:rPr>
              <a:t>1837 - 1862</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050" b="0" i="0" u="none" strike="noStrike" kern="1200" cap="none" spc="0" normalizeH="0" baseline="0" noProof="0">
              <a:ln>
                <a:noFill/>
              </a:ln>
              <a:solidFill>
                <a:schemeClr val="accent6"/>
              </a:solidFill>
              <a:effectLst/>
              <a:uLnTx/>
              <a:uFillTx/>
              <a:latin typeface="VIC" panose="00000500000000000000" pitchFamily="2" charset="0"/>
            </a:endParaRPr>
          </a:p>
        </p:txBody>
      </p:sp>
      <p:sp>
        <p:nvSpPr>
          <p:cNvPr id="52" name="Text Placeholder 10">
            <a:extLst>
              <a:ext uri="{FF2B5EF4-FFF2-40B4-BE49-F238E27FC236}">
                <a16:creationId xmlns:a16="http://schemas.microsoft.com/office/drawing/2014/main" id="{84ABA35A-09FF-4263-B598-AEB05889B065}"/>
              </a:ext>
            </a:extLst>
          </p:cNvPr>
          <p:cNvSpPr txBox="1">
            <a:spLocks/>
          </p:cNvSpPr>
          <p:nvPr/>
        </p:nvSpPr>
        <p:spPr>
          <a:xfrm>
            <a:off x="3580137" y="4881545"/>
            <a:ext cx="1983726" cy="60166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11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050" b="0" i="0" u="none" strike="noStrike" kern="1200" cap="none" spc="0" normalizeH="0" baseline="0" noProof="0">
                <a:ln>
                  <a:noFill/>
                </a:ln>
                <a:solidFill>
                  <a:schemeClr val="accent6"/>
                </a:solidFill>
                <a:effectLst/>
                <a:uLnTx/>
                <a:uFillTx/>
                <a:latin typeface="VIC" panose="00000500000000000000" pitchFamily="2" charset="0"/>
              </a:rPr>
              <a:t>1862 - 1999</a:t>
            </a:r>
          </a:p>
        </p:txBody>
      </p:sp>
      <p:sp>
        <p:nvSpPr>
          <p:cNvPr id="53" name="Text Placeholder 12">
            <a:extLst>
              <a:ext uri="{FF2B5EF4-FFF2-40B4-BE49-F238E27FC236}">
                <a16:creationId xmlns:a16="http://schemas.microsoft.com/office/drawing/2014/main" id="{933DB3EC-4659-43C2-91AF-95B1C2AD70CE}"/>
              </a:ext>
            </a:extLst>
          </p:cNvPr>
          <p:cNvSpPr txBox="1">
            <a:spLocks/>
          </p:cNvSpPr>
          <p:nvPr/>
        </p:nvSpPr>
        <p:spPr>
          <a:xfrm>
            <a:off x="6628136" y="4637165"/>
            <a:ext cx="1983726" cy="110640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11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050" b="0" i="0" u="none" strike="noStrike" kern="1200" cap="none" spc="0" normalizeH="0" baseline="0" noProof="0">
                <a:ln>
                  <a:noFill/>
                </a:ln>
                <a:solidFill>
                  <a:schemeClr val="accent6"/>
                </a:solidFill>
                <a:effectLst/>
                <a:uLnTx/>
                <a:uFillTx/>
                <a:latin typeface="VIC" panose="00000500000000000000" pitchFamily="2" charset="0"/>
              </a:rPr>
              <a:t>1999 to present</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050" b="0" i="0" u="none" strike="noStrike" kern="1200" cap="none" spc="0" normalizeH="0" baseline="0" noProof="0">
                <a:ln>
                  <a:noFill/>
                </a:ln>
                <a:solidFill>
                  <a:schemeClr val="accent6"/>
                </a:solidFill>
                <a:effectLst/>
                <a:uLnTx/>
                <a:uFillTx/>
                <a:latin typeface="VIC" panose="00000500000000000000" pitchFamily="2" charset="0"/>
              </a:rPr>
              <a:t>Between 2016 and 2019 electronic certificates of title replaced the paper certificates of title held by the major banks.</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050" b="0" i="0" u="none" strike="noStrike" kern="1200" cap="none" spc="0" normalizeH="0" baseline="0" noProof="0">
                <a:ln>
                  <a:noFill/>
                </a:ln>
                <a:solidFill>
                  <a:schemeClr val="accent6"/>
                </a:solidFill>
                <a:effectLst/>
                <a:uLnTx/>
                <a:uFillTx/>
                <a:latin typeface="VIC" panose="00000500000000000000" pitchFamily="2" charset="0"/>
              </a:rPr>
              <a:t>Of the 3.7 million live certificates of title that exist, 2.3 million are electronic.</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050" b="0" i="0" u="none" strike="noStrike" kern="1200" cap="none" spc="0" normalizeH="0" baseline="0" noProof="0">
              <a:ln>
                <a:noFill/>
              </a:ln>
              <a:solidFill>
                <a:schemeClr val="accent6"/>
              </a:solidFill>
              <a:effectLst/>
              <a:uLnTx/>
              <a:uFillTx/>
              <a:latin typeface="VIC" panose="00000500000000000000" pitchFamily="2" charset="0"/>
            </a:endParaRPr>
          </a:p>
        </p:txBody>
      </p:sp>
      <p:sp>
        <p:nvSpPr>
          <p:cNvPr id="54" name="Text Placeholder 14">
            <a:extLst>
              <a:ext uri="{FF2B5EF4-FFF2-40B4-BE49-F238E27FC236}">
                <a16:creationId xmlns:a16="http://schemas.microsoft.com/office/drawing/2014/main" id="{96B58EFF-4389-4509-B4AC-891352FE790A}"/>
              </a:ext>
            </a:extLst>
          </p:cNvPr>
          <p:cNvSpPr txBox="1">
            <a:spLocks/>
          </p:cNvSpPr>
          <p:nvPr/>
        </p:nvSpPr>
        <p:spPr>
          <a:xfrm>
            <a:off x="9675252" y="4637995"/>
            <a:ext cx="1983726" cy="1088763"/>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11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1050">
                <a:solidFill>
                  <a:schemeClr val="accent6"/>
                </a:solidFill>
                <a:latin typeface="VIC" panose="00000500000000000000" pitchFamily="2" charset="0"/>
              </a:rPr>
              <a:t>Expected 2023</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050" b="0" i="0" u="none" strike="noStrike" kern="1200" cap="none" spc="0" normalizeH="0" baseline="0" noProof="0">
                <a:ln>
                  <a:noFill/>
                </a:ln>
                <a:solidFill>
                  <a:schemeClr val="accent6"/>
                </a:solidFill>
                <a:effectLst/>
                <a:uLnTx/>
                <a:uFillTx/>
                <a:latin typeface="VIC" panose="00000500000000000000" pitchFamily="2" charset="0"/>
              </a:rPr>
              <a:t>Land Use Victoria is seeking to transition to 100% electronic certificates of title</a:t>
            </a:r>
          </a:p>
        </p:txBody>
      </p:sp>
      <p:sp>
        <p:nvSpPr>
          <p:cNvPr id="55" name="Text Placeholder 17">
            <a:extLst>
              <a:ext uri="{FF2B5EF4-FFF2-40B4-BE49-F238E27FC236}">
                <a16:creationId xmlns:a16="http://schemas.microsoft.com/office/drawing/2014/main" id="{3E5A3B3A-48BF-48F3-838A-1D37D659740B}"/>
              </a:ext>
            </a:extLst>
          </p:cNvPr>
          <p:cNvSpPr txBox="1">
            <a:spLocks/>
          </p:cNvSpPr>
          <p:nvPr/>
        </p:nvSpPr>
        <p:spPr>
          <a:xfrm>
            <a:off x="233457" y="4019516"/>
            <a:ext cx="2585943" cy="369311"/>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schemeClr val="accent6"/>
                </a:solidFill>
                <a:effectLst/>
                <a:uLnTx/>
                <a:uFillTx/>
                <a:latin typeface="VIC" panose="00000500000000000000" pitchFamily="2" charset="0"/>
              </a:rPr>
              <a:t>General law bundle of deeds (deed - based)</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600" b="1" i="0" u="none" strike="noStrike" kern="1200" cap="none" spc="0" normalizeH="0" baseline="0" noProof="0">
              <a:ln>
                <a:noFill/>
              </a:ln>
              <a:solidFill>
                <a:schemeClr val="accent6"/>
              </a:solidFill>
              <a:effectLst/>
              <a:uLnTx/>
              <a:uFillTx/>
              <a:latin typeface="VIC" panose="00000500000000000000" pitchFamily="2" charset="0"/>
            </a:endParaRPr>
          </a:p>
        </p:txBody>
      </p:sp>
      <p:sp>
        <p:nvSpPr>
          <p:cNvPr id="57" name="Text Placeholder 19">
            <a:extLst>
              <a:ext uri="{FF2B5EF4-FFF2-40B4-BE49-F238E27FC236}">
                <a16:creationId xmlns:a16="http://schemas.microsoft.com/office/drawing/2014/main" id="{824F15AC-D1FA-4124-8143-C9E2B3BFF8DF}"/>
              </a:ext>
            </a:extLst>
          </p:cNvPr>
          <p:cNvSpPr txBox="1">
            <a:spLocks/>
          </p:cNvSpPr>
          <p:nvPr/>
        </p:nvSpPr>
        <p:spPr>
          <a:xfrm>
            <a:off x="6326144" y="4019516"/>
            <a:ext cx="2585943" cy="369311"/>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schemeClr val="accent6"/>
                </a:solidFill>
                <a:effectLst/>
                <a:uLnTx/>
                <a:uFillTx/>
                <a:latin typeface="VIC" panose="00000500000000000000" pitchFamily="2" charset="0"/>
              </a:rPr>
              <a:t>Paper certificate of title and computer folio</a:t>
            </a:r>
          </a:p>
        </p:txBody>
      </p:sp>
      <p:sp>
        <p:nvSpPr>
          <p:cNvPr id="58" name="Text Placeholder 20">
            <a:extLst>
              <a:ext uri="{FF2B5EF4-FFF2-40B4-BE49-F238E27FC236}">
                <a16:creationId xmlns:a16="http://schemas.microsoft.com/office/drawing/2014/main" id="{060A5355-54A4-4C29-8DB4-65BBE492E2EC}"/>
              </a:ext>
            </a:extLst>
          </p:cNvPr>
          <p:cNvSpPr txBox="1">
            <a:spLocks/>
          </p:cNvSpPr>
          <p:nvPr/>
        </p:nvSpPr>
        <p:spPr>
          <a:xfrm>
            <a:off x="9374144" y="4019516"/>
            <a:ext cx="2585943" cy="369311"/>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schemeClr val="accent6"/>
                </a:solidFill>
                <a:effectLst/>
                <a:uLnTx/>
                <a:uFillTx/>
                <a:latin typeface="VIC" panose="00000500000000000000" pitchFamily="2" charset="0"/>
              </a:rPr>
              <a:t>100% Electronic certificate of title</a:t>
            </a:r>
          </a:p>
        </p:txBody>
      </p:sp>
      <p:pic>
        <p:nvPicPr>
          <p:cNvPr id="60" name="Picture 2" descr="What do deeds look like? - The University of Nottingham">
            <a:extLst>
              <a:ext uri="{FF2B5EF4-FFF2-40B4-BE49-F238E27FC236}">
                <a16:creationId xmlns:a16="http://schemas.microsoft.com/office/drawing/2014/main" id="{C6DF9ADF-54B7-409F-A9F6-CC3AABFA6C3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706" b="94902" l="1250" r="96750">
                        <a14:foregroundMark x1="11000" y1="34902" x2="10000" y2="31765"/>
                        <a14:foregroundMark x1="7000" y1="19608" x2="7000" y2="19608"/>
                        <a14:foregroundMark x1="26500" y1="10588" x2="38500" y2="11765"/>
                        <a14:foregroundMark x1="35500" y1="4706" x2="35500" y2="4706"/>
                        <a14:foregroundMark x1="71500" y1="4706" x2="71500" y2="4706"/>
                        <a14:foregroundMark x1="89500" y1="34902" x2="97500" y2="83922"/>
                        <a14:foregroundMark x1="97500" y1="83922" x2="83750" y2="95686"/>
                        <a14:foregroundMark x1="83750" y1="95686" x2="44000" y2="94510"/>
                        <a14:foregroundMark x1="92750" y1="60000" x2="92750" y2="60000"/>
                        <a14:foregroundMark x1="96750" y1="84706" x2="96750" y2="84706"/>
                        <a14:foregroundMark x1="6000" y1="70196" x2="6000" y2="70196"/>
                        <a14:foregroundMark x1="59000" y1="75294" x2="59000" y2="75294"/>
                        <a14:foregroundMark x1="1250" y1="62353" x2="1250" y2="62353"/>
                      </a14:backgroundRemoval>
                    </a14:imgEffect>
                  </a14:imgLayer>
                </a14:imgProps>
              </a:ext>
              <a:ext uri="{28A0092B-C50C-407E-A947-70E740481C1C}">
                <a14:useLocalDpi xmlns:a14="http://schemas.microsoft.com/office/drawing/2010/main" val="0"/>
              </a:ext>
            </a:extLst>
          </a:blip>
          <a:srcRect/>
          <a:stretch>
            <a:fillRect/>
          </a:stretch>
        </p:blipFill>
        <p:spPr bwMode="auto">
          <a:xfrm>
            <a:off x="164008" y="1667582"/>
            <a:ext cx="3044135" cy="1940636"/>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61" name="Picture 60">
            <a:extLst>
              <a:ext uri="{FF2B5EF4-FFF2-40B4-BE49-F238E27FC236}">
                <a16:creationId xmlns:a16="http://schemas.microsoft.com/office/drawing/2014/main" id="{C0FB62C5-11D5-4BF2-83FA-F3673D59DB16}"/>
              </a:ext>
            </a:extLst>
          </p:cNvPr>
          <p:cNvPicPr>
            <a:picLocks noChangeAspect="1"/>
          </p:cNvPicPr>
          <p:nvPr/>
        </p:nvPicPr>
        <p:blipFill rotWithShape="1">
          <a:blip r:embed="rId5"/>
          <a:srcRect t="6521" b="2676"/>
          <a:stretch/>
        </p:blipFill>
        <p:spPr>
          <a:xfrm>
            <a:off x="3541272" y="1217759"/>
            <a:ext cx="1451210" cy="2111658"/>
          </a:xfrm>
          <a:prstGeom prst="rect">
            <a:avLst/>
          </a:prstGeom>
          <a:ln>
            <a:noFill/>
          </a:ln>
          <a:effectLst>
            <a:outerShdw blurRad="190500" algn="tl" rotWithShape="0">
              <a:srgbClr val="000000">
                <a:alpha val="70000"/>
              </a:srgbClr>
            </a:outerShdw>
          </a:effectLst>
        </p:spPr>
      </p:pic>
      <p:pic>
        <p:nvPicPr>
          <p:cNvPr id="62" name="Picture 61">
            <a:extLst>
              <a:ext uri="{FF2B5EF4-FFF2-40B4-BE49-F238E27FC236}">
                <a16:creationId xmlns:a16="http://schemas.microsoft.com/office/drawing/2014/main" id="{D4B032E4-EF0D-4ED5-96D8-63BCA05A107D}"/>
              </a:ext>
            </a:extLst>
          </p:cNvPr>
          <p:cNvPicPr>
            <a:picLocks noChangeAspect="1"/>
          </p:cNvPicPr>
          <p:nvPr/>
        </p:nvPicPr>
        <p:blipFill rotWithShape="1">
          <a:blip r:embed="rId5"/>
          <a:srcRect t="6521" b="2676"/>
          <a:stretch/>
        </p:blipFill>
        <p:spPr>
          <a:xfrm>
            <a:off x="4054905" y="1543591"/>
            <a:ext cx="1421066" cy="2067795"/>
          </a:xfrm>
          <a:prstGeom prst="rect">
            <a:avLst/>
          </a:prstGeom>
          <a:ln>
            <a:noFill/>
          </a:ln>
          <a:effectLst>
            <a:outerShdw blurRad="190500" algn="tl" rotWithShape="0">
              <a:srgbClr val="000000">
                <a:alpha val="70000"/>
              </a:srgbClr>
            </a:outerShdw>
          </a:effectLst>
        </p:spPr>
      </p:pic>
      <p:sp>
        <p:nvSpPr>
          <p:cNvPr id="69" name="TextBox 68">
            <a:extLst>
              <a:ext uri="{FF2B5EF4-FFF2-40B4-BE49-F238E27FC236}">
                <a16:creationId xmlns:a16="http://schemas.microsoft.com/office/drawing/2014/main" id="{897CE144-B166-4540-A1CE-6860CA890025}"/>
              </a:ext>
            </a:extLst>
          </p:cNvPr>
          <p:cNvSpPr txBox="1"/>
          <p:nvPr/>
        </p:nvSpPr>
        <p:spPr>
          <a:xfrm>
            <a:off x="198809" y="3563408"/>
            <a:ext cx="1149654" cy="184666"/>
          </a:xfrm>
          <a:prstGeom prst="rect">
            <a:avLst/>
          </a:prstGeom>
          <a:noFill/>
        </p:spPr>
        <p:txBody>
          <a:bodyPr wrap="square" rtlCol="0">
            <a:spAutoFit/>
          </a:bodyPr>
          <a:lstStyle/>
          <a:p>
            <a:r>
              <a:rPr lang="en-AU" sz="600">
                <a:solidFill>
                  <a:srgbClr val="000000"/>
                </a:solidFill>
                <a:latin typeface="+mj-lt"/>
              </a:rPr>
              <a:t>© University of Nottingham</a:t>
            </a:r>
          </a:p>
        </p:txBody>
      </p:sp>
      <p:pic>
        <p:nvPicPr>
          <p:cNvPr id="10" name="Picture 9" descr="Graphical user interface, text&#10;&#10;Description automatically generated">
            <a:extLst>
              <a:ext uri="{FF2B5EF4-FFF2-40B4-BE49-F238E27FC236}">
                <a16:creationId xmlns:a16="http://schemas.microsoft.com/office/drawing/2014/main" id="{870804A0-BD0F-4061-BA22-62BEF135B8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14769" y="963821"/>
            <a:ext cx="2718288" cy="2876232"/>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DDC05B94-529A-4488-BA87-F5F96BD81C3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90879" y="1012291"/>
            <a:ext cx="2194581" cy="2740456"/>
          </a:xfrm>
          <a:prstGeom prst="rect">
            <a:avLst/>
          </a:prstGeom>
        </p:spPr>
      </p:pic>
    </p:spTree>
    <p:extLst>
      <p:ext uri="{BB962C8B-B14F-4D97-AF65-F5344CB8AC3E}">
        <p14:creationId xmlns:p14="http://schemas.microsoft.com/office/powerpoint/2010/main" val="3440963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500"/>
                                        <p:tgtEl>
                                          <p:spTgt spid="5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fade">
                                      <p:cBhvr>
                                        <p:cTn id="10" dur="500"/>
                                        <p:tgtEl>
                                          <p:spTgt spid="4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animEffect transition="in" filter="fade">
                                      <p:cBhvr>
                                        <p:cTn id="13" dur="500"/>
                                        <p:tgtEl>
                                          <p:spTgt spid="52"/>
                                        </p:tgtEl>
                                      </p:cBhvr>
                                    </p:animEffect>
                                  </p:childTnLst>
                                </p:cTn>
                              </p:par>
                              <p:par>
                                <p:cTn id="14" presetID="10" presetClass="entr" presetSubtype="0" fill="hold" nodeType="withEffect">
                                  <p:stCondLst>
                                    <p:cond delay="0"/>
                                  </p:stCondLst>
                                  <p:childTnLst>
                                    <p:set>
                                      <p:cBhvr>
                                        <p:cTn id="15" dur="1" fill="hold">
                                          <p:stCondLst>
                                            <p:cond delay="0"/>
                                          </p:stCondLst>
                                        </p:cTn>
                                        <p:tgtEl>
                                          <p:spTgt spid="61"/>
                                        </p:tgtEl>
                                        <p:attrNameLst>
                                          <p:attrName>style.visibility</p:attrName>
                                        </p:attrNameLst>
                                      </p:cBhvr>
                                      <p:to>
                                        <p:strVal val="visible"/>
                                      </p:to>
                                    </p:set>
                                    <p:animEffect transition="in" filter="fade">
                                      <p:cBhvr>
                                        <p:cTn id="16" dur="500"/>
                                        <p:tgtEl>
                                          <p:spTgt spid="61"/>
                                        </p:tgtEl>
                                      </p:cBhvr>
                                    </p:animEffect>
                                  </p:childTnLst>
                                </p:cTn>
                              </p:par>
                              <p:par>
                                <p:cTn id="17" presetID="10" presetClass="entr" presetSubtype="0" fill="hold" nodeType="withEffect">
                                  <p:stCondLst>
                                    <p:cond delay="0"/>
                                  </p:stCondLst>
                                  <p:childTnLst>
                                    <p:set>
                                      <p:cBhvr>
                                        <p:cTn id="18" dur="1" fill="hold">
                                          <p:stCondLst>
                                            <p:cond delay="0"/>
                                          </p:stCondLst>
                                        </p:cTn>
                                        <p:tgtEl>
                                          <p:spTgt spid="62"/>
                                        </p:tgtEl>
                                        <p:attrNameLst>
                                          <p:attrName>style.visibility</p:attrName>
                                        </p:attrNameLst>
                                      </p:cBhvr>
                                      <p:to>
                                        <p:strVal val="visible"/>
                                      </p:to>
                                    </p:set>
                                    <p:animEffect transition="in" filter="fade">
                                      <p:cBhvr>
                                        <p:cTn id="19" dur="500"/>
                                        <p:tgtEl>
                                          <p:spTgt spid="6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3"/>
                                        </p:tgtEl>
                                        <p:attrNameLst>
                                          <p:attrName>style.visibility</p:attrName>
                                        </p:attrNameLst>
                                      </p:cBhvr>
                                      <p:to>
                                        <p:strVal val="visible"/>
                                      </p:to>
                                    </p:set>
                                    <p:animEffect transition="in" filter="fade">
                                      <p:cBhvr>
                                        <p:cTn id="24" dur="500"/>
                                        <p:tgtEl>
                                          <p:spTgt spid="5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7"/>
                                        </p:tgtEl>
                                        <p:attrNameLst>
                                          <p:attrName>style.visibility</p:attrName>
                                        </p:attrNameLst>
                                      </p:cBhvr>
                                      <p:to>
                                        <p:strVal val="visible"/>
                                      </p:to>
                                    </p:set>
                                    <p:animEffect transition="in" filter="fade">
                                      <p:cBhvr>
                                        <p:cTn id="27" dur="500"/>
                                        <p:tgtEl>
                                          <p:spTgt spid="57"/>
                                        </p:tgtEl>
                                      </p:cBhvr>
                                    </p:animEffect>
                                  </p:childTnLst>
                                </p:cTn>
                              </p:par>
                              <p:par>
                                <p:cTn id="28" presetID="10" presetClass="entr" presetSubtype="0" fill="hold"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4"/>
                                        </p:tgtEl>
                                        <p:attrNameLst>
                                          <p:attrName>style.visibility</p:attrName>
                                        </p:attrNameLst>
                                      </p:cBhvr>
                                      <p:to>
                                        <p:strVal val="visible"/>
                                      </p:to>
                                    </p:set>
                                    <p:animEffect transition="in" filter="fade">
                                      <p:cBhvr>
                                        <p:cTn id="35" dur="500"/>
                                        <p:tgtEl>
                                          <p:spTgt spid="5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8"/>
                                        </p:tgtEl>
                                        <p:attrNameLst>
                                          <p:attrName>style.visibility</p:attrName>
                                        </p:attrNameLst>
                                      </p:cBhvr>
                                      <p:to>
                                        <p:strVal val="visible"/>
                                      </p:to>
                                    </p:set>
                                    <p:animEffect transition="in" filter="fade">
                                      <p:cBhvr>
                                        <p:cTn id="38" dur="500"/>
                                        <p:tgtEl>
                                          <p:spTgt spid="58"/>
                                        </p:tgtEl>
                                      </p:cBhvr>
                                    </p:animEffect>
                                  </p:childTnLst>
                                </p:cTn>
                              </p:par>
                              <p:par>
                                <p:cTn id="39" presetID="10" presetClass="entr" presetSubtype="0" fill="hold" nodeType="with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P spid="44" grpId="0" animBg="1"/>
      <p:bldP spid="52" grpId="0"/>
      <p:bldP spid="53" grpId="0"/>
      <p:bldP spid="54" grpId="0"/>
      <p:bldP spid="57" grpId="0"/>
      <p:bldP spid="58"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C5E8-2210-4AF0-9E93-59AFA26CB08E}"/>
              </a:ext>
            </a:extLst>
          </p:cNvPr>
          <p:cNvSpPr>
            <a:spLocks noGrp="1"/>
          </p:cNvSpPr>
          <p:nvPr>
            <p:ph type="title"/>
          </p:nvPr>
        </p:nvSpPr>
        <p:spPr/>
        <p:txBody>
          <a:bodyPr/>
          <a:lstStyle/>
          <a:p>
            <a:r>
              <a:rPr lang="en-AU"/>
              <a:t>Requisition rates</a:t>
            </a:r>
          </a:p>
        </p:txBody>
      </p:sp>
      <p:sp>
        <p:nvSpPr>
          <p:cNvPr id="15" name="TextBox 14">
            <a:extLst>
              <a:ext uri="{FF2B5EF4-FFF2-40B4-BE49-F238E27FC236}">
                <a16:creationId xmlns:a16="http://schemas.microsoft.com/office/drawing/2014/main" id="{7E6F1B77-7525-4A3A-87BF-8F157E7C0178}"/>
              </a:ext>
            </a:extLst>
          </p:cNvPr>
          <p:cNvSpPr txBox="1"/>
          <p:nvPr/>
        </p:nvSpPr>
        <p:spPr>
          <a:xfrm>
            <a:off x="567956" y="882316"/>
            <a:ext cx="11030486" cy="991992"/>
          </a:xfrm>
          <a:prstGeom prst="rect">
            <a:avLst/>
          </a:prstGeom>
          <a:solidFill>
            <a:schemeClr val="accent6"/>
          </a:solidFill>
        </p:spPr>
        <p:txBody>
          <a:bodyPr wrap="square" lIns="144000" tIns="144000" rIns="144000" bIns="144000" rtlCol="0">
            <a:noAutofit/>
          </a:bodyPr>
          <a:lstStyle/>
          <a:p>
            <a:pPr algn="ctr"/>
            <a:r>
              <a:rPr lang="en-AU">
                <a:solidFill>
                  <a:schemeClr val="bg1"/>
                </a:solidFill>
                <a:latin typeface="VIC" panose="00000500000000000000" pitchFamily="2" charset="0"/>
              </a:rPr>
              <a:t>Plans are a vital support to many instruments examined</a:t>
            </a:r>
          </a:p>
          <a:p>
            <a:pPr algn="ctr"/>
            <a:r>
              <a:rPr lang="en-AU">
                <a:solidFill>
                  <a:schemeClr val="bg1"/>
                </a:solidFill>
                <a:latin typeface="VIC" panose="00000500000000000000" pitchFamily="2" charset="0"/>
              </a:rPr>
              <a:t>The correctness of both the plan and the instrument is critical to the accuracy and integrity of the Register</a:t>
            </a:r>
          </a:p>
        </p:txBody>
      </p:sp>
      <p:pic>
        <p:nvPicPr>
          <p:cNvPr id="4" name="Picture 3">
            <a:extLst>
              <a:ext uri="{FF2B5EF4-FFF2-40B4-BE49-F238E27FC236}">
                <a16:creationId xmlns:a16="http://schemas.microsoft.com/office/drawing/2014/main" id="{7C6FCACB-41AE-415F-9EE1-DD791FFFAF00}"/>
              </a:ext>
            </a:extLst>
          </p:cNvPr>
          <p:cNvPicPr>
            <a:picLocks noChangeAspect="1"/>
          </p:cNvPicPr>
          <p:nvPr/>
        </p:nvPicPr>
        <p:blipFill>
          <a:blip r:embed="rId3"/>
          <a:stretch>
            <a:fillRect/>
          </a:stretch>
        </p:blipFill>
        <p:spPr>
          <a:xfrm>
            <a:off x="-268224" y="1977982"/>
            <a:ext cx="12192000" cy="4751383"/>
          </a:xfrm>
          <a:prstGeom prst="rect">
            <a:avLst/>
          </a:prstGeom>
        </p:spPr>
      </p:pic>
    </p:spTree>
    <p:extLst>
      <p:ext uri="{BB962C8B-B14F-4D97-AF65-F5344CB8AC3E}">
        <p14:creationId xmlns:p14="http://schemas.microsoft.com/office/powerpoint/2010/main" val="2574642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C5E8-2210-4AF0-9E93-59AFA26CB08E}"/>
              </a:ext>
            </a:extLst>
          </p:cNvPr>
          <p:cNvSpPr>
            <a:spLocks noGrp="1"/>
          </p:cNvSpPr>
          <p:nvPr>
            <p:ph type="title"/>
          </p:nvPr>
        </p:nvSpPr>
        <p:spPr/>
        <p:txBody>
          <a:bodyPr/>
          <a:lstStyle/>
          <a:p>
            <a:r>
              <a:rPr lang="en-AU"/>
              <a:t>Stoppage times and common plan based requisitions</a:t>
            </a:r>
          </a:p>
        </p:txBody>
      </p:sp>
      <p:sp>
        <p:nvSpPr>
          <p:cNvPr id="10" name="TextBox 9">
            <a:extLst>
              <a:ext uri="{FF2B5EF4-FFF2-40B4-BE49-F238E27FC236}">
                <a16:creationId xmlns:a16="http://schemas.microsoft.com/office/drawing/2014/main" id="{E6D3E25E-357A-4BAE-9FD4-4F1D43ED39DD}"/>
              </a:ext>
            </a:extLst>
          </p:cNvPr>
          <p:cNvSpPr txBox="1"/>
          <p:nvPr/>
        </p:nvSpPr>
        <p:spPr>
          <a:xfrm>
            <a:off x="495521" y="2921482"/>
            <a:ext cx="9732493" cy="1014134"/>
          </a:xfrm>
          <a:prstGeom prst="rect">
            <a:avLst/>
          </a:prstGeom>
          <a:solidFill>
            <a:schemeClr val="accent5"/>
          </a:solidFill>
        </p:spPr>
        <p:txBody>
          <a:bodyPr wrap="square" lIns="144000" tIns="144000" rIns="144000" bIns="144000" rtlCol="0">
            <a:spAutoFit/>
          </a:bodyPr>
          <a:lstStyle/>
          <a:p>
            <a:r>
              <a:rPr lang="en-AU" sz="1600">
                <a:solidFill>
                  <a:schemeClr val="bg1"/>
                </a:solidFill>
                <a:latin typeface="VIC" panose="00000500000000000000" pitchFamily="2" charset="0"/>
              </a:rPr>
              <a:t>47.6% Stopped for Council Consent</a:t>
            </a:r>
          </a:p>
        </p:txBody>
      </p:sp>
      <p:sp>
        <p:nvSpPr>
          <p:cNvPr id="15" name="TextBox 14">
            <a:extLst>
              <a:ext uri="{FF2B5EF4-FFF2-40B4-BE49-F238E27FC236}">
                <a16:creationId xmlns:a16="http://schemas.microsoft.com/office/drawing/2014/main" id="{7E6F1B77-7525-4A3A-87BF-8F157E7C0178}"/>
              </a:ext>
            </a:extLst>
          </p:cNvPr>
          <p:cNvSpPr txBox="1"/>
          <p:nvPr/>
        </p:nvSpPr>
        <p:spPr>
          <a:xfrm>
            <a:off x="495523" y="1624336"/>
            <a:ext cx="5150365" cy="1072255"/>
          </a:xfrm>
          <a:prstGeom prst="rect">
            <a:avLst/>
          </a:prstGeom>
          <a:solidFill>
            <a:schemeClr val="accent6"/>
          </a:solidFill>
        </p:spPr>
        <p:txBody>
          <a:bodyPr wrap="square" lIns="144000" tIns="144000" rIns="144000" bIns="144000" rtlCol="0">
            <a:noAutofit/>
          </a:bodyPr>
          <a:lstStyle/>
          <a:p>
            <a:r>
              <a:rPr lang="en-AU" sz="1600">
                <a:solidFill>
                  <a:schemeClr val="bg1"/>
                </a:solidFill>
                <a:latin typeface="VIC" panose="00000500000000000000" pitchFamily="2" charset="0"/>
              </a:rPr>
              <a:t>Average days stopped per instrument  </a:t>
            </a:r>
          </a:p>
        </p:txBody>
      </p:sp>
      <p:sp>
        <p:nvSpPr>
          <p:cNvPr id="9" name="TextBox 8">
            <a:extLst>
              <a:ext uri="{FF2B5EF4-FFF2-40B4-BE49-F238E27FC236}">
                <a16:creationId xmlns:a16="http://schemas.microsoft.com/office/drawing/2014/main" id="{5216F8CB-88C6-4EA7-8B0E-E8AB996D9D59}"/>
              </a:ext>
            </a:extLst>
          </p:cNvPr>
          <p:cNvSpPr txBox="1"/>
          <p:nvPr/>
        </p:nvSpPr>
        <p:spPr>
          <a:xfrm>
            <a:off x="495521" y="4224448"/>
            <a:ext cx="8244442" cy="1014134"/>
          </a:xfrm>
          <a:prstGeom prst="rect">
            <a:avLst/>
          </a:prstGeom>
          <a:solidFill>
            <a:schemeClr val="accent3">
              <a:lumMod val="75000"/>
            </a:schemeClr>
          </a:solidFill>
        </p:spPr>
        <p:txBody>
          <a:bodyPr wrap="square" lIns="144000" tIns="144000" rIns="144000" bIns="144000" rtlCol="0">
            <a:spAutoFit/>
          </a:bodyPr>
          <a:lstStyle/>
          <a:p>
            <a:r>
              <a:rPr lang="en-AU" sz="1600">
                <a:solidFill>
                  <a:schemeClr val="bg1"/>
                </a:solidFill>
                <a:latin typeface="VIC" panose="00000500000000000000" pitchFamily="2" charset="0"/>
              </a:rPr>
              <a:t>36.1% Stopped for Re-Certification</a:t>
            </a:r>
          </a:p>
        </p:txBody>
      </p:sp>
      <p:sp>
        <p:nvSpPr>
          <p:cNvPr id="4" name="TextBox 3">
            <a:extLst>
              <a:ext uri="{FF2B5EF4-FFF2-40B4-BE49-F238E27FC236}">
                <a16:creationId xmlns:a16="http://schemas.microsoft.com/office/drawing/2014/main" id="{20303F14-3AA6-4C3A-826F-5A24DB44DE21}"/>
              </a:ext>
            </a:extLst>
          </p:cNvPr>
          <p:cNvSpPr txBox="1"/>
          <p:nvPr/>
        </p:nvSpPr>
        <p:spPr>
          <a:xfrm>
            <a:off x="5187422" y="1850360"/>
            <a:ext cx="2131165" cy="697446"/>
          </a:xfrm>
          <a:prstGeom prst="rect">
            <a:avLst/>
          </a:prstGeom>
          <a:noFill/>
        </p:spPr>
        <p:txBody>
          <a:bodyPr vert="horz" wrap="square" rtlCol="0">
            <a:spAutoFit/>
          </a:bodyPr>
          <a:lstStyle/>
          <a:p>
            <a:pPr algn="ctr"/>
            <a:r>
              <a:rPr lang="en-AU" b="1"/>
              <a:t>59.6 DAYS</a:t>
            </a:r>
          </a:p>
        </p:txBody>
      </p:sp>
      <p:sp>
        <p:nvSpPr>
          <p:cNvPr id="11" name="TextBox 10">
            <a:extLst>
              <a:ext uri="{FF2B5EF4-FFF2-40B4-BE49-F238E27FC236}">
                <a16:creationId xmlns:a16="http://schemas.microsoft.com/office/drawing/2014/main" id="{9F469660-3623-45CA-870E-0215E93E534C}"/>
              </a:ext>
            </a:extLst>
          </p:cNvPr>
          <p:cNvSpPr txBox="1"/>
          <p:nvPr/>
        </p:nvSpPr>
        <p:spPr>
          <a:xfrm>
            <a:off x="10021693" y="3079826"/>
            <a:ext cx="1674786" cy="697446"/>
          </a:xfrm>
          <a:prstGeom prst="rect">
            <a:avLst/>
          </a:prstGeom>
          <a:noFill/>
        </p:spPr>
        <p:txBody>
          <a:bodyPr vert="horz" wrap="square" rtlCol="0">
            <a:spAutoFit/>
          </a:bodyPr>
          <a:lstStyle/>
          <a:p>
            <a:pPr algn="ctr"/>
            <a:r>
              <a:rPr lang="en-AU" b="1"/>
              <a:t>143.7 DAYS</a:t>
            </a:r>
          </a:p>
        </p:txBody>
      </p:sp>
      <p:sp>
        <p:nvSpPr>
          <p:cNvPr id="13" name="TextBox 12">
            <a:extLst>
              <a:ext uri="{FF2B5EF4-FFF2-40B4-BE49-F238E27FC236}">
                <a16:creationId xmlns:a16="http://schemas.microsoft.com/office/drawing/2014/main" id="{D1C249FF-B489-4EBA-B3BF-386C1E5F9577}"/>
              </a:ext>
            </a:extLst>
          </p:cNvPr>
          <p:cNvSpPr txBox="1"/>
          <p:nvPr/>
        </p:nvSpPr>
        <p:spPr>
          <a:xfrm>
            <a:off x="8553228" y="4381871"/>
            <a:ext cx="1674786" cy="697446"/>
          </a:xfrm>
          <a:prstGeom prst="rect">
            <a:avLst/>
          </a:prstGeom>
          <a:noFill/>
        </p:spPr>
        <p:txBody>
          <a:bodyPr vert="horz" wrap="square" rtlCol="0">
            <a:spAutoFit/>
          </a:bodyPr>
          <a:lstStyle/>
          <a:p>
            <a:pPr algn="ctr"/>
            <a:r>
              <a:rPr lang="en-AU" b="1"/>
              <a:t>109.1 DAYS</a:t>
            </a:r>
          </a:p>
        </p:txBody>
      </p:sp>
    </p:spTree>
    <p:extLst>
      <p:ext uri="{BB962C8B-B14F-4D97-AF65-F5344CB8AC3E}">
        <p14:creationId xmlns:p14="http://schemas.microsoft.com/office/powerpoint/2010/main" val="21246680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C5E8-2210-4AF0-9E93-59AFA26CB08E}"/>
              </a:ext>
            </a:extLst>
          </p:cNvPr>
          <p:cNvSpPr>
            <a:spLocks noGrp="1"/>
          </p:cNvSpPr>
          <p:nvPr>
            <p:ph type="title"/>
          </p:nvPr>
        </p:nvSpPr>
        <p:spPr/>
        <p:txBody>
          <a:bodyPr/>
          <a:lstStyle/>
          <a:p>
            <a:r>
              <a:rPr lang="en-AU"/>
              <a:t>Stoppage times and common plan based requisitions</a:t>
            </a:r>
          </a:p>
        </p:txBody>
      </p:sp>
      <p:sp>
        <p:nvSpPr>
          <p:cNvPr id="10" name="TextBox 9">
            <a:extLst>
              <a:ext uri="{FF2B5EF4-FFF2-40B4-BE49-F238E27FC236}">
                <a16:creationId xmlns:a16="http://schemas.microsoft.com/office/drawing/2014/main" id="{E6D3E25E-357A-4BAE-9FD4-4F1D43ED39DD}"/>
              </a:ext>
            </a:extLst>
          </p:cNvPr>
          <p:cNvSpPr txBox="1"/>
          <p:nvPr/>
        </p:nvSpPr>
        <p:spPr>
          <a:xfrm>
            <a:off x="676274" y="1601114"/>
            <a:ext cx="9732493" cy="537034"/>
          </a:xfrm>
          <a:prstGeom prst="rect">
            <a:avLst/>
          </a:prstGeom>
          <a:solidFill>
            <a:schemeClr val="accent5"/>
          </a:solidFill>
        </p:spPr>
        <p:txBody>
          <a:bodyPr wrap="square" lIns="144000" tIns="144000" rIns="144000" bIns="144000" rtlCol="0">
            <a:spAutoFit/>
          </a:bodyPr>
          <a:lstStyle/>
          <a:p>
            <a:r>
              <a:rPr lang="en-AU" sz="1600">
                <a:solidFill>
                  <a:schemeClr val="bg1"/>
                </a:solidFill>
                <a:latin typeface="VIC" panose="00000500000000000000" pitchFamily="2" charset="0"/>
              </a:rPr>
              <a:t>47.6% Stopped for Council Consent</a:t>
            </a:r>
          </a:p>
        </p:txBody>
      </p:sp>
      <p:sp>
        <p:nvSpPr>
          <p:cNvPr id="15" name="TextBox 14">
            <a:extLst>
              <a:ext uri="{FF2B5EF4-FFF2-40B4-BE49-F238E27FC236}">
                <a16:creationId xmlns:a16="http://schemas.microsoft.com/office/drawing/2014/main" id="{7E6F1B77-7525-4A3A-87BF-8F157E7C0178}"/>
              </a:ext>
            </a:extLst>
          </p:cNvPr>
          <p:cNvSpPr txBox="1"/>
          <p:nvPr/>
        </p:nvSpPr>
        <p:spPr>
          <a:xfrm>
            <a:off x="676276" y="914211"/>
            <a:ext cx="5150365" cy="567812"/>
          </a:xfrm>
          <a:prstGeom prst="rect">
            <a:avLst/>
          </a:prstGeom>
          <a:solidFill>
            <a:schemeClr val="accent6"/>
          </a:solidFill>
        </p:spPr>
        <p:txBody>
          <a:bodyPr wrap="square" lIns="144000" tIns="144000" rIns="144000" bIns="144000" rtlCol="0">
            <a:noAutofit/>
          </a:bodyPr>
          <a:lstStyle/>
          <a:p>
            <a:r>
              <a:rPr lang="en-AU" sz="1600">
                <a:solidFill>
                  <a:schemeClr val="bg1"/>
                </a:solidFill>
                <a:latin typeface="VIC" panose="00000500000000000000" pitchFamily="2" charset="0"/>
              </a:rPr>
              <a:t>Average days stopped per instrument  </a:t>
            </a:r>
          </a:p>
        </p:txBody>
      </p:sp>
      <p:sp>
        <p:nvSpPr>
          <p:cNvPr id="16" name="TextBox 15">
            <a:extLst>
              <a:ext uri="{FF2B5EF4-FFF2-40B4-BE49-F238E27FC236}">
                <a16:creationId xmlns:a16="http://schemas.microsoft.com/office/drawing/2014/main" id="{F32BE572-B0EB-4F1A-8531-4803D9E633D4}"/>
              </a:ext>
            </a:extLst>
          </p:cNvPr>
          <p:cNvSpPr txBox="1"/>
          <p:nvPr/>
        </p:nvSpPr>
        <p:spPr>
          <a:xfrm>
            <a:off x="676273" y="3802624"/>
            <a:ext cx="11056086" cy="2862322"/>
          </a:xfrm>
          <a:prstGeom prst="rect">
            <a:avLst/>
          </a:prstGeom>
          <a:noFill/>
        </p:spPr>
        <p:txBody>
          <a:bodyPr wrap="square" numCol="2" spcCol="540000">
            <a:spAutoFit/>
          </a:bodyPr>
          <a:lstStyle/>
          <a:p>
            <a:r>
              <a:rPr lang="en-AU" sz="1200" b="1">
                <a:effectLst/>
                <a:latin typeface="VIC" panose="00000500000000000000" pitchFamily="2" charset="0"/>
                <a:ea typeface="Calibri" panose="020F0502020204030204" pitchFamily="34" charset="0"/>
                <a:cs typeface="Times New Roman" panose="02020603050405020304" pitchFamily="18" charset="0"/>
              </a:rPr>
              <a:t>Easements</a:t>
            </a:r>
            <a:endParaRPr lang="en-AU" sz="1200">
              <a:effectLst/>
              <a:latin typeface="VIC" panose="00000500000000000000" pitchFamily="2" charset="0"/>
              <a:ea typeface="Calibri" panose="020F0502020204030204" pitchFamily="34" charset="0"/>
              <a:cs typeface="Times New Roman" panose="02020603050405020304" pitchFamily="18" charset="0"/>
            </a:endParaRPr>
          </a:p>
          <a:p>
            <a:pPr marL="800100" lvl="1" indent="-342900">
              <a:buSzPts val="1100"/>
              <a:buFont typeface="Segoe UI" panose="020B0502040204020203" pitchFamily="34" charset="0"/>
              <a:buChar char="-"/>
            </a:pPr>
            <a:r>
              <a:rPr lang="en-AU" sz="1200">
                <a:effectLst/>
                <a:latin typeface="VIC" panose="00000500000000000000" pitchFamily="2" charset="0"/>
                <a:ea typeface="Times New Roman" panose="02020603050405020304" pitchFamily="18" charset="0"/>
                <a:cs typeface="Times New Roman" panose="02020603050405020304" pitchFamily="18" charset="0"/>
              </a:rPr>
              <a:t>being omitted in error or removed without reference to acceptable grounds for removal</a:t>
            </a:r>
          </a:p>
          <a:p>
            <a:pPr marL="800100" lvl="1" indent="-342900">
              <a:buSzPts val="1100"/>
              <a:buFont typeface="Segoe UI" panose="020B0502040204020203" pitchFamily="34" charset="0"/>
              <a:buChar char="-"/>
            </a:pPr>
            <a:r>
              <a:rPr lang="en-AU" sz="1200">
                <a:latin typeface="VIC" panose="00000500000000000000" pitchFamily="2" charset="0"/>
                <a:ea typeface="Times New Roman" panose="02020603050405020304" pitchFamily="18" charset="0"/>
                <a:cs typeface="Times New Roman" panose="02020603050405020304" pitchFamily="18" charset="0"/>
              </a:rPr>
              <a:t>with</a:t>
            </a:r>
            <a:r>
              <a:rPr lang="en-AU" sz="1200">
                <a:effectLst/>
                <a:latin typeface="VIC" panose="00000500000000000000" pitchFamily="2" charset="0"/>
                <a:ea typeface="Times New Roman" panose="02020603050405020304" pitchFamily="18" charset="0"/>
                <a:cs typeface="Times New Roman" panose="02020603050405020304" pitchFamily="18" charset="0"/>
              </a:rPr>
              <a:t> unacceptable purposes </a:t>
            </a:r>
            <a:r>
              <a:rPr lang="en-AU" sz="1200" u="none" strike="noStrike">
                <a:solidFill>
                  <a:srgbClr val="0563C1"/>
                </a:solidFill>
                <a:effectLst/>
                <a:latin typeface="VIC" panose="00000500000000000000" pitchFamily="2" charset="0"/>
                <a:ea typeface="Calibri" panose="020F0502020204030204" pitchFamily="34" charset="0"/>
                <a:cs typeface="Times New Roman" panose="02020603050405020304" pitchFamily="18" charset="0"/>
              </a:rPr>
              <a:t> </a:t>
            </a:r>
            <a:r>
              <a:rPr lang="en-AU" sz="1200">
                <a:effectLst/>
                <a:latin typeface="VIC" panose="00000500000000000000" pitchFamily="2" charset="0"/>
                <a:ea typeface="Calibri" panose="020F0502020204030204" pitchFamily="34" charset="0"/>
                <a:cs typeface="Times New Roman" panose="02020603050405020304" pitchFamily="18" charset="0"/>
              </a:rPr>
              <a:t> </a:t>
            </a:r>
          </a:p>
          <a:p>
            <a:pPr marL="800100" lvl="1" indent="-342900">
              <a:buFont typeface="Calibri" panose="020F0502020204030204" pitchFamily="34" charset="0"/>
              <a:buChar char="-"/>
            </a:pPr>
            <a:r>
              <a:rPr lang="en-AU" sz="1200">
                <a:solidFill>
                  <a:srgbClr val="000000"/>
                </a:solidFill>
                <a:latin typeface="VIC" panose="00000500000000000000" pitchFamily="2" charset="0"/>
                <a:ea typeface="Calibri" panose="020F0502020204030204" pitchFamily="34" charset="0"/>
                <a:cs typeface="Times New Roman" panose="02020603050405020304" pitchFamily="18" charset="0"/>
              </a:rPr>
              <a:t>Inconsistencies between the intention of the instrument and the purpose of the plan for the creation and/or removal of easements</a:t>
            </a:r>
            <a:endParaRPr lang="en-AU" sz="1200">
              <a:effectLst/>
              <a:latin typeface="VIC" panose="00000500000000000000" pitchFamily="2" charset="0"/>
              <a:ea typeface="Calibri" panose="020F0502020204030204" pitchFamily="34" charset="0"/>
              <a:cs typeface="Times New Roman" panose="02020603050405020304" pitchFamily="18" charset="0"/>
            </a:endParaRPr>
          </a:p>
          <a:p>
            <a:r>
              <a:rPr lang="en-AU" sz="1200">
                <a:effectLst/>
                <a:latin typeface="VIC" panose="00000500000000000000" pitchFamily="2" charset="0"/>
                <a:ea typeface="Calibri" panose="020F0502020204030204" pitchFamily="34" charset="0"/>
                <a:cs typeface="Times New Roman" panose="02020603050405020304" pitchFamily="18" charset="0"/>
              </a:rPr>
              <a:t> </a:t>
            </a:r>
          </a:p>
          <a:p>
            <a:r>
              <a:rPr lang="en-AU" sz="1200" b="1">
                <a:effectLst/>
                <a:latin typeface="VIC" panose="00000500000000000000" pitchFamily="2" charset="0"/>
                <a:ea typeface="Calibri" panose="020F0502020204030204" pitchFamily="34" charset="0"/>
                <a:cs typeface="Times New Roman" panose="02020603050405020304" pitchFamily="18" charset="0"/>
              </a:rPr>
              <a:t>Land</a:t>
            </a:r>
            <a:endParaRPr lang="en-AU" sz="1200">
              <a:effectLst/>
              <a:latin typeface="VIC" panose="00000500000000000000" pitchFamily="2" charset="0"/>
              <a:ea typeface="Calibri" panose="020F0502020204030204" pitchFamily="34" charset="0"/>
              <a:cs typeface="Times New Roman" panose="02020603050405020304" pitchFamily="18" charset="0"/>
            </a:endParaRPr>
          </a:p>
          <a:p>
            <a:pPr marL="800100" lvl="1" indent="-342900">
              <a:buSzPts val="1100"/>
              <a:buFont typeface="Segoe UI" panose="020B0502040204020203" pitchFamily="34" charset="0"/>
              <a:buChar char="-"/>
            </a:pPr>
            <a:r>
              <a:rPr lang="en-AU" sz="1200">
                <a:effectLst/>
                <a:latin typeface="VIC" panose="00000500000000000000" pitchFamily="2" charset="0"/>
                <a:ea typeface="Times New Roman" panose="02020603050405020304" pitchFamily="18" charset="0"/>
                <a:cs typeface="Times New Roman" panose="02020603050405020304" pitchFamily="18" charset="0"/>
              </a:rPr>
              <a:t>being included in a plan of subdivision that cannot be dealt with </a:t>
            </a:r>
            <a:r>
              <a:rPr lang="en-AU" sz="1200">
                <a:latin typeface="VIC" panose="00000500000000000000" pitchFamily="2" charset="0"/>
                <a:ea typeface="Times New Roman" panose="02020603050405020304" pitchFamily="18" charset="0"/>
                <a:cs typeface="Times New Roman" panose="02020603050405020304" pitchFamily="18" charset="0"/>
              </a:rPr>
              <a:t>by</a:t>
            </a:r>
            <a:r>
              <a:rPr lang="en-AU" sz="1200">
                <a:effectLst/>
                <a:latin typeface="VIC" panose="00000500000000000000" pitchFamily="2" charset="0"/>
                <a:ea typeface="Times New Roman" panose="02020603050405020304" pitchFamily="18" charset="0"/>
                <a:cs typeface="Times New Roman" panose="02020603050405020304" pitchFamily="18" charset="0"/>
              </a:rPr>
              <a:t> that instrument type </a:t>
            </a:r>
          </a:p>
          <a:p>
            <a:pPr marL="800100" lvl="1" indent="-342900">
              <a:buSzPts val="1100"/>
              <a:buFont typeface="Segoe UI" panose="020B0502040204020203" pitchFamily="34" charset="0"/>
              <a:buChar char="-"/>
            </a:pPr>
            <a:r>
              <a:rPr lang="en-AU" sz="1200">
                <a:effectLst/>
                <a:latin typeface="VIC" panose="00000500000000000000" pitchFamily="2" charset="0"/>
                <a:ea typeface="Times New Roman" panose="02020603050405020304" pitchFamily="18" charset="0"/>
                <a:cs typeface="Times New Roman" panose="02020603050405020304" pitchFamily="18" charset="0"/>
              </a:rPr>
              <a:t>displaying unacceptable identifiers </a:t>
            </a:r>
            <a:r>
              <a:rPr lang="en-AU" sz="1200" err="1">
                <a:effectLst/>
                <a:latin typeface="VIC" panose="00000500000000000000" pitchFamily="2" charset="0"/>
                <a:ea typeface="Times New Roman" panose="02020603050405020304" pitchFamily="18" charset="0"/>
                <a:cs typeface="Times New Roman" panose="02020603050405020304" pitchFamily="18" charset="0"/>
              </a:rPr>
              <a:t>eg</a:t>
            </a:r>
            <a:r>
              <a:rPr lang="en-AU" sz="1200">
                <a:effectLst/>
                <a:latin typeface="VIC" panose="00000500000000000000" pitchFamily="2" charset="0"/>
                <a:ea typeface="Times New Roman" panose="02020603050405020304" pitchFamily="18" charset="0"/>
                <a:cs typeface="Times New Roman" panose="02020603050405020304" pitchFamily="18" charset="0"/>
              </a:rPr>
              <a:t> duplication across development plans (section 32 )</a:t>
            </a:r>
          </a:p>
          <a:p>
            <a:pPr marL="800100" lvl="1" indent="-342900">
              <a:buSzPts val="1100"/>
              <a:buFont typeface="Segoe UI" panose="020B0502040204020203" pitchFamily="34" charset="0"/>
              <a:buChar char="-"/>
            </a:pPr>
            <a:r>
              <a:rPr lang="en-AU" sz="1200">
                <a:effectLst/>
                <a:latin typeface="VIC" panose="00000500000000000000" pitchFamily="2" charset="0"/>
                <a:ea typeface="Times New Roman" panose="02020603050405020304" pitchFamily="18" charset="0"/>
                <a:cs typeface="Times New Roman" panose="02020603050405020304" pitchFamily="18" charset="0"/>
              </a:rPr>
              <a:t>omitting road abuttals or showing those that are not known to the folio</a:t>
            </a:r>
          </a:p>
          <a:p>
            <a:r>
              <a:rPr lang="en-AU" sz="1200" b="1">
                <a:solidFill>
                  <a:srgbClr val="000000"/>
                </a:solidFill>
                <a:effectLst/>
                <a:latin typeface="VIC" panose="00000500000000000000" pitchFamily="2" charset="0"/>
                <a:ea typeface="Calibri" panose="020F0502020204030204" pitchFamily="34" charset="0"/>
                <a:cs typeface="Times New Roman" panose="02020603050405020304" pitchFamily="18" charset="0"/>
              </a:rPr>
              <a:t>Restrictions</a:t>
            </a:r>
            <a:endParaRPr lang="en-AU" sz="1200">
              <a:effectLst/>
              <a:latin typeface="VIC" panose="00000500000000000000" pitchFamily="2" charset="0"/>
              <a:ea typeface="Calibri" panose="020F0502020204030204" pitchFamily="34" charset="0"/>
              <a:cs typeface="Times New Roman" panose="02020603050405020304" pitchFamily="18" charset="0"/>
            </a:endParaRPr>
          </a:p>
          <a:p>
            <a:pPr marL="800100" lvl="1" indent="-342900">
              <a:buFont typeface="Calibri" panose="020F0502020204030204" pitchFamily="34" charset="0"/>
              <a:buChar char="-"/>
            </a:pPr>
            <a:r>
              <a:rPr lang="en-AU" sz="1200">
                <a:effectLst/>
                <a:latin typeface="VIC" panose="00000500000000000000" pitchFamily="2" charset="0"/>
                <a:ea typeface="Calibri" panose="020F0502020204030204" pitchFamily="34" charset="0"/>
                <a:cs typeface="Times New Roman" panose="02020603050405020304" pitchFamily="18" charset="0"/>
              </a:rPr>
              <a:t>MCP numbers omitted or the MCP number quoted must be changed due to some deficiency in the recorded MCP</a:t>
            </a:r>
          </a:p>
          <a:p>
            <a:pPr marL="800100" lvl="1" indent="-342900">
              <a:buFont typeface="Calibri" panose="020F0502020204030204" pitchFamily="34" charset="0"/>
              <a:buChar char="-"/>
            </a:pPr>
            <a:r>
              <a:rPr lang="en-AU" sz="1200">
                <a:effectLst/>
                <a:latin typeface="VIC" panose="00000500000000000000" pitchFamily="2" charset="0"/>
                <a:ea typeface="Calibri" panose="020F0502020204030204" pitchFamily="34" charset="0"/>
                <a:cs typeface="Times New Roman" panose="02020603050405020304" pitchFamily="18" charset="0"/>
              </a:rPr>
              <a:t>not expressed in the negative</a:t>
            </a:r>
          </a:p>
          <a:p>
            <a:r>
              <a:rPr lang="en-AU" sz="1200">
                <a:effectLst/>
                <a:latin typeface="VIC" panose="00000500000000000000" pitchFamily="2" charset="0"/>
                <a:ea typeface="Calibri" panose="020F0502020204030204" pitchFamily="34" charset="0"/>
                <a:cs typeface="Times New Roman" panose="02020603050405020304" pitchFamily="18" charset="0"/>
              </a:rPr>
              <a:t> </a:t>
            </a:r>
          </a:p>
          <a:p>
            <a:r>
              <a:rPr lang="en-AU" sz="1200" b="1">
                <a:solidFill>
                  <a:srgbClr val="000000"/>
                </a:solidFill>
                <a:effectLst/>
                <a:latin typeface="VIC" panose="00000500000000000000" pitchFamily="2" charset="0"/>
                <a:ea typeface="Calibri" panose="020F0502020204030204" pitchFamily="34" charset="0"/>
                <a:cs typeface="Times New Roman" panose="02020603050405020304" pitchFamily="18" charset="0"/>
              </a:rPr>
              <a:t>Owners Corporations</a:t>
            </a:r>
            <a:endParaRPr lang="en-AU" sz="1200">
              <a:effectLst/>
              <a:latin typeface="VIC" panose="00000500000000000000" pitchFamily="2" charset="0"/>
              <a:ea typeface="Calibri" panose="020F0502020204030204" pitchFamily="34" charset="0"/>
              <a:cs typeface="Times New Roman" panose="02020603050405020304" pitchFamily="18" charset="0"/>
            </a:endParaRPr>
          </a:p>
          <a:p>
            <a:pPr marL="800100" lvl="1" indent="-342900">
              <a:buSzPts val="1100"/>
              <a:buFont typeface="Segoe UI" panose="020B0502040204020203" pitchFamily="34" charset="0"/>
              <a:buChar char="-"/>
            </a:pPr>
            <a:r>
              <a:rPr lang="en-AU" sz="1200">
                <a:solidFill>
                  <a:srgbClr val="000000"/>
                </a:solidFill>
                <a:effectLst/>
                <a:latin typeface="VIC" panose="00000500000000000000" pitchFamily="2" charset="0"/>
                <a:ea typeface="Times New Roman" panose="02020603050405020304" pitchFamily="18" charset="0"/>
                <a:cs typeface="Times New Roman" panose="02020603050405020304" pitchFamily="18" charset="0"/>
              </a:rPr>
              <a:t>Being created in a manner inconsistent with Part 5 of the Subdivision Act 1988</a:t>
            </a:r>
          </a:p>
          <a:p>
            <a:pPr lvl="0">
              <a:buSzPts val="1100"/>
            </a:pPr>
            <a:r>
              <a:rPr lang="en-AU" sz="1200">
                <a:effectLst/>
                <a:latin typeface="VIC" panose="00000500000000000000" pitchFamily="2" charset="0"/>
                <a:ea typeface="Calibri" panose="020F0502020204030204" pitchFamily="34" charset="0"/>
                <a:cs typeface="Times New Roman" panose="02020603050405020304" pitchFamily="18" charset="0"/>
              </a:rPr>
              <a:t> </a:t>
            </a:r>
          </a:p>
          <a:p>
            <a:r>
              <a:rPr lang="en-AU" sz="1200" b="1">
                <a:effectLst/>
                <a:latin typeface="VIC" panose="00000500000000000000" pitchFamily="2" charset="0"/>
                <a:ea typeface="Calibri" panose="020F0502020204030204" pitchFamily="34" charset="0"/>
                <a:cs typeface="Times New Roman" panose="02020603050405020304" pitchFamily="18" charset="0"/>
              </a:rPr>
              <a:t>Stage Plans of Subdivision</a:t>
            </a:r>
            <a:endParaRPr lang="en-AU" sz="1200">
              <a:effectLst/>
              <a:latin typeface="VIC" panose="00000500000000000000" pitchFamily="2" charset="0"/>
              <a:ea typeface="Calibri" panose="020F0502020204030204" pitchFamily="34" charset="0"/>
              <a:cs typeface="Times New Roman" panose="02020603050405020304" pitchFamily="18" charset="0"/>
            </a:endParaRPr>
          </a:p>
          <a:p>
            <a:pPr marL="800100" lvl="1" indent="-342900">
              <a:buSzPts val="1100"/>
              <a:buFont typeface="Segoe UI" panose="020B0502040204020203" pitchFamily="34" charset="0"/>
              <a:buChar char="-"/>
            </a:pPr>
            <a:r>
              <a:rPr lang="en-AU" sz="1200">
                <a:effectLst/>
                <a:latin typeface="VIC" panose="00000500000000000000" pitchFamily="2" charset="0"/>
                <a:ea typeface="Times New Roman" panose="02020603050405020304" pitchFamily="18" charset="0"/>
                <a:cs typeface="Times New Roman" panose="02020603050405020304" pitchFamily="18" charset="0"/>
              </a:rPr>
              <a:t>statement on the certification form releasing the incorrect lots</a:t>
            </a:r>
          </a:p>
          <a:p>
            <a:pPr lvl="0">
              <a:buSzPts val="1100"/>
            </a:pPr>
            <a:endParaRPr lang="en-AU" sz="1100">
              <a:effectLst/>
              <a:latin typeface="VIC" panose="00000500000000000000" pitchFamily="2" charset="0"/>
              <a:ea typeface="Times New Roman" panose="02020603050405020304" pitchFamily="18" charset="0"/>
              <a:cs typeface="Times New Roman" panose="02020603050405020304" pitchFamily="18" charset="0"/>
            </a:endParaRPr>
          </a:p>
        </p:txBody>
      </p:sp>
      <p:cxnSp>
        <p:nvCxnSpPr>
          <p:cNvPr id="6" name="Straight Connector 5">
            <a:extLst>
              <a:ext uri="{FF2B5EF4-FFF2-40B4-BE49-F238E27FC236}">
                <a16:creationId xmlns:a16="http://schemas.microsoft.com/office/drawing/2014/main" id="{5B3A1634-DA7B-4425-98E3-049AE4C07561}"/>
              </a:ext>
            </a:extLst>
          </p:cNvPr>
          <p:cNvCxnSpPr/>
          <p:nvPr/>
        </p:nvCxnSpPr>
        <p:spPr>
          <a:xfrm>
            <a:off x="676275" y="2982814"/>
            <a:ext cx="11056087"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216F8CB-88C6-4EA7-8B0E-E8AB996D9D59}"/>
              </a:ext>
            </a:extLst>
          </p:cNvPr>
          <p:cNvSpPr txBox="1"/>
          <p:nvPr/>
        </p:nvSpPr>
        <p:spPr>
          <a:xfrm>
            <a:off x="676274" y="2291099"/>
            <a:ext cx="8244442" cy="537034"/>
          </a:xfrm>
          <a:prstGeom prst="rect">
            <a:avLst/>
          </a:prstGeom>
          <a:solidFill>
            <a:schemeClr val="accent3">
              <a:lumMod val="75000"/>
            </a:schemeClr>
          </a:solidFill>
        </p:spPr>
        <p:txBody>
          <a:bodyPr wrap="square" lIns="144000" tIns="144000" rIns="144000" bIns="144000" rtlCol="0">
            <a:spAutoFit/>
          </a:bodyPr>
          <a:lstStyle/>
          <a:p>
            <a:r>
              <a:rPr lang="en-AU" sz="1600">
                <a:solidFill>
                  <a:schemeClr val="bg1"/>
                </a:solidFill>
                <a:latin typeface="VIC" panose="00000500000000000000" pitchFamily="2" charset="0"/>
              </a:rPr>
              <a:t>36.1% Stopped for Re-Certification</a:t>
            </a:r>
          </a:p>
        </p:txBody>
      </p:sp>
      <p:sp>
        <p:nvSpPr>
          <p:cNvPr id="4" name="TextBox 3">
            <a:extLst>
              <a:ext uri="{FF2B5EF4-FFF2-40B4-BE49-F238E27FC236}">
                <a16:creationId xmlns:a16="http://schemas.microsoft.com/office/drawing/2014/main" id="{20303F14-3AA6-4C3A-826F-5A24DB44DE21}"/>
              </a:ext>
            </a:extLst>
          </p:cNvPr>
          <p:cNvSpPr txBox="1"/>
          <p:nvPr/>
        </p:nvSpPr>
        <p:spPr>
          <a:xfrm>
            <a:off x="5368175" y="1033902"/>
            <a:ext cx="2131165" cy="369332"/>
          </a:xfrm>
          <a:prstGeom prst="rect">
            <a:avLst/>
          </a:prstGeom>
          <a:noFill/>
        </p:spPr>
        <p:txBody>
          <a:bodyPr vert="horz" wrap="square" rtlCol="0">
            <a:spAutoFit/>
          </a:bodyPr>
          <a:lstStyle/>
          <a:p>
            <a:pPr algn="ctr"/>
            <a:r>
              <a:rPr lang="en-AU" b="1"/>
              <a:t>59.6 DAYS</a:t>
            </a:r>
          </a:p>
        </p:txBody>
      </p:sp>
      <p:sp>
        <p:nvSpPr>
          <p:cNvPr id="11" name="TextBox 10">
            <a:extLst>
              <a:ext uri="{FF2B5EF4-FFF2-40B4-BE49-F238E27FC236}">
                <a16:creationId xmlns:a16="http://schemas.microsoft.com/office/drawing/2014/main" id="{9F469660-3623-45CA-870E-0215E93E534C}"/>
              </a:ext>
            </a:extLst>
          </p:cNvPr>
          <p:cNvSpPr txBox="1"/>
          <p:nvPr/>
        </p:nvSpPr>
        <p:spPr>
          <a:xfrm>
            <a:off x="10202446" y="1684965"/>
            <a:ext cx="1674786" cy="369332"/>
          </a:xfrm>
          <a:prstGeom prst="rect">
            <a:avLst/>
          </a:prstGeom>
          <a:noFill/>
        </p:spPr>
        <p:txBody>
          <a:bodyPr vert="horz" wrap="square" rtlCol="0">
            <a:spAutoFit/>
          </a:bodyPr>
          <a:lstStyle/>
          <a:p>
            <a:pPr algn="ctr"/>
            <a:r>
              <a:rPr lang="en-AU" b="1"/>
              <a:t>143.7 DAYS</a:t>
            </a:r>
          </a:p>
        </p:txBody>
      </p:sp>
      <p:sp>
        <p:nvSpPr>
          <p:cNvPr id="13" name="TextBox 12">
            <a:extLst>
              <a:ext uri="{FF2B5EF4-FFF2-40B4-BE49-F238E27FC236}">
                <a16:creationId xmlns:a16="http://schemas.microsoft.com/office/drawing/2014/main" id="{D1C249FF-B489-4EBA-B3BF-386C1E5F9577}"/>
              </a:ext>
            </a:extLst>
          </p:cNvPr>
          <p:cNvSpPr txBox="1"/>
          <p:nvPr/>
        </p:nvSpPr>
        <p:spPr>
          <a:xfrm>
            <a:off x="8733981" y="2374462"/>
            <a:ext cx="1674786" cy="369332"/>
          </a:xfrm>
          <a:prstGeom prst="rect">
            <a:avLst/>
          </a:prstGeom>
          <a:noFill/>
        </p:spPr>
        <p:txBody>
          <a:bodyPr vert="horz" wrap="square" rtlCol="0">
            <a:spAutoFit/>
          </a:bodyPr>
          <a:lstStyle/>
          <a:p>
            <a:pPr algn="ctr"/>
            <a:r>
              <a:rPr lang="en-AU" b="1"/>
              <a:t>109.1 DAYS</a:t>
            </a:r>
          </a:p>
        </p:txBody>
      </p:sp>
      <p:sp>
        <p:nvSpPr>
          <p:cNvPr id="14" name="TextBox 13">
            <a:extLst>
              <a:ext uri="{FF2B5EF4-FFF2-40B4-BE49-F238E27FC236}">
                <a16:creationId xmlns:a16="http://schemas.microsoft.com/office/drawing/2014/main" id="{62DA6B30-43F0-4386-B672-CDC5ECE3BEC7}"/>
              </a:ext>
            </a:extLst>
          </p:cNvPr>
          <p:cNvSpPr txBox="1"/>
          <p:nvPr/>
        </p:nvSpPr>
        <p:spPr>
          <a:xfrm>
            <a:off x="676273" y="3204250"/>
            <a:ext cx="11056085" cy="400494"/>
          </a:xfrm>
          <a:prstGeom prst="rect">
            <a:avLst/>
          </a:prstGeom>
          <a:noFill/>
        </p:spPr>
        <p:txBody>
          <a:bodyPr wrap="square">
            <a:spAutoFit/>
          </a:bodyPr>
          <a:lstStyle/>
          <a:p>
            <a:pPr>
              <a:lnSpc>
                <a:spcPct val="115000"/>
              </a:lnSpc>
            </a:pPr>
            <a:r>
              <a:rPr lang="en-AU" sz="1800" b="1">
                <a:solidFill>
                  <a:schemeClr val="accent6"/>
                </a:solidFill>
                <a:effectLst/>
                <a:latin typeface="VIC" panose="00000500000000000000" pitchFamily="2" charset="0"/>
                <a:ea typeface="Calibri" panose="020F0502020204030204" pitchFamily="34" charset="0"/>
              </a:rPr>
              <a:t>Most common plan requisitions requiring council consent or re-certification: </a:t>
            </a:r>
          </a:p>
        </p:txBody>
      </p:sp>
    </p:spTree>
    <p:extLst>
      <p:ext uri="{BB962C8B-B14F-4D97-AF65-F5344CB8AC3E}">
        <p14:creationId xmlns:p14="http://schemas.microsoft.com/office/powerpoint/2010/main" val="39440766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37C1-E7B1-4A7C-B53C-03E48790DB23}"/>
              </a:ext>
            </a:extLst>
          </p:cNvPr>
          <p:cNvSpPr>
            <a:spLocks noGrp="1"/>
          </p:cNvSpPr>
          <p:nvPr>
            <p:ph type="title"/>
          </p:nvPr>
        </p:nvSpPr>
        <p:spPr/>
        <p:txBody>
          <a:bodyPr/>
          <a:lstStyle/>
          <a:p>
            <a:r>
              <a:rPr lang="en-AU"/>
              <a:t>Recent and upcoming Customer Information Bulletins</a:t>
            </a:r>
          </a:p>
        </p:txBody>
      </p:sp>
      <p:sp>
        <p:nvSpPr>
          <p:cNvPr id="3" name="Content Placeholder 2">
            <a:extLst>
              <a:ext uri="{FF2B5EF4-FFF2-40B4-BE49-F238E27FC236}">
                <a16:creationId xmlns:a16="http://schemas.microsoft.com/office/drawing/2014/main" id="{A62E586A-4D75-4667-83F8-58ACBBCC5176}"/>
              </a:ext>
            </a:extLst>
          </p:cNvPr>
          <p:cNvSpPr>
            <a:spLocks noGrp="1"/>
          </p:cNvSpPr>
          <p:nvPr>
            <p:ph sz="quarter" idx="11"/>
          </p:nvPr>
        </p:nvSpPr>
        <p:spPr>
          <a:xfrm>
            <a:off x="6769769" y="1104899"/>
            <a:ext cx="4745958" cy="5390693"/>
          </a:xfrm>
          <a:solidFill>
            <a:schemeClr val="bg1">
              <a:lumMod val="95000"/>
            </a:schemeClr>
          </a:solidFill>
        </p:spPr>
        <p:txBody>
          <a:bodyPr vert="horz" lIns="144000" tIns="144000" rIns="144000" bIns="144000" rtlCol="0" anchor="t">
            <a:normAutofit/>
          </a:bodyPr>
          <a:lstStyle/>
          <a:p>
            <a:pPr marL="0" indent="0">
              <a:buNone/>
            </a:pPr>
            <a:r>
              <a:rPr lang="en-AU" b="1">
                <a:solidFill>
                  <a:srgbClr val="1B175D"/>
                </a:solidFill>
                <a:latin typeface="VIC"/>
                <a:cs typeface="Arial"/>
              </a:rPr>
              <a:t>CIBs 217 and 218</a:t>
            </a:r>
            <a:endParaRPr lang="en-AU">
              <a:solidFill>
                <a:srgbClr val="1B175D"/>
              </a:solidFill>
              <a:latin typeface="VIC"/>
              <a:cs typeface="Arial"/>
            </a:endParaRPr>
          </a:p>
          <a:p>
            <a:r>
              <a:rPr lang="en-AU" sz="1300">
                <a:solidFill>
                  <a:srgbClr val="1B175D"/>
                </a:solidFill>
                <a:latin typeface="VIC"/>
                <a:cs typeface="Arial"/>
              </a:rPr>
              <a:t>Closure of Registrar-General’s office</a:t>
            </a:r>
          </a:p>
          <a:p>
            <a:r>
              <a:rPr lang="en-AU" sz="1300">
                <a:solidFill>
                  <a:srgbClr val="1B175D"/>
                </a:solidFill>
                <a:latin typeface="VIC"/>
                <a:cs typeface="Arial"/>
              </a:rPr>
              <a:t>Practice changes for Licensed Surveyors   	</a:t>
            </a:r>
            <a:br>
              <a:rPr lang="en-AU" sz="1300">
                <a:solidFill>
                  <a:srgbClr val="1B175D"/>
                </a:solidFill>
                <a:latin typeface="VIC"/>
                <a:cs typeface="Arial"/>
              </a:rPr>
            </a:br>
            <a:r>
              <a:rPr lang="en-AU" sz="1300">
                <a:solidFill>
                  <a:srgbClr val="1B175D"/>
                </a:solidFill>
                <a:latin typeface="VIC"/>
                <a:cs typeface="Arial"/>
              </a:rPr>
              <a:t>to improve processing times</a:t>
            </a:r>
          </a:p>
          <a:p>
            <a:r>
              <a:rPr lang="en-AU" sz="1300">
                <a:solidFill>
                  <a:srgbClr val="1B175D"/>
                </a:solidFill>
                <a:latin typeface="VIC"/>
                <a:cs typeface="Arial"/>
              </a:rPr>
              <a:t>Proposed amendments on the next version of Registrar’s Requirements for Paper Conveyancing Transactions</a:t>
            </a:r>
          </a:p>
          <a:p>
            <a:endParaRPr lang="en-AU" sz="1200">
              <a:solidFill>
                <a:srgbClr val="1B175D"/>
              </a:solidFill>
              <a:latin typeface="VIC"/>
              <a:cs typeface="Arial"/>
            </a:endParaRPr>
          </a:p>
          <a:p>
            <a:endParaRPr lang="en-AU" sz="1200">
              <a:solidFill>
                <a:srgbClr val="1B175D"/>
              </a:solidFill>
              <a:latin typeface="VIC"/>
              <a:cs typeface="Arial"/>
            </a:endParaRPr>
          </a:p>
        </p:txBody>
      </p:sp>
      <p:sp>
        <p:nvSpPr>
          <p:cNvPr id="4" name="Content Placeholder 2">
            <a:extLst>
              <a:ext uri="{FF2B5EF4-FFF2-40B4-BE49-F238E27FC236}">
                <a16:creationId xmlns:a16="http://schemas.microsoft.com/office/drawing/2014/main" id="{329F8576-226A-4A94-B768-53E472BCC938}"/>
              </a:ext>
            </a:extLst>
          </p:cNvPr>
          <p:cNvSpPr txBox="1">
            <a:spLocks/>
          </p:cNvSpPr>
          <p:nvPr/>
        </p:nvSpPr>
        <p:spPr>
          <a:xfrm>
            <a:off x="676273" y="1104900"/>
            <a:ext cx="5712495" cy="5390693"/>
          </a:xfrm>
          <a:prstGeom prst="rect">
            <a:avLst/>
          </a:prstGeom>
          <a:solidFill>
            <a:schemeClr val="bg1">
              <a:lumMod val="95000"/>
            </a:schemeClr>
          </a:solidFill>
        </p:spPr>
        <p:txBody>
          <a:bodyPr vert="horz" lIns="144000" tIns="144000" rIns="144000" bIns="14400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AU" b="1">
                <a:solidFill>
                  <a:srgbClr val="1B175D"/>
                </a:solidFill>
                <a:latin typeface="VIC"/>
                <a:cs typeface="Arial"/>
              </a:rPr>
              <a:t>CIB 216 </a:t>
            </a:r>
            <a:endParaRPr lang="en-AU" b="1">
              <a:solidFill>
                <a:srgbClr val="1B175D"/>
              </a:solidFill>
            </a:endParaRPr>
          </a:p>
          <a:p>
            <a:pPr>
              <a:lnSpc>
                <a:spcPct val="120000"/>
              </a:lnSpc>
            </a:pPr>
            <a:r>
              <a:rPr lang="en-AU" sz="1300"/>
              <a:t>Residual documents affecting part of a folio</a:t>
            </a:r>
          </a:p>
          <a:p>
            <a:pPr>
              <a:lnSpc>
                <a:spcPct val="120000"/>
              </a:lnSpc>
            </a:pPr>
            <a:r>
              <a:rPr lang="en-AU" sz="1300"/>
              <a:t>New Memorandum of Common Provisions (MCP)</a:t>
            </a:r>
            <a:br>
              <a:rPr lang="en-AU" sz="1300"/>
            </a:br>
            <a:r>
              <a:rPr lang="en-AU" sz="1300"/>
              <a:t>form for mortgages or annuity charges</a:t>
            </a:r>
          </a:p>
          <a:p>
            <a:pPr>
              <a:lnSpc>
                <a:spcPct val="120000"/>
              </a:lnSpc>
            </a:pPr>
            <a:r>
              <a:rPr lang="en-AU" sz="1300"/>
              <a:t>Amendments to the Electronic Conveyancing National Law (Victoria)</a:t>
            </a:r>
          </a:p>
          <a:p>
            <a:pPr>
              <a:lnSpc>
                <a:spcPct val="120000"/>
              </a:lnSpc>
            </a:pPr>
            <a:r>
              <a:rPr lang="en-AU" sz="1300"/>
              <a:t>Reminder to ensure digital signing certificates are not shared</a:t>
            </a:r>
          </a:p>
          <a:p>
            <a:pPr>
              <a:lnSpc>
                <a:spcPct val="120000"/>
              </a:lnSpc>
            </a:pPr>
            <a:r>
              <a:rPr lang="en-AU" sz="1300"/>
              <a:t>Guide and pro-form statutory declarations for adverse possession</a:t>
            </a:r>
          </a:p>
          <a:p>
            <a:pPr>
              <a:lnSpc>
                <a:spcPct val="120000"/>
              </a:lnSpc>
            </a:pPr>
            <a:r>
              <a:rPr lang="en-AU" sz="1300"/>
              <a:t>Reminder from the Registration Branch: Attachments to electronic </a:t>
            </a:r>
            <a:r>
              <a:rPr lang="en-AU" sz="1300" err="1"/>
              <a:t>lodgments</a:t>
            </a:r>
            <a:endParaRPr lang="en-AU" sz="1300"/>
          </a:p>
          <a:p>
            <a:pPr>
              <a:lnSpc>
                <a:spcPct val="120000"/>
              </a:lnSpc>
            </a:pPr>
            <a:r>
              <a:rPr lang="en-AU" sz="1300"/>
              <a:t>Memorandum of Common Provisions reminders</a:t>
            </a:r>
          </a:p>
          <a:p>
            <a:pPr>
              <a:lnSpc>
                <a:spcPct val="120000"/>
              </a:lnSpc>
            </a:pPr>
            <a:r>
              <a:rPr lang="en-AU" sz="1300"/>
              <a:t>Appropriate applicants under section 89A(1) of the TLA</a:t>
            </a:r>
          </a:p>
          <a:p>
            <a:pPr>
              <a:lnSpc>
                <a:spcPct val="120000"/>
              </a:lnSpc>
            </a:pPr>
            <a:r>
              <a:rPr lang="en-AU" sz="1300"/>
              <a:t>Amendment to Section 52 of the TLA</a:t>
            </a:r>
          </a:p>
          <a:p>
            <a:pPr>
              <a:lnSpc>
                <a:spcPct val="120000"/>
              </a:lnSpc>
            </a:pPr>
            <a:r>
              <a:rPr lang="en-AU" sz="1300"/>
              <a:t>Operating requirements for electronic conveyancing version 6.1</a:t>
            </a:r>
          </a:p>
          <a:p>
            <a:pPr marL="0" indent="0">
              <a:buFont typeface="Arial" panose="020B0604020202020204" pitchFamily="34" charset="0"/>
              <a:buNone/>
            </a:pPr>
            <a:endParaRPr lang="en-AU" sz="1400"/>
          </a:p>
          <a:p>
            <a:pPr marL="0" indent="0">
              <a:buFont typeface="Arial" panose="020B0604020202020204" pitchFamily="34" charset="0"/>
              <a:buNone/>
            </a:pPr>
            <a:endParaRPr lang="en-AU" sz="1600"/>
          </a:p>
        </p:txBody>
      </p:sp>
      <p:sp>
        <p:nvSpPr>
          <p:cNvPr id="5" name="Oval 4">
            <a:extLst>
              <a:ext uri="{FF2B5EF4-FFF2-40B4-BE49-F238E27FC236}">
                <a16:creationId xmlns:a16="http://schemas.microsoft.com/office/drawing/2014/main" id="{E71C3DB2-E5F2-4761-8CAC-31B57BC93DFF}"/>
              </a:ext>
            </a:extLst>
          </p:cNvPr>
          <p:cNvSpPr/>
          <p:nvPr/>
        </p:nvSpPr>
        <p:spPr>
          <a:xfrm>
            <a:off x="5304399" y="947747"/>
            <a:ext cx="1274869" cy="1229227"/>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36000" bIns="0" rtlCol="0" anchor="ctr"/>
          <a:lstStyle/>
          <a:p>
            <a:pPr algn="ctr"/>
            <a:r>
              <a:rPr lang="en-AU" sz="1500" b="1">
                <a:latin typeface="VIC" panose="00000500000000000000" pitchFamily="2" charset="0"/>
              </a:rPr>
              <a:t>OUT</a:t>
            </a:r>
            <a:br>
              <a:rPr lang="en-AU" sz="1500" b="1">
                <a:latin typeface="VIC" panose="00000500000000000000" pitchFamily="2" charset="0"/>
              </a:rPr>
            </a:br>
            <a:r>
              <a:rPr lang="en-AU" sz="1500" b="1">
                <a:latin typeface="VIC" panose="00000500000000000000" pitchFamily="2" charset="0"/>
              </a:rPr>
              <a:t>NOW</a:t>
            </a:r>
          </a:p>
        </p:txBody>
      </p:sp>
      <p:sp>
        <p:nvSpPr>
          <p:cNvPr id="8" name="Oval 7">
            <a:extLst>
              <a:ext uri="{FF2B5EF4-FFF2-40B4-BE49-F238E27FC236}">
                <a16:creationId xmlns:a16="http://schemas.microsoft.com/office/drawing/2014/main" id="{874B1224-6DC6-4FB3-93C6-A808C7A181F7}"/>
              </a:ext>
            </a:extLst>
          </p:cNvPr>
          <p:cNvSpPr/>
          <p:nvPr/>
        </p:nvSpPr>
        <p:spPr>
          <a:xfrm>
            <a:off x="10396771" y="947747"/>
            <a:ext cx="1274868" cy="122922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0" tIns="0" rIns="36000" bIns="0" rtlCol="0" anchor="ctr"/>
          <a:lstStyle/>
          <a:p>
            <a:pPr algn="ctr"/>
            <a:r>
              <a:rPr lang="en-AU" sz="1500" b="1">
                <a:latin typeface="VIC" panose="00000500000000000000" pitchFamily="2" charset="0"/>
              </a:rPr>
              <a:t>COMING SOON</a:t>
            </a:r>
          </a:p>
        </p:txBody>
      </p:sp>
    </p:spTree>
    <p:extLst>
      <p:ext uri="{BB962C8B-B14F-4D97-AF65-F5344CB8AC3E}">
        <p14:creationId xmlns:p14="http://schemas.microsoft.com/office/powerpoint/2010/main" val="35278238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3F2DF7-043F-4191-8D01-B579BF69F756}"/>
              </a:ext>
            </a:extLst>
          </p:cNvPr>
          <p:cNvSpPr>
            <a:spLocks noGrp="1"/>
          </p:cNvSpPr>
          <p:nvPr>
            <p:ph type="title"/>
          </p:nvPr>
        </p:nvSpPr>
        <p:spPr/>
        <p:txBody>
          <a:bodyPr/>
          <a:lstStyle/>
          <a:p>
            <a:r>
              <a:rPr lang="en-AU">
                <a:effectLst/>
                <a:ea typeface="Calibri" panose="020F0502020204030204" pitchFamily="34" charset="0"/>
                <a:cs typeface="Times New Roman" panose="02020603050405020304" pitchFamily="18" charset="0"/>
              </a:rPr>
              <a:t>Registrar’s Requirements – proposed amendments</a:t>
            </a:r>
            <a:endParaRPr lang="en-AU"/>
          </a:p>
        </p:txBody>
      </p:sp>
      <p:sp>
        <p:nvSpPr>
          <p:cNvPr id="5" name="!!Content Placeholder 4!!">
            <a:extLst>
              <a:ext uri="{FF2B5EF4-FFF2-40B4-BE49-F238E27FC236}">
                <a16:creationId xmlns:a16="http://schemas.microsoft.com/office/drawing/2014/main" id="{C4A83CA0-E824-423B-A037-C46FFBAFE6D4}"/>
              </a:ext>
            </a:extLst>
          </p:cNvPr>
          <p:cNvSpPr>
            <a:spLocks noGrp="1"/>
          </p:cNvSpPr>
          <p:nvPr>
            <p:ph sz="quarter" idx="11"/>
          </p:nvPr>
        </p:nvSpPr>
        <p:spPr>
          <a:xfrm>
            <a:off x="321218" y="1113752"/>
            <a:ext cx="5735413" cy="4968607"/>
          </a:xfrm>
          <a:solidFill>
            <a:srgbClr val="00B5AF">
              <a:alpha val="78824"/>
            </a:srgbClr>
          </a:solidFill>
          <a:ln>
            <a:noFill/>
          </a:ln>
        </p:spPr>
        <p:txBody>
          <a:bodyPr numCol="1" spcCol="180000">
            <a:noAutofit/>
          </a:bodyPr>
          <a:lstStyle/>
          <a:p>
            <a:pPr marL="342900" lvl="0" indent="-342900">
              <a:lnSpc>
                <a:spcPct val="107000"/>
              </a:lnSpc>
              <a:buFont typeface="Symbol" panose="05050102010706020507" pitchFamily="18" charset="2"/>
              <a:buChar char=""/>
            </a:pPr>
            <a:r>
              <a:rPr lang="en-AU" sz="1800" b="1">
                <a:solidFill>
                  <a:schemeClr val="accent6"/>
                </a:solidFill>
                <a:effectLst/>
                <a:ea typeface="Calibri" panose="020F0502020204030204" pitchFamily="34" charset="0"/>
                <a:cs typeface="Times New Roman" panose="02020603050405020304" pitchFamily="18" charset="0"/>
              </a:rPr>
              <a:t>Limits on variations of easement </a:t>
            </a:r>
            <a:r>
              <a:rPr lang="en-AU" sz="1800">
                <a:solidFill>
                  <a:schemeClr val="accent6"/>
                </a:solidFill>
                <a:effectLst/>
                <a:ea typeface="Calibri" panose="020F0502020204030204" pitchFamily="34" charset="0"/>
                <a:cs typeface="Times New Roman" panose="02020603050405020304" pitchFamily="18" charset="0"/>
              </a:rPr>
              <a:t>- the term (length of time), land, parties or the nature/purpose of the easement cannot be varied</a:t>
            </a:r>
          </a:p>
          <a:p>
            <a:pPr marL="342900" lvl="0" indent="-342900">
              <a:lnSpc>
                <a:spcPct val="107000"/>
              </a:lnSpc>
              <a:buFont typeface="Symbol" panose="05050102010706020507" pitchFamily="18" charset="2"/>
              <a:buChar char=""/>
            </a:pPr>
            <a:r>
              <a:rPr lang="en-AU" sz="1800" b="1">
                <a:solidFill>
                  <a:schemeClr val="accent6"/>
                </a:solidFill>
                <a:effectLst/>
                <a:ea typeface="Calibri" panose="020F0502020204030204" pitchFamily="34" charset="0"/>
                <a:cs typeface="Times New Roman" panose="02020603050405020304" pitchFamily="18" charset="0"/>
              </a:rPr>
              <a:t>Removal of instruments as to part </a:t>
            </a:r>
            <a:r>
              <a:rPr lang="en-AU" sz="1800">
                <a:solidFill>
                  <a:schemeClr val="accent6"/>
                </a:solidFill>
                <a:effectLst/>
                <a:ea typeface="Calibri" panose="020F0502020204030204" pitchFamily="34" charset="0"/>
                <a:cs typeface="Times New Roman" panose="02020603050405020304" pitchFamily="18" charset="0"/>
              </a:rPr>
              <a:t>will only be accepted if the removal is over the whole of a folio of the Register or the whole of a separately transferable parcel</a:t>
            </a:r>
          </a:p>
          <a:p>
            <a:pPr marL="342900" lvl="0" indent="-342900">
              <a:lnSpc>
                <a:spcPct val="107000"/>
              </a:lnSpc>
              <a:buFont typeface="Symbol" panose="05050102010706020507" pitchFamily="18" charset="2"/>
              <a:buChar char=""/>
            </a:pPr>
            <a:r>
              <a:rPr lang="en-AU" sz="1800" b="1">
                <a:solidFill>
                  <a:schemeClr val="accent6"/>
                </a:solidFill>
                <a:effectLst/>
                <a:ea typeface="Calibri" panose="020F0502020204030204" pitchFamily="34" charset="0"/>
                <a:cs typeface="Times New Roman" panose="02020603050405020304" pitchFamily="18" charset="0"/>
              </a:rPr>
              <a:t>Recording of Approved Building Envelopes </a:t>
            </a:r>
            <a:r>
              <a:rPr lang="en-AU" sz="1800">
                <a:solidFill>
                  <a:schemeClr val="accent6"/>
                </a:solidFill>
                <a:effectLst/>
                <a:ea typeface="Calibri" panose="020F0502020204030204" pitchFamily="34" charset="0"/>
                <a:cs typeface="Times New Roman" panose="02020603050405020304" pitchFamily="18" charset="0"/>
              </a:rPr>
              <a:t>will only be accepted in an agreement lodged under section 173 of the Planning and Environment Act 1987 </a:t>
            </a:r>
          </a:p>
        </p:txBody>
      </p:sp>
      <p:sp>
        <p:nvSpPr>
          <p:cNvPr id="9" name="Content Placeholder 4">
            <a:extLst>
              <a:ext uri="{FF2B5EF4-FFF2-40B4-BE49-F238E27FC236}">
                <a16:creationId xmlns:a16="http://schemas.microsoft.com/office/drawing/2014/main" id="{CE4D4493-8F96-461A-A4FA-B7BF4511B9EE}"/>
              </a:ext>
            </a:extLst>
          </p:cNvPr>
          <p:cNvSpPr txBox="1">
            <a:spLocks/>
          </p:cNvSpPr>
          <p:nvPr/>
        </p:nvSpPr>
        <p:spPr>
          <a:xfrm>
            <a:off x="6135370" y="1113752"/>
            <a:ext cx="5735413" cy="4968607"/>
          </a:xfrm>
          <a:prstGeom prst="rect">
            <a:avLst/>
          </a:prstGeom>
        </p:spPr>
        <p:txBody>
          <a:bodyPr vert="horz" lIns="91440" tIns="45720" rIns="91440" bIns="45720" numCol="1" spcCol="18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a:lnSpc>
                <a:spcPct val="107000"/>
              </a:lnSpc>
              <a:buFont typeface="Symbol" panose="05050102010706020507" pitchFamily="18" charset="2"/>
              <a:buChar char=""/>
            </a:pPr>
            <a:r>
              <a:rPr lang="en-AU" sz="1800" b="1">
                <a:solidFill>
                  <a:schemeClr val="accent6"/>
                </a:solidFill>
                <a:effectLst/>
                <a:ea typeface="Calibri" panose="020F0502020204030204" pitchFamily="34" charset="0"/>
                <a:cs typeface="Times New Roman" panose="02020603050405020304" pitchFamily="18" charset="0"/>
              </a:rPr>
              <a:t>Leases and sub-leases </a:t>
            </a:r>
            <a:r>
              <a:rPr lang="en-AU" sz="1800">
                <a:solidFill>
                  <a:schemeClr val="accent6"/>
                </a:solidFill>
                <a:effectLst/>
                <a:ea typeface="Calibri" panose="020F0502020204030204" pitchFamily="34" charset="0"/>
                <a:cs typeface="Times New Roman" panose="02020603050405020304" pitchFamily="18" charset="0"/>
              </a:rPr>
              <a:t>- must not be accompanied by a paper document or a PDF document being a separately signed lease or sub-lease - see the Guide to Leases for further information on the lodgment of leases</a:t>
            </a:r>
          </a:p>
          <a:p>
            <a:pPr marL="342900" lvl="0" indent="-342900">
              <a:lnSpc>
                <a:spcPct val="107000"/>
              </a:lnSpc>
              <a:spcAft>
                <a:spcPts val="800"/>
              </a:spcAft>
              <a:buFont typeface="Symbol" panose="05050102010706020507" pitchFamily="18" charset="2"/>
              <a:buChar char=""/>
            </a:pPr>
            <a:r>
              <a:rPr lang="en-AU" sz="1800" b="1">
                <a:solidFill>
                  <a:schemeClr val="accent6"/>
                </a:solidFill>
                <a:effectLst/>
                <a:ea typeface="Calibri" panose="020F0502020204030204" pitchFamily="34" charset="0"/>
                <a:cs typeface="Times New Roman" panose="02020603050405020304" pitchFamily="18" charset="0"/>
              </a:rPr>
              <a:t>Mortgages and MCPs </a:t>
            </a:r>
            <a:r>
              <a:rPr lang="en-AU" sz="1800">
                <a:solidFill>
                  <a:schemeClr val="accent6"/>
                </a:solidFill>
                <a:effectLst/>
                <a:ea typeface="Calibri" panose="020F0502020204030204" pitchFamily="34" charset="0"/>
                <a:cs typeface="Times New Roman" panose="02020603050405020304" pitchFamily="18" charset="0"/>
              </a:rPr>
              <a:t>to be incorporated into mortgages must not include inappropriate matters including provisions that relate to other documents such as loan agreements and guarantees, or repeat terms from a loan agreement or guarantee</a:t>
            </a:r>
          </a:p>
          <a:p>
            <a:pPr marL="342900" indent="-342900">
              <a:lnSpc>
                <a:spcPct val="107000"/>
              </a:lnSpc>
              <a:spcAft>
                <a:spcPts val="800"/>
              </a:spcAft>
              <a:buFont typeface="Symbol" panose="05050102010706020507" pitchFamily="18" charset="2"/>
              <a:buChar char=""/>
            </a:pPr>
            <a:r>
              <a:rPr lang="en-AU" sz="1800" b="1">
                <a:solidFill>
                  <a:schemeClr val="accent6"/>
                </a:solidFill>
                <a:effectLst/>
                <a:ea typeface="Calibri" panose="020F0502020204030204" pitchFamily="34" charset="0"/>
                <a:cs typeface="Times New Roman" panose="02020603050405020304" pitchFamily="18" charset="0"/>
              </a:rPr>
              <a:t>Withdrawals of caveat </a:t>
            </a:r>
            <a:r>
              <a:rPr lang="en-AU" sz="1800">
                <a:solidFill>
                  <a:schemeClr val="accent6"/>
                </a:solidFill>
                <a:effectLst/>
                <a:ea typeface="Calibri" panose="020F0502020204030204" pitchFamily="34" charset="0"/>
                <a:cs typeface="Times New Roman" panose="02020603050405020304" pitchFamily="18" charset="0"/>
              </a:rPr>
              <a:t>signed by a deceased caveator’s legal personal representative will be permitted</a:t>
            </a:r>
          </a:p>
          <a:p>
            <a:pPr marL="342900" lvl="0" indent="-342900">
              <a:lnSpc>
                <a:spcPct val="107000"/>
              </a:lnSpc>
              <a:spcAft>
                <a:spcPts val="800"/>
              </a:spcAft>
              <a:buFont typeface="Symbol" panose="05050102010706020507" pitchFamily="18" charset="2"/>
              <a:buChar char=""/>
            </a:pPr>
            <a:endParaRPr lang="en-AU" sz="1800">
              <a:solidFill>
                <a:schemeClr val="accent6"/>
              </a:solidFill>
              <a:effectLst/>
              <a:ea typeface="Calibri" panose="020F0502020204030204" pitchFamily="34" charset="0"/>
              <a:cs typeface="Times New Roman" panose="02020603050405020304" pitchFamily="18" charset="0"/>
            </a:endParaRPr>
          </a:p>
          <a:p>
            <a:endParaRPr lang="en-AU">
              <a:solidFill>
                <a:schemeClr val="accent6"/>
              </a:solidFill>
            </a:endParaRPr>
          </a:p>
        </p:txBody>
      </p:sp>
    </p:spTree>
    <p:extLst>
      <p:ext uri="{BB962C8B-B14F-4D97-AF65-F5344CB8AC3E}">
        <p14:creationId xmlns:p14="http://schemas.microsoft.com/office/powerpoint/2010/main" val="31239909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08F50B-666C-FB44-AE13-B8DEC2E4D8B3}"/>
              </a:ext>
            </a:extLst>
          </p:cNvPr>
          <p:cNvSpPr txBox="1"/>
          <p:nvPr/>
        </p:nvSpPr>
        <p:spPr>
          <a:xfrm>
            <a:off x="676274" y="1217443"/>
            <a:ext cx="4485661" cy="6771084"/>
          </a:xfrm>
          <a:prstGeom prst="rect">
            <a:avLst/>
          </a:prstGeom>
          <a:noFill/>
        </p:spPr>
        <p:txBody>
          <a:bodyPr wrap="square" rtlCol="0">
            <a:spAutoFit/>
          </a:bodyPr>
          <a:lstStyle/>
          <a:p>
            <a:pPr marL="285750" indent="-285750" algn="l">
              <a:buFont typeface="Arial" panose="020B0604020202020204" pitchFamily="34" charset="0"/>
              <a:buChar char="•"/>
            </a:pPr>
            <a:r>
              <a:rPr lang="en-AU" sz="1600" b="1" i="0">
                <a:solidFill>
                  <a:schemeClr val="accent6"/>
                </a:solidFill>
                <a:effectLst/>
                <a:latin typeface="VIC" panose="00000500000000000000" pitchFamily="2" charset="0"/>
              </a:rPr>
              <a:t>Refer to land.vic.gov.au </a:t>
            </a:r>
            <a:r>
              <a:rPr lang="en-AU" sz="1600">
                <a:solidFill>
                  <a:schemeClr val="accent6"/>
                </a:solidFill>
                <a:latin typeface="VIC" panose="00000500000000000000" pitchFamily="2" charset="0"/>
              </a:rPr>
              <a:t>to read our latest guides, and always refer to the latest version of the ‘Guide to Residual Documents’ </a:t>
            </a:r>
            <a:endParaRPr lang="en-AU" sz="1600" b="0" i="0">
              <a:solidFill>
                <a:schemeClr val="accent6"/>
              </a:solidFill>
              <a:effectLst/>
              <a:latin typeface="VIC" panose="00000500000000000000" pitchFamily="2" charset="0"/>
            </a:endParaRPr>
          </a:p>
          <a:p>
            <a:pPr marL="285750" indent="-285750" algn="l">
              <a:buFont typeface="Arial" panose="020B0604020202020204" pitchFamily="34" charset="0"/>
              <a:buChar char="•"/>
            </a:pPr>
            <a:endParaRPr lang="en-AU" sz="1600">
              <a:solidFill>
                <a:schemeClr val="accent6"/>
              </a:solidFill>
              <a:latin typeface="VIC" panose="00000500000000000000" pitchFamily="2" charset="0"/>
            </a:endParaRPr>
          </a:p>
          <a:p>
            <a:pPr marL="285750" indent="-285750" algn="l">
              <a:buFont typeface="Arial" panose="020B0604020202020204" pitchFamily="34" charset="0"/>
              <a:buChar char="•"/>
            </a:pPr>
            <a:r>
              <a:rPr lang="en-AU" sz="1600" b="0" i="0">
                <a:solidFill>
                  <a:schemeClr val="accent6"/>
                </a:solidFill>
                <a:effectLst/>
                <a:latin typeface="VIC" panose="00000500000000000000" pitchFamily="2" charset="0"/>
              </a:rPr>
              <a:t>Make sure you subscribe to the Customer Information Bulletins to keep up to date for latest reminders, guides and information </a:t>
            </a:r>
          </a:p>
          <a:p>
            <a:pPr marL="285750" indent="-285750" algn="l">
              <a:buFont typeface="Arial" panose="020B0604020202020204" pitchFamily="34" charset="0"/>
              <a:buChar char="•"/>
            </a:pPr>
            <a:endParaRPr lang="en-AU" sz="1600">
              <a:solidFill>
                <a:srgbClr val="000000"/>
              </a:solidFill>
              <a:latin typeface="VIC" panose="00000500000000000000" pitchFamily="2" charset="0"/>
            </a:endParaRPr>
          </a:p>
          <a:p>
            <a:pPr marL="285750" indent="-285750" algn="l">
              <a:buFont typeface="Arial" panose="020B0604020202020204" pitchFamily="34" charset="0"/>
              <a:buChar char="•"/>
            </a:pPr>
            <a:r>
              <a:rPr lang="en-AU" sz="1600" b="1" i="0">
                <a:solidFill>
                  <a:schemeClr val="accent1"/>
                </a:solidFill>
                <a:effectLst/>
                <a:latin typeface="VIC" panose="00000500000000000000" pitchFamily="2" charset="0"/>
                <a:hlinkClick r:id="rId3">
                  <a:extLst>
                    <a:ext uri="{A12FA001-AC4F-418D-AE19-62706E023703}">
                      <ahyp:hlinkClr xmlns:ahyp="http://schemas.microsoft.com/office/drawing/2018/hyperlinkcolor" val="tx"/>
                    </a:ext>
                  </a:extLst>
                </a:hlinkClick>
              </a:rPr>
              <a:t>Sign up for the bulletins </a:t>
            </a:r>
            <a:endParaRPr lang="en-AU" sz="1600" b="1" i="0">
              <a:solidFill>
                <a:schemeClr val="accent1"/>
              </a:solidFill>
              <a:effectLst/>
              <a:latin typeface="VIC" panose="00000500000000000000" pitchFamily="2" charset="0"/>
            </a:endParaRPr>
          </a:p>
          <a:p>
            <a:pPr marL="285750" indent="-285750" algn="l">
              <a:buFont typeface="Arial" panose="020B0604020202020204" pitchFamily="34" charset="0"/>
              <a:buChar char="•"/>
            </a:pPr>
            <a:endParaRPr lang="en-AU" sz="1600">
              <a:solidFill>
                <a:srgbClr val="000000"/>
              </a:solidFill>
              <a:latin typeface="VIC" panose="00000500000000000000" pitchFamily="2" charset="0"/>
            </a:endParaRPr>
          </a:p>
          <a:p>
            <a:pPr algn="l"/>
            <a:r>
              <a:rPr lang="en-AU" sz="1600">
                <a:solidFill>
                  <a:schemeClr val="accent6"/>
                </a:solidFill>
                <a:latin typeface="VIC" panose="00000500000000000000" pitchFamily="2" charset="0"/>
              </a:rPr>
              <a:t>Lodgment and registration enquiries: contact: </a:t>
            </a:r>
            <a:r>
              <a:rPr lang="en-AU" sz="1600" b="1">
                <a:solidFill>
                  <a:srgbClr val="00B0F0"/>
                </a:solidFill>
                <a:latin typeface="VIC" panose="00000500000000000000" pitchFamily="2" charset="0"/>
                <a:hlinkClick r:id="rId4"/>
              </a:rPr>
              <a:t>SERV Victoria</a:t>
            </a:r>
            <a:br>
              <a:rPr lang="en-AU" sz="1600" b="1">
                <a:solidFill>
                  <a:srgbClr val="00B0F0"/>
                </a:solidFill>
                <a:latin typeface="VIC" panose="00000500000000000000" pitchFamily="2" charset="0"/>
              </a:rPr>
            </a:br>
            <a:endParaRPr lang="en-AU" sz="1600" b="1">
              <a:solidFill>
                <a:srgbClr val="00B0F0"/>
              </a:solidFill>
              <a:latin typeface="VIC" panose="00000500000000000000" pitchFamily="2" charset="0"/>
            </a:endParaRPr>
          </a:p>
          <a:p>
            <a:pPr marL="285750" indent="-285750" algn="l">
              <a:buFont typeface="Arial" panose="020B0604020202020204" pitchFamily="34" charset="0"/>
              <a:buChar char="•"/>
            </a:pPr>
            <a:r>
              <a:rPr lang="en-AU" sz="1600">
                <a:solidFill>
                  <a:schemeClr val="accent6"/>
                </a:solidFill>
                <a:latin typeface="VIC" panose="00000500000000000000" pitchFamily="2" charset="0"/>
              </a:rPr>
              <a:t>Exception: If the lodgment or registration relates to a subdivision,</a:t>
            </a:r>
            <a:r>
              <a:rPr lang="en-AU" sz="1600" b="0" i="0">
                <a:solidFill>
                  <a:schemeClr val="accent6"/>
                </a:solidFill>
                <a:effectLst/>
                <a:latin typeface="VIC" panose="00000500000000000000" pitchFamily="2" charset="0"/>
              </a:rPr>
              <a:t> adverse possession, easements, roads or general law land matters please refer to emails for the relevant areas on </a:t>
            </a:r>
            <a:r>
              <a:rPr lang="en-AU" sz="1600" b="0" i="0">
                <a:solidFill>
                  <a:srgbClr val="000000"/>
                </a:solidFill>
                <a:effectLst/>
                <a:latin typeface="VIC" panose="00000500000000000000" pitchFamily="2" charset="0"/>
                <a:hlinkClick r:id="rId5"/>
              </a:rPr>
              <a:t>https://www.land.vic.gov.au/contact-us</a:t>
            </a:r>
            <a:endParaRPr lang="en-AU" sz="1600" b="0" i="0">
              <a:solidFill>
                <a:srgbClr val="000000"/>
              </a:solidFill>
              <a:effectLst/>
              <a:latin typeface="VIC" panose="00000500000000000000" pitchFamily="2" charset="0"/>
            </a:endParaRPr>
          </a:p>
          <a:p>
            <a:pPr algn="l"/>
            <a:endParaRPr lang="en-AU" sz="1400">
              <a:solidFill>
                <a:srgbClr val="000000"/>
              </a:solidFill>
              <a:latin typeface="VIC" panose="00000500000000000000" pitchFamily="2" charset="0"/>
            </a:endParaRPr>
          </a:p>
          <a:p>
            <a:pPr algn="l"/>
            <a:endParaRPr lang="en-AU" sz="1400" b="0" i="0">
              <a:solidFill>
                <a:srgbClr val="000000"/>
              </a:solidFill>
              <a:effectLst/>
              <a:latin typeface="VIC" panose="00000500000000000000" pitchFamily="2" charset="0"/>
            </a:endParaRPr>
          </a:p>
          <a:p>
            <a:pPr algn="l"/>
            <a:endParaRPr lang="en-AU" sz="1400">
              <a:solidFill>
                <a:srgbClr val="000000"/>
              </a:solidFill>
              <a:latin typeface="VIC" panose="00000500000000000000" pitchFamily="2" charset="0"/>
            </a:endParaRPr>
          </a:p>
          <a:p>
            <a:pPr algn="l"/>
            <a:endParaRPr lang="en-AU" sz="1400" b="0" i="0">
              <a:solidFill>
                <a:srgbClr val="000000"/>
              </a:solidFill>
              <a:effectLst/>
              <a:latin typeface="VIC" panose="00000500000000000000" pitchFamily="2" charset="0"/>
            </a:endParaRPr>
          </a:p>
          <a:p>
            <a:pPr algn="l"/>
            <a:endParaRPr lang="en-AU" sz="1400" b="0" i="0">
              <a:solidFill>
                <a:srgbClr val="000000"/>
              </a:solidFill>
              <a:effectLst/>
              <a:latin typeface="VIC" panose="00000500000000000000" pitchFamily="2" charset="0"/>
            </a:endParaRPr>
          </a:p>
          <a:p>
            <a:br>
              <a:rPr lang="en-AU" sz="1400">
                <a:latin typeface="VIC" panose="00000500000000000000" pitchFamily="2" charset="0"/>
              </a:rPr>
            </a:br>
            <a:endParaRPr lang="en-AU" sz="1400">
              <a:latin typeface="VIC" panose="00000500000000000000" pitchFamily="2" charset="0"/>
            </a:endParaRPr>
          </a:p>
        </p:txBody>
      </p:sp>
      <p:sp>
        <p:nvSpPr>
          <p:cNvPr id="5" name="Title 4">
            <a:extLst>
              <a:ext uri="{FF2B5EF4-FFF2-40B4-BE49-F238E27FC236}">
                <a16:creationId xmlns:a16="http://schemas.microsoft.com/office/drawing/2014/main" id="{F33E8A73-6D70-4753-99FD-869C4B6B3208}"/>
              </a:ext>
            </a:extLst>
          </p:cNvPr>
          <p:cNvSpPr>
            <a:spLocks noGrp="1"/>
          </p:cNvSpPr>
          <p:nvPr>
            <p:ph type="title"/>
          </p:nvPr>
        </p:nvSpPr>
        <p:spPr/>
        <p:txBody>
          <a:bodyPr/>
          <a:lstStyle/>
          <a:p>
            <a:r>
              <a:rPr lang="en-AU"/>
              <a:t>Reminders</a:t>
            </a:r>
          </a:p>
        </p:txBody>
      </p:sp>
      <p:pic>
        <p:nvPicPr>
          <p:cNvPr id="8" name="Picture 7">
            <a:extLst>
              <a:ext uri="{FF2B5EF4-FFF2-40B4-BE49-F238E27FC236}">
                <a16:creationId xmlns:a16="http://schemas.microsoft.com/office/drawing/2014/main" id="{6E0C1915-8B22-47D9-AD17-D82659EBE0DD}"/>
              </a:ext>
            </a:extLst>
          </p:cNvPr>
          <p:cNvPicPr>
            <a:picLocks noChangeAspect="1"/>
          </p:cNvPicPr>
          <p:nvPr/>
        </p:nvPicPr>
        <p:blipFill>
          <a:blip r:embed="rId6"/>
          <a:stretch>
            <a:fillRect/>
          </a:stretch>
        </p:blipFill>
        <p:spPr>
          <a:xfrm>
            <a:off x="5518491" y="1289372"/>
            <a:ext cx="6368710" cy="4938645"/>
          </a:xfrm>
          <a:prstGeom prst="rect">
            <a:avLst/>
          </a:prstGeom>
          <a:ln>
            <a:solidFill>
              <a:schemeClr val="bg1">
                <a:lumMod val="85000"/>
              </a:schemeClr>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7646199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a:xfrm>
            <a:off x="838200" y="2599366"/>
            <a:ext cx="9505950" cy="1655134"/>
          </a:xfrm>
        </p:spPr>
        <p:txBody>
          <a:bodyPr>
            <a:normAutofit/>
          </a:bodyPr>
          <a:lstStyle/>
          <a:p>
            <a:r>
              <a:rPr lang="en-AU">
                <a:latin typeface="VIC" panose="00000500000000000000" pitchFamily="2" charset="0"/>
              </a:rPr>
              <a:t>Ten year strategy for advancing Victoria’s cadastral system</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sz="2800" b="0" i="0" u="none" strike="noStrike" kern="1200" cap="none" spc="0" normalizeH="0" baseline="0" noProof="0">
                <a:ln>
                  <a:noFill/>
                </a:ln>
                <a:solidFill>
                  <a:srgbClr val="FFFFFF"/>
                </a:solidFill>
                <a:effectLst/>
                <a:uLnTx/>
                <a:uFillTx/>
                <a:latin typeface="VIC" panose="00000500000000000000" pitchFamily="2" charset="0"/>
              </a:rPr>
              <a:t>Roger Fraser, Chief Geospatial Scientist</a:t>
            </a:r>
          </a:p>
        </p:txBody>
      </p:sp>
    </p:spTree>
    <p:extLst>
      <p:ext uri="{BB962C8B-B14F-4D97-AF65-F5344CB8AC3E}">
        <p14:creationId xmlns:p14="http://schemas.microsoft.com/office/powerpoint/2010/main" val="15288935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6EAD5A6-801C-4416-A17A-A497C6327018}"/>
              </a:ext>
            </a:extLst>
          </p:cNvPr>
          <p:cNvPicPr>
            <a:picLocks noChangeAspect="1"/>
          </p:cNvPicPr>
          <p:nvPr/>
        </p:nvPicPr>
        <p:blipFill rotWithShape="1">
          <a:blip r:embed="rId3"/>
          <a:srcRect t="2339" b="43762"/>
          <a:stretch/>
        </p:blipFill>
        <p:spPr>
          <a:xfrm>
            <a:off x="0" y="714653"/>
            <a:ext cx="12191244" cy="6143347"/>
          </a:xfrm>
          <a:prstGeom prst="rect">
            <a:avLst/>
          </a:prstGeom>
        </p:spPr>
      </p:pic>
      <p:sp>
        <p:nvSpPr>
          <p:cNvPr id="2" name="Title 1">
            <a:extLst>
              <a:ext uri="{FF2B5EF4-FFF2-40B4-BE49-F238E27FC236}">
                <a16:creationId xmlns:a16="http://schemas.microsoft.com/office/drawing/2014/main" id="{FDD4825F-4162-4E12-8F4B-8E4BA1EDB7C7}"/>
              </a:ext>
            </a:extLst>
          </p:cNvPr>
          <p:cNvSpPr>
            <a:spLocks noGrp="1"/>
          </p:cNvSpPr>
          <p:nvPr>
            <p:ph type="title"/>
          </p:nvPr>
        </p:nvSpPr>
        <p:spPr>
          <a:xfrm>
            <a:off x="895546" y="4528"/>
            <a:ext cx="11295698" cy="710125"/>
          </a:xfrm>
        </p:spPr>
        <p:txBody>
          <a:bodyPr/>
          <a:lstStyle/>
          <a:p>
            <a:r>
              <a:rPr lang="en-AU"/>
              <a:t>Strategic context</a:t>
            </a:r>
          </a:p>
        </p:txBody>
      </p:sp>
      <p:sp>
        <p:nvSpPr>
          <p:cNvPr id="3" name="Content Placeholder 2">
            <a:extLst>
              <a:ext uri="{FF2B5EF4-FFF2-40B4-BE49-F238E27FC236}">
                <a16:creationId xmlns:a16="http://schemas.microsoft.com/office/drawing/2014/main" id="{57BA27C2-8FC5-4B52-B7DC-BB7C9929E132}"/>
              </a:ext>
            </a:extLst>
          </p:cNvPr>
          <p:cNvSpPr>
            <a:spLocks noGrp="1"/>
          </p:cNvSpPr>
          <p:nvPr>
            <p:ph sz="quarter" idx="11"/>
          </p:nvPr>
        </p:nvSpPr>
        <p:spPr>
          <a:xfrm>
            <a:off x="-1" y="710125"/>
            <a:ext cx="6677025" cy="6143347"/>
          </a:xfrm>
          <a:solidFill>
            <a:srgbClr val="1B175D">
              <a:alpha val="92157"/>
            </a:srgbClr>
          </a:solidFill>
        </p:spPr>
        <p:txBody>
          <a:bodyPr wrap="square" lIns="288000" rIns="48000" anchor="ctr">
            <a:noAutofit/>
          </a:bodyPr>
          <a:lstStyle/>
          <a:p>
            <a:pPr marL="0" indent="0" defTabSz="914377">
              <a:lnSpc>
                <a:spcPct val="100000"/>
              </a:lnSpc>
              <a:buNone/>
            </a:pPr>
            <a:r>
              <a:rPr lang="en-AU" sz="2600">
                <a:solidFill>
                  <a:srgbClr val="9CD9E0"/>
                </a:solidFill>
                <a:latin typeface="VIC Medium" panose="00000600000000000000" pitchFamily="2" charset="0"/>
                <a:ea typeface="Lato" panose="020F0502020204030203" pitchFamily="34" charset="0"/>
                <a:cs typeface="Lato" panose="020F0502020204030203" pitchFamily="34" charset="0"/>
              </a:rPr>
              <a:t>Victoria’s population set to reach           10 million by 2050</a:t>
            </a:r>
          </a:p>
          <a:p>
            <a:pPr marL="0" indent="0" defTabSz="914377">
              <a:lnSpc>
                <a:spcPct val="100000"/>
              </a:lnSpc>
              <a:buNone/>
            </a:pPr>
            <a:endParaRPr lang="en-AU" sz="2600">
              <a:solidFill>
                <a:srgbClr val="9CD9E0"/>
              </a:solidFill>
              <a:latin typeface="VIC Medium" panose="00000600000000000000" pitchFamily="2" charset="0"/>
              <a:ea typeface="Lato" panose="020F0502020204030203" pitchFamily="34" charset="0"/>
              <a:cs typeface="Lato" panose="020F0502020204030203" pitchFamily="34" charset="0"/>
            </a:endParaRPr>
          </a:p>
          <a:p>
            <a:pPr marL="0" indent="0" defTabSz="914377">
              <a:lnSpc>
                <a:spcPct val="100000"/>
              </a:lnSpc>
              <a:buNone/>
            </a:pPr>
            <a:r>
              <a:rPr lang="en-AU" sz="2600">
                <a:solidFill>
                  <a:srgbClr val="9CD9E0"/>
                </a:solidFill>
                <a:latin typeface="VIC Medium" panose="00000600000000000000" pitchFamily="2" charset="0"/>
                <a:ea typeface="Lato" panose="020F0502020204030203" pitchFamily="34" charset="0"/>
                <a:cs typeface="Lato" panose="020F0502020204030203" pitchFamily="34" charset="0"/>
              </a:rPr>
              <a:t>Rapid and widespread adoption of digital technology in every domain (school, university, home, workplace)</a:t>
            </a:r>
          </a:p>
          <a:p>
            <a:pPr marL="0" indent="0" defTabSz="914377">
              <a:lnSpc>
                <a:spcPct val="100000"/>
              </a:lnSpc>
              <a:buNone/>
            </a:pPr>
            <a:endParaRPr lang="en-AU" sz="2600">
              <a:solidFill>
                <a:srgbClr val="9CD9E0"/>
              </a:solidFill>
              <a:latin typeface="VIC Medium" panose="00000600000000000000" pitchFamily="2" charset="0"/>
              <a:ea typeface="Lato" panose="020F0502020204030203" pitchFamily="34" charset="0"/>
              <a:cs typeface="Lato" panose="020F0502020204030203" pitchFamily="34" charset="0"/>
            </a:endParaRPr>
          </a:p>
          <a:p>
            <a:pPr marL="0" indent="0" defTabSz="914377">
              <a:lnSpc>
                <a:spcPct val="100000"/>
              </a:lnSpc>
              <a:buNone/>
            </a:pPr>
            <a:r>
              <a:rPr lang="en-AU" sz="2600">
                <a:solidFill>
                  <a:srgbClr val="9CD9E0"/>
                </a:solidFill>
                <a:latin typeface="VIC Medium" panose="00000600000000000000" pitchFamily="2" charset="0"/>
                <a:ea typeface="Lato" panose="020F0502020204030203" pitchFamily="34" charset="0"/>
                <a:cs typeface="Lato" panose="020F0502020204030203" pitchFamily="34" charset="0"/>
              </a:rPr>
              <a:t>Exponential use of digital data and services</a:t>
            </a:r>
          </a:p>
          <a:p>
            <a:pPr marL="0" indent="0" defTabSz="914377">
              <a:lnSpc>
                <a:spcPct val="100000"/>
              </a:lnSpc>
              <a:buNone/>
            </a:pPr>
            <a:endParaRPr lang="en-AU" sz="2600">
              <a:solidFill>
                <a:srgbClr val="9CD9E0"/>
              </a:solidFill>
              <a:latin typeface="VIC Medium" panose="00000600000000000000" pitchFamily="2" charset="0"/>
              <a:ea typeface="Lato" panose="020F0502020204030203" pitchFamily="34" charset="0"/>
              <a:cs typeface="Lato" panose="020F0502020204030203" pitchFamily="34" charset="0"/>
            </a:endParaRPr>
          </a:p>
          <a:p>
            <a:pPr marL="0" indent="0" defTabSz="914377">
              <a:lnSpc>
                <a:spcPct val="100000"/>
              </a:lnSpc>
              <a:buNone/>
            </a:pPr>
            <a:r>
              <a:rPr lang="en-AU" sz="2600">
                <a:solidFill>
                  <a:srgbClr val="9CD9E0"/>
                </a:solidFill>
                <a:latin typeface="VIC Medium" panose="00000600000000000000" pitchFamily="2" charset="0"/>
                <a:ea typeface="Lato" panose="020F0502020204030203" pitchFamily="34" charset="0"/>
                <a:cs typeface="Lato" panose="020F0502020204030203" pitchFamily="34" charset="0"/>
              </a:rPr>
              <a:t>Demand for faster, more accurate,   higher integrity data and services</a:t>
            </a:r>
          </a:p>
        </p:txBody>
      </p:sp>
    </p:spTree>
    <p:extLst>
      <p:ext uri="{BB962C8B-B14F-4D97-AF65-F5344CB8AC3E}">
        <p14:creationId xmlns:p14="http://schemas.microsoft.com/office/powerpoint/2010/main" val="24122671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8367F-6102-433F-A9C4-D6D1C31A5123}"/>
              </a:ext>
            </a:extLst>
          </p:cNvPr>
          <p:cNvSpPr>
            <a:spLocks noGrp="1"/>
          </p:cNvSpPr>
          <p:nvPr>
            <p:ph type="title"/>
          </p:nvPr>
        </p:nvSpPr>
        <p:spPr/>
        <p:txBody>
          <a:bodyPr/>
          <a:lstStyle/>
          <a:p>
            <a:r>
              <a:rPr lang="en-AU"/>
              <a:t>Our cadastral system</a:t>
            </a:r>
          </a:p>
        </p:txBody>
      </p:sp>
      <p:sp>
        <p:nvSpPr>
          <p:cNvPr id="6" name="TextBox 5">
            <a:extLst>
              <a:ext uri="{FF2B5EF4-FFF2-40B4-BE49-F238E27FC236}">
                <a16:creationId xmlns:a16="http://schemas.microsoft.com/office/drawing/2014/main" id="{597D4117-C945-45F4-B60E-465D40A02380}"/>
              </a:ext>
            </a:extLst>
          </p:cNvPr>
          <p:cNvSpPr txBox="1"/>
          <p:nvPr/>
        </p:nvSpPr>
        <p:spPr>
          <a:xfrm>
            <a:off x="1546860" y="1354028"/>
            <a:ext cx="9273540" cy="4832092"/>
          </a:xfrm>
          <a:prstGeom prst="rect">
            <a:avLst/>
          </a:prstGeom>
          <a:noFill/>
        </p:spPr>
        <p:txBody>
          <a:bodyPr wrap="square" rtlCol="0">
            <a:spAutoFit/>
          </a:bodyPr>
          <a:lstStyle/>
          <a:p>
            <a:r>
              <a:rPr lang="en-AU" sz="2800">
                <a:latin typeface="VIC" panose="00000500000000000000" pitchFamily="2" charset="0"/>
              </a:rPr>
              <a:t>Victoria’s land administration system supports the registration, management, and visualisation of interests in Crown and freehold land. </a:t>
            </a:r>
          </a:p>
          <a:p>
            <a:endParaRPr lang="en-AU" sz="2800">
              <a:latin typeface="VIC" panose="00000500000000000000" pitchFamily="2" charset="0"/>
            </a:endParaRPr>
          </a:p>
          <a:p>
            <a:r>
              <a:rPr lang="en-AU" sz="2800">
                <a:latin typeface="VIC" panose="00000500000000000000" pitchFamily="2" charset="0"/>
              </a:rPr>
              <a:t>The Register provides the core foundation for secure land transactions, certainty in tenure and ownership, and recording the location of property boundaries.</a:t>
            </a:r>
          </a:p>
          <a:p>
            <a:endParaRPr lang="en-AU" sz="2800">
              <a:latin typeface="VIC" panose="00000500000000000000" pitchFamily="2" charset="0"/>
            </a:endParaRPr>
          </a:p>
          <a:p>
            <a:r>
              <a:rPr lang="en-AU" sz="2800">
                <a:latin typeface="VIC" panose="00000500000000000000" pitchFamily="2" charset="0"/>
              </a:rPr>
              <a:t>The cadastral system underpins the definition of property boundaries.</a:t>
            </a:r>
          </a:p>
        </p:txBody>
      </p:sp>
      <p:pic>
        <p:nvPicPr>
          <p:cNvPr id="10" name="Graphic 9" descr="Closed quotation mark with solid fill">
            <a:extLst>
              <a:ext uri="{FF2B5EF4-FFF2-40B4-BE49-F238E27FC236}">
                <a16:creationId xmlns:a16="http://schemas.microsoft.com/office/drawing/2014/main" id="{0EB76A45-D756-44F5-8DC5-8C74F22D52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5140" y="5277911"/>
            <a:ext cx="914400" cy="914400"/>
          </a:xfrm>
          <a:prstGeom prst="rect">
            <a:avLst/>
          </a:prstGeom>
        </p:spPr>
      </p:pic>
      <p:pic>
        <p:nvPicPr>
          <p:cNvPr id="12" name="Graphic 11" descr="Open quotation mark with solid fill">
            <a:extLst>
              <a:ext uri="{FF2B5EF4-FFF2-40B4-BE49-F238E27FC236}">
                <a16:creationId xmlns:a16="http://schemas.microsoft.com/office/drawing/2014/main" id="{A975679E-D7AB-4F79-9DEB-685575DC018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9073" y="924700"/>
            <a:ext cx="914400" cy="914400"/>
          </a:xfrm>
          <a:prstGeom prst="rect">
            <a:avLst/>
          </a:prstGeom>
        </p:spPr>
      </p:pic>
    </p:spTree>
    <p:extLst>
      <p:ext uri="{BB962C8B-B14F-4D97-AF65-F5344CB8AC3E}">
        <p14:creationId xmlns:p14="http://schemas.microsoft.com/office/powerpoint/2010/main" val="13235569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8" name="Connector: Elbow 37">
            <a:extLst>
              <a:ext uri="{FF2B5EF4-FFF2-40B4-BE49-F238E27FC236}">
                <a16:creationId xmlns:a16="http://schemas.microsoft.com/office/drawing/2014/main" id="{28B3EA7A-6AD6-4E06-9C88-312DE65200FF}"/>
              </a:ext>
            </a:extLst>
          </p:cNvPr>
          <p:cNvCxnSpPr>
            <a:cxnSpLocks/>
            <a:stCxn id="7" idx="2"/>
            <a:endCxn id="33" idx="1"/>
          </p:cNvCxnSpPr>
          <p:nvPr/>
        </p:nvCxnSpPr>
        <p:spPr>
          <a:xfrm rot="16200000" flipH="1">
            <a:off x="2247868" y="2486840"/>
            <a:ext cx="3009178" cy="1626743"/>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1" name="Connector: Elbow 40">
            <a:extLst>
              <a:ext uri="{FF2B5EF4-FFF2-40B4-BE49-F238E27FC236}">
                <a16:creationId xmlns:a16="http://schemas.microsoft.com/office/drawing/2014/main" id="{DC3EDF27-9740-4BA2-9785-AB9990EA0AC6}"/>
              </a:ext>
            </a:extLst>
          </p:cNvPr>
          <p:cNvCxnSpPr>
            <a:cxnSpLocks/>
            <a:stCxn id="11" idx="2"/>
            <a:endCxn id="33" idx="0"/>
          </p:cNvCxnSpPr>
          <p:nvPr/>
        </p:nvCxnSpPr>
        <p:spPr>
          <a:xfrm rot="5400000">
            <a:off x="4781959" y="1983725"/>
            <a:ext cx="2686197" cy="2925547"/>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5" name="Connector: Elbow 44">
            <a:extLst>
              <a:ext uri="{FF2B5EF4-FFF2-40B4-BE49-F238E27FC236}">
                <a16:creationId xmlns:a16="http://schemas.microsoft.com/office/drawing/2014/main" id="{27479F69-E9E3-4835-99A9-E77D5BCD5515}"/>
              </a:ext>
            </a:extLst>
          </p:cNvPr>
          <p:cNvCxnSpPr>
            <a:cxnSpLocks/>
            <a:stCxn id="4" idx="1"/>
            <a:endCxn id="33" idx="7"/>
          </p:cNvCxnSpPr>
          <p:nvPr/>
        </p:nvCxnSpPr>
        <p:spPr>
          <a:xfrm rot="10800000" flipV="1">
            <a:off x="4758736" y="3147017"/>
            <a:ext cx="3805784" cy="1657784"/>
          </a:xfrm>
          <a:prstGeom prst="bentConnector2">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D5E8141-538B-484C-B776-72218C63A59A}"/>
              </a:ext>
            </a:extLst>
          </p:cNvPr>
          <p:cNvSpPr>
            <a:spLocks noGrp="1"/>
          </p:cNvSpPr>
          <p:nvPr>
            <p:ph type="title"/>
          </p:nvPr>
        </p:nvSpPr>
        <p:spPr/>
        <p:txBody>
          <a:bodyPr/>
          <a:lstStyle/>
          <a:p>
            <a:r>
              <a:rPr lang="en-AU"/>
              <a:t>Our cadastral system – a system of systems</a:t>
            </a:r>
          </a:p>
        </p:txBody>
      </p:sp>
      <p:sp>
        <p:nvSpPr>
          <p:cNvPr id="4" name="TextBox 3">
            <a:extLst>
              <a:ext uri="{FF2B5EF4-FFF2-40B4-BE49-F238E27FC236}">
                <a16:creationId xmlns:a16="http://schemas.microsoft.com/office/drawing/2014/main" id="{4C838360-91D1-4091-8149-3372AE9247DB}"/>
              </a:ext>
            </a:extLst>
          </p:cNvPr>
          <p:cNvSpPr txBox="1"/>
          <p:nvPr/>
        </p:nvSpPr>
        <p:spPr>
          <a:xfrm>
            <a:off x="8564520" y="2993128"/>
            <a:ext cx="2298387" cy="30777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digital cadastre</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5" name="TextBox 4">
            <a:extLst>
              <a:ext uri="{FF2B5EF4-FFF2-40B4-BE49-F238E27FC236}">
                <a16:creationId xmlns:a16="http://schemas.microsoft.com/office/drawing/2014/main" id="{72474D3D-816E-46A4-9D5F-2D8BA4260723}"/>
              </a:ext>
            </a:extLst>
          </p:cNvPr>
          <p:cNvSpPr txBox="1"/>
          <p:nvPr/>
        </p:nvSpPr>
        <p:spPr>
          <a:xfrm>
            <a:off x="488950" y="4156941"/>
            <a:ext cx="2597150"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000" b="1">
                <a:solidFill>
                  <a:srgbClr val="100249">
                    <a:lumMod val="75000"/>
                    <a:lumOff val="25000"/>
                  </a:srgbClr>
                </a:solidFill>
                <a:latin typeface="VIC" panose="00000500000000000000" pitchFamily="2" charset="0"/>
              </a:rPr>
              <a:t>instruments </a:t>
            </a: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defining boundaries</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6" name="TextBox 5">
            <a:extLst>
              <a:ext uri="{FF2B5EF4-FFF2-40B4-BE49-F238E27FC236}">
                <a16:creationId xmlns:a16="http://schemas.microsoft.com/office/drawing/2014/main" id="{A712E8DC-0612-4851-9389-4311D5FA54CB}"/>
              </a:ext>
            </a:extLst>
          </p:cNvPr>
          <p:cNvSpPr txBox="1"/>
          <p:nvPr/>
        </p:nvSpPr>
        <p:spPr>
          <a:xfrm>
            <a:off x="7593817" y="4174044"/>
            <a:ext cx="2491792"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records of plans and surveys</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7" name="TextBox 6">
            <a:extLst>
              <a:ext uri="{FF2B5EF4-FFF2-40B4-BE49-F238E27FC236}">
                <a16:creationId xmlns:a16="http://schemas.microsoft.com/office/drawing/2014/main" id="{98D74352-4BB5-4455-A07D-A5BF8B1EDA58}"/>
              </a:ext>
            </a:extLst>
          </p:cNvPr>
          <p:cNvSpPr txBox="1"/>
          <p:nvPr/>
        </p:nvSpPr>
        <p:spPr>
          <a:xfrm>
            <a:off x="2169238" y="1180070"/>
            <a:ext cx="1539695"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licensed surveyors</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8" name="TextBox 7">
            <a:extLst>
              <a:ext uri="{FF2B5EF4-FFF2-40B4-BE49-F238E27FC236}">
                <a16:creationId xmlns:a16="http://schemas.microsoft.com/office/drawing/2014/main" id="{76274A6A-7BE7-4707-AD3C-2338B02BE25E}"/>
              </a:ext>
            </a:extLst>
          </p:cNvPr>
          <p:cNvSpPr txBox="1"/>
          <p:nvPr/>
        </p:nvSpPr>
        <p:spPr>
          <a:xfrm>
            <a:off x="488949" y="2412136"/>
            <a:ext cx="1874947"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regulations and standards</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9" name="TextBox 8">
            <a:extLst>
              <a:ext uri="{FF2B5EF4-FFF2-40B4-BE49-F238E27FC236}">
                <a16:creationId xmlns:a16="http://schemas.microsoft.com/office/drawing/2014/main" id="{F00C53A6-CBA8-4D51-886E-1F2ED81BE888}"/>
              </a:ext>
            </a:extLst>
          </p:cNvPr>
          <p:cNvSpPr txBox="1"/>
          <p:nvPr/>
        </p:nvSpPr>
        <p:spPr>
          <a:xfrm>
            <a:off x="7191375" y="5731234"/>
            <a:ext cx="2262622"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survey control network</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10" name="TextBox 9">
            <a:extLst>
              <a:ext uri="{FF2B5EF4-FFF2-40B4-BE49-F238E27FC236}">
                <a16:creationId xmlns:a16="http://schemas.microsoft.com/office/drawing/2014/main" id="{98AD980F-6430-474E-9AA1-38AB3A3B1DC4}"/>
              </a:ext>
            </a:extLst>
          </p:cNvPr>
          <p:cNvSpPr txBox="1"/>
          <p:nvPr/>
        </p:nvSpPr>
        <p:spPr>
          <a:xfrm>
            <a:off x="1548454" y="5886731"/>
            <a:ext cx="2491792"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physical evidence of boundaries</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sp>
        <p:nvSpPr>
          <p:cNvPr id="11" name="TextBox 10">
            <a:extLst>
              <a:ext uri="{FF2B5EF4-FFF2-40B4-BE49-F238E27FC236}">
                <a16:creationId xmlns:a16="http://schemas.microsoft.com/office/drawing/2014/main" id="{5F5777FA-6395-4F53-9816-A68748FE3E28}"/>
              </a:ext>
            </a:extLst>
          </p:cNvPr>
          <p:cNvSpPr txBox="1"/>
          <p:nvPr/>
        </p:nvSpPr>
        <p:spPr>
          <a:xfrm>
            <a:off x="6335947" y="1487847"/>
            <a:ext cx="2503765" cy="61555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storage, processing and exchange</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p:txBody>
      </p:sp>
      <p:cxnSp>
        <p:nvCxnSpPr>
          <p:cNvPr id="20" name="Connector: Elbow 19">
            <a:extLst>
              <a:ext uri="{FF2B5EF4-FFF2-40B4-BE49-F238E27FC236}">
                <a16:creationId xmlns:a16="http://schemas.microsoft.com/office/drawing/2014/main" id="{B9EB01B7-370A-4773-8361-0F75D9E0C782}"/>
              </a:ext>
            </a:extLst>
          </p:cNvPr>
          <p:cNvCxnSpPr>
            <a:cxnSpLocks/>
            <a:stCxn id="10" idx="0"/>
            <a:endCxn id="33" idx="3"/>
          </p:cNvCxnSpPr>
          <p:nvPr/>
        </p:nvCxnSpPr>
        <p:spPr>
          <a:xfrm rot="5400000" flipH="1" flipV="1">
            <a:off x="3175829" y="4496732"/>
            <a:ext cx="1008520" cy="177147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F1424155-DBAC-4220-A743-FC4D6E95C6CE}"/>
              </a:ext>
            </a:extLst>
          </p:cNvPr>
          <p:cNvCxnSpPr>
            <a:cxnSpLocks/>
            <a:stCxn id="5" idx="3"/>
            <a:endCxn id="33" idx="2"/>
          </p:cNvCxnSpPr>
          <p:nvPr/>
        </p:nvCxnSpPr>
        <p:spPr>
          <a:xfrm>
            <a:off x="3086100" y="4464718"/>
            <a:ext cx="1439777" cy="376788"/>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C6E8AE95-873B-4CAE-B9C0-43D69CA73579}"/>
              </a:ext>
            </a:extLst>
          </p:cNvPr>
          <p:cNvCxnSpPr>
            <a:cxnSpLocks/>
            <a:stCxn id="8" idx="2"/>
            <a:endCxn id="5" idx="0"/>
          </p:cNvCxnSpPr>
          <p:nvPr/>
        </p:nvCxnSpPr>
        <p:spPr>
          <a:xfrm rot="16200000" flipH="1">
            <a:off x="1042348" y="3411764"/>
            <a:ext cx="1129252" cy="36110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9D50535C-FE1B-4C1A-BCFD-525684A19DBB}"/>
              </a:ext>
            </a:extLst>
          </p:cNvPr>
          <p:cNvCxnSpPr>
            <a:cxnSpLocks/>
            <a:stCxn id="6" idx="1"/>
            <a:endCxn id="33" idx="6"/>
          </p:cNvCxnSpPr>
          <p:nvPr/>
        </p:nvCxnSpPr>
        <p:spPr>
          <a:xfrm rot="10800000" flipV="1">
            <a:off x="4798689" y="4481820"/>
            <a:ext cx="2795129" cy="359685"/>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3004AAC0-BC5F-4840-A186-D7B069A3CD54}"/>
              </a:ext>
            </a:extLst>
          </p:cNvPr>
          <p:cNvSpPr/>
          <p:nvPr/>
        </p:nvSpPr>
        <p:spPr>
          <a:xfrm>
            <a:off x="4525877" y="4789597"/>
            <a:ext cx="272811" cy="103818"/>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1"/>
              </a:solidFill>
            </a:endParaRPr>
          </a:p>
        </p:txBody>
      </p:sp>
      <p:pic>
        <p:nvPicPr>
          <p:cNvPr id="16" name="Picture 15" descr="A picture containing sitting, computer, computer&#10;&#10;Description automatically generated">
            <a:extLst>
              <a:ext uri="{FF2B5EF4-FFF2-40B4-BE49-F238E27FC236}">
                <a16:creationId xmlns:a16="http://schemas.microsoft.com/office/drawing/2014/main" id="{4BF3D071-2721-4CB2-84E5-6CA356AFF590}"/>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4392283" y="4319523"/>
            <a:ext cx="540000" cy="540000"/>
          </a:xfrm>
          <a:prstGeom prst="rect">
            <a:avLst/>
          </a:prstGeom>
          <a:noFill/>
          <a:effectLst>
            <a:outerShdw blurRad="76200" dir="18900000" sy="23000" kx="-1200000" algn="bl" rotWithShape="0">
              <a:prstClr val="black">
                <a:alpha val="35000"/>
              </a:prstClr>
            </a:outerShdw>
          </a:effectLst>
        </p:spPr>
      </p:pic>
      <p:cxnSp>
        <p:nvCxnSpPr>
          <p:cNvPr id="49" name="Connector: Elbow 48">
            <a:extLst>
              <a:ext uri="{FF2B5EF4-FFF2-40B4-BE49-F238E27FC236}">
                <a16:creationId xmlns:a16="http://schemas.microsoft.com/office/drawing/2014/main" id="{50B9EE04-E12B-41A7-ADA0-827A50AF5295}"/>
              </a:ext>
            </a:extLst>
          </p:cNvPr>
          <p:cNvCxnSpPr>
            <a:cxnSpLocks/>
            <a:stCxn id="9" idx="1"/>
            <a:endCxn id="33" idx="5"/>
          </p:cNvCxnSpPr>
          <p:nvPr/>
        </p:nvCxnSpPr>
        <p:spPr>
          <a:xfrm rot="10800000">
            <a:off x="4758737" y="4878211"/>
            <a:ext cx="2432639" cy="1160800"/>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86" name="Connector: Elbow 85">
            <a:extLst>
              <a:ext uri="{FF2B5EF4-FFF2-40B4-BE49-F238E27FC236}">
                <a16:creationId xmlns:a16="http://schemas.microsoft.com/office/drawing/2014/main" id="{AEEC95D4-8569-4883-895E-CDA4C4619B96}"/>
              </a:ext>
            </a:extLst>
          </p:cNvPr>
          <p:cNvCxnSpPr>
            <a:cxnSpLocks/>
            <a:stCxn id="7" idx="1"/>
            <a:endCxn id="8" idx="0"/>
          </p:cNvCxnSpPr>
          <p:nvPr/>
        </p:nvCxnSpPr>
        <p:spPr>
          <a:xfrm rot="10800000" flipV="1">
            <a:off x="1426424" y="1487846"/>
            <a:ext cx="742815" cy="924289"/>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88" name="Connector: Elbow 87">
            <a:extLst>
              <a:ext uri="{FF2B5EF4-FFF2-40B4-BE49-F238E27FC236}">
                <a16:creationId xmlns:a16="http://schemas.microsoft.com/office/drawing/2014/main" id="{34B298A8-CEE3-4DAE-8459-808A2C6183B3}"/>
              </a:ext>
            </a:extLst>
          </p:cNvPr>
          <p:cNvCxnSpPr>
            <a:cxnSpLocks/>
            <a:stCxn id="7" idx="3"/>
            <a:endCxn id="11" idx="1"/>
          </p:cNvCxnSpPr>
          <p:nvPr/>
        </p:nvCxnSpPr>
        <p:spPr>
          <a:xfrm>
            <a:off x="3708933" y="1487847"/>
            <a:ext cx="2627014" cy="307777"/>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90" name="Connector: Elbow 89">
            <a:extLst>
              <a:ext uri="{FF2B5EF4-FFF2-40B4-BE49-F238E27FC236}">
                <a16:creationId xmlns:a16="http://schemas.microsoft.com/office/drawing/2014/main" id="{F9F01456-8045-4DA4-83B5-910D976457BB}"/>
              </a:ext>
            </a:extLst>
          </p:cNvPr>
          <p:cNvCxnSpPr>
            <a:cxnSpLocks/>
            <a:endCxn id="11" idx="3"/>
          </p:cNvCxnSpPr>
          <p:nvPr/>
        </p:nvCxnSpPr>
        <p:spPr>
          <a:xfrm rot="16200000" flipV="1">
            <a:off x="8715547" y="1919790"/>
            <a:ext cx="1122341" cy="874009"/>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92" name="Connector: Elbow 91">
            <a:extLst>
              <a:ext uri="{FF2B5EF4-FFF2-40B4-BE49-F238E27FC236}">
                <a16:creationId xmlns:a16="http://schemas.microsoft.com/office/drawing/2014/main" id="{78FE30A2-8F12-487C-81C7-89D23C326FEB}"/>
              </a:ext>
            </a:extLst>
          </p:cNvPr>
          <p:cNvCxnSpPr>
            <a:stCxn id="9" idx="0"/>
            <a:endCxn id="6" idx="2"/>
          </p:cNvCxnSpPr>
          <p:nvPr/>
        </p:nvCxnSpPr>
        <p:spPr>
          <a:xfrm rot="5400000" flipH="1" flipV="1">
            <a:off x="8110381" y="5001903"/>
            <a:ext cx="941637" cy="517027"/>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94" name="Connector: Elbow 93">
            <a:extLst>
              <a:ext uri="{FF2B5EF4-FFF2-40B4-BE49-F238E27FC236}">
                <a16:creationId xmlns:a16="http://schemas.microsoft.com/office/drawing/2014/main" id="{DF694654-3AC1-4566-9FB2-211BD1F8636B}"/>
              </a:ext>
            </a:extLst>
          </p:cNvPr>
          <p:cNvCxnSpPr>
            <a:stCxn id="6" idx="0"/>
            <a:endCxn id="4" idx="2"/>
          </p:cNvCxnSpPr>
          <p:nvPr/>
        </p:nvCxnSpPr>
        <p:spPr>
          <a:xfrm rot="5400000" flipH="1" flipV="1">
            <a:off x="8840144" y="3300475"/>
            <a:ext cx="873139" cy="874001"/>
          </a:xfrm>
          <a:prstGeom prst="bentConnector3">
            <a:avLst/>
          </a:prstGeom>
        </p:spPr>
        <p:style>
          <a:lnRef idx="1">
            <a:schemeClr val="accent1"/>
          </a:lnRef>
          <a:fillRef idx="0">
            <a:schemeClr val="accent1"/>
          </a:fillRef>
          <a:effectRef idx="0">
            <a:schemeClr val="accent1"/>
          </a:effectRef>
          <a:fontRef idx="minor">
            <a:schemeClr val="tx1"/>
          </a:fontRef>
        </p:style>
      </p:cxnSp>
      <p:pic>
        <p:nvPicPr>
          <p:cNvPr id="106" name="Graphic 48" descr="Court outline">
            <a:extLst>
              <a:ext uri="{FF2B5EF4-FFF2-40B4-BE49-F238E27FC236}">
                <a16:creationId xmlns:a16="http://schemas.microsoft.com/office/drawing/2014/main" id="{5DB2912F-20A5-4D1D-B2CA-027CE3784D9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2849" y="1728144"/>
            <a:ext cx="628650" cy="628650"/>
          </a:xfrm>
          <a:prstGeom prst="rect">
            <a:avLst/>
          </a:prstGeom>
        </p:spPr>
      </p:pic>
      <p:pic>
        <p:nvPicPr>
          <p:cNvPr id="107" name="Graphic 56" descr="Users outline">
            <a:extLst>
              <a:ext uri="{FF2B5EF4-FFF2-40B4-BE49-F238E27FC236}">
                <a16:creationId xmlns:a16="http://schemas.microsoft.com/office/drawing/2014/main" id="{0FB9CBDE-8C8F-4439-9039-83FFDCD19B1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450939" y="821095"/>
            <a:ext cx="719168" cy="719168"/>
          </a:xfrm>
          <a:prstGeom prst="rect">
            <a:avLst/>
          </a:prstGeom>
        </p:spPr>
      </p:pic>
      <p:pic>
        <p:nvPicPr>
          <p:cNvPr id="108" name="Graphic 20" descr="Continuous Improvement outline">
            <a:extLst>
              <a:ext uri="{FF2B5EF4-FFF2-40B4-BE49-F238E27FC236}">
                <a16:creationId xmlns:a16="http://schemas.microsoft.com/office/drawing/2014/main" id="{22D8CBDF-20F0-4E99-8B1B-91340AC2C5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691647" y="872295"/>
            <a:ext cx="660400" cy="660400"/>
          </a:xfrm>
          <a:prstGeom prst="rect">
            <a:avLst/>
          </a:prstGeom>
        </p:spPr>
      </p:pic>
      <p:pic>
        <p:nvPicPr>
          <p:cNvPr id="112" name="Picture 111" descr="Land Icon Stock Illustrations – 184,446 Land Icon Stock Illustrations,  Vectors &amp; Clipart - Dreamstime">
            <a:extLst>
              <a:ext uri="{FF2B5EF4-FFF2-40B4-BE49-F238E27FC236}">
                <a16:creationId xmlns:a16="http://schemas.microsoft.com/office/drawing/2014/main" id="{4D5D5A50-14A4-48DF-90C6-132DE2299A6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7819" t="22465" r="18120" b="28854"/>
          <a:stretch/>
        </p:blipFill>
        <p:spPr bwMode="auto">
          <a:xfrm>
            <a:off x="10807582" y="3208695"/>
            <a:ext cx="661035" cy="530225"/>
          </a:xfrm>
          <a:prstGeom prst="rect">
            <a:avLst/>
          </a:prstGeom>
          <a:noFill/>
          <a:ln>
            <a:noFill/>
          </a:ln>
          <a:extLst>
            <a:ext uri="{53640926-AAD7-44D8-BBD7-CCE9431645EC}">
              <a14:shadowObscured xmlns:a14="http://schemas.microsoft.com/office/drawing/2010/main"/>
            </a:ext>
          </a:extLst>
        </p:spPr>
      </p:pic>
      <p:pic>
        <p:nvPicPr>
          <p:cNvPr id="114" name="Graphic 25" descr="Document outline">
            <a:extLst>
              <a:ext uri="{FF2B5EF4-FFF2-40B4-BE49-F238E27FC236}">
                <a16:creationId xmlns:a16="http://schemas.microsoft.com/office/drawing/2014/main" id="{AE03832C-C102-4C58-9C80-006E2A29E581}"/>
              </a:ext>
            </a:extLst>
          </p:cNvPr>
          <p:cNvPicPr>
            <a:picLocks noChangeAspect="1"/>
          </p:cNvPicPr>
          <p:nvPr/>
        </p:nvPicPr>
        <p:blipFill rotWithShape="1">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r="16349"/>
          <a:stretch/>
        </p:blipFill>
        <p:spPr bwMode="auto">
          <a:xfrm>
            <a:off x="274864" y="3669368"/>
            <a:ext cx="512917" cy="613082"/>
          </a:xfrm>
          <a:prstGeom prst="rect">
            <a:avLst/>
          </a:prstGeom>
          <a:ln>
            <a:noFill/>
          </a:ln>
          <a:extLst>
            <a:ext uri="{53640926-AAD7-44D8-BBD7-CCE9431645EC}">
              <a14:shadowObscured xmlns:a14="http://schemas.microsoft.com/office/drawing/2010/main"/>
            </a:ext>
          </a:extLst>
        </p:spPr>
      </p:pic>
      <p:pic>
        <p:nvPicPr>
          <p:cNvPr id="117" name="Graphic 24" descr="Internet outline">
            <a:extLst>
              <a:ext uri="{FF2B5EF4-FFF2-40B4-BE49-F238E27FC236}">
                <a16:creationId xmlns:a16="http://schemas.microsoft.com/office/drawing/2014/main" id="{10BCE60D-4DFD-4C7B-914D-5A78790295D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019708" y="883038"/>
            <a:ext cx="657225" cy="657225"/>
          </a:xfrm>
          <a:prstGeom prst="rect">
            <a:avLst/>
          </a:prstGeom>
        </p:spPr>
      </p:pic>
      <p:pic>
        <p:nvPicPr>
          <p:cNvPr id="119" name="Graphic 118" descr="Flag outline">
            <a:extLst>
              <a:ext uri="{FF2B5EF4-FFF2-40B4-BE49-F238E27FC236}">
                <a16:creationId xmlns:a16="http://schemas.microsoft.com/office/drawing/2014/main" id="{BBCAFB25-8BA8-4518-9812-823028424BC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flipH="1">
            <a:off x="699428" y="5579705"/>
            <a:ext cx="800799" cy="914400"/>
          </a:xfrm>
          <a:prstGeom prst="rect">
            <a:avLst/>
          </a:prstGeom>
        </p:spPr>
      </p:pic>
      <p:pic>
        <p:nvPicPr>
          <p:cNvPr id="121" name="Graphic 120" descr="Marker outline">
            <a:extLst>
              <a:ext uri="{FF2B5EF4-FFF2-40B4-BE49-F238E27FC236}">
                <a16:creationId xmlns:a16="http://schemas.microsoft.com/office/drawing/2014/main" id="{3A32AB68-30F3-4918-9F4F-7851F44248F1}"/>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9149224" y="5960769"/>
            <a:ext cx="800799" cy="674110"/>
          </a:xfrm>
          <a:prstGeom prst="rect">
            <a:avLst/>
          </a:prstGeom>
        </p:spPr>
      </p:pic>
      <p:pic>
        <p:nvPicPr>
          <p:cNvPr id="125" name="Graphic 124" descr="Map with pin outline">
            <a:extLst>
              <a:ext uri="{FF2B5EF4-FFF2-40B4-BE49-F238E27FC236}">
                <a16:creationId xmlns:a16="http://schemas.microsoft.com/office/drawing/2014/main" id="{11DED57D-73AA-4349-89A8-8A778E39A72D}"/>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10862907" y="4265609"/>
            <a:ext cx="748155" cy="748155"/>
          </a:xfrm>
          <a:prstGeom prst="rect">
            <a:avLst/>
          </a:prstGeom>
        </p:spPr>
      </p:pic>
      <p:sp>
        <p:nvSpPr>
          <p:cNvPr id="15" name="TextBox 14">
            <a:extLst>
              <a:ext uri="{FF2B5EF4-FFF2-40B4-BE49-F238E27FC236}">
                <a16:creationId xmlns:a16="http://schemas.microsoft.com/office/drawing/2014/main" id="{370DEF30-2111-4D36-94DA-F1546E524887}"/>
              </a:ext>
            </a:extLst>
          </p:cNvPr>
          <p:cNvSpPr txBox="1"/>
          <p:nvPr/>
        </p:nvSpPr>
        <p:spPr>
          <a:xfrm>
            <a:off x="4044956" y="4246028"/>
            <a:ext cx="1612231" cy="699404"/>
          </a:xfrm>
          <a:prstGeom prst="rect">
            <a:avLst/>
          </a:prstGeom>
          <a:solidFill>
            <a:schemeClr val="accent3"/>
          </a:solidFill>
        </p:spPr>
        <p:txBody>
          <a:bodyPr wrap="square" lIns="137160" tIns="72000" rIns="137160" bIns="7200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a:solidFill>
                  <a:srgbClr val="FFFFFF"/>
                </a:solidFill>
                <a:latin typeface="VIC SemiBold" panose="00000700000000000000" pitchFamily="2" charset="0"/>
                <a:cs typeface="Arial" panose="020B0604020202020204" pitchFamily="34" charset="0"/>
              </a:rPr>
              <a:t>c</a:t>
            </a:r>
            <a:r>
              <a:rPr kumimoji="0" lang="en-AU" sz="1800" b="0" i="0" u="none" strike="noStrike" kern="1200" cap="none" spc="0" normalizeH="0" baseline="0" noProof="0" err="1">
                <a:ln>
                  <a:noFill/>
                </a:ln>
                <a:solidFill>
                  <a:srgbClr val="FFFFFF"/>
                </a:solidFill>
                <a:effectLst/>
                <a:uLnTx/>
                <a:uFillTx/>
                <a:latin typeface="VIC SemiBold" panose="00000700000000000000" pitchFamily="2" charset="0"/>
                <a:cs typeface="Arial" panose="020B0604020202020204" pitchFamily="34" charset="0"/>
              </a:rPr>
              <a:t>adastral</a:t>
            </a:r>
            <a:r>
              <a:rPr kumimoji="0" lang="en-AU" sz="1800" b="0" i="0" u="none" strike="noStrike" kern="1200" cap="none" spc="0" normalizeH="0" baseline="0" noProof="0">
                <a:ln>
                  <a:noFill/>
                </a:ln>
                <a:solidFill>
                  <a:srgbClr val="FFFFFF"/>
                </a:solidFill>
                <a:effectLst/>
                <a:uLnTx/>
                <a:uFillTx/>
                <a:latin typeface="VIC SemiBold" panose="00000700000000000000" pitchFamily="2" charset="0"/>
                <a:cs typeface="Arial" panose="020B0604020202020204" pitchFamily="34" charset="0"/>
              </a:rPr>
              <a:t> system</a:t>
            </a:r>
          </a:p>
        </p:txBody>
      </p:sp>
      <p:pic>
        <p:nvPicPr>
          <p:cNvPr id="39" name="Picture 38" descr="Icon&#10;&#10;Description automatically generated">
            <a:extLst>
              <a:ext uri="{FF2B5EF4-FFF2-40B4-BE49-F238E27FC236}">
                <a16:creationId xmlns:a16="http://schemas.microsoft.com/office/drawing/2014/main" id="{FA8E4214-E3F5-4ACF-8151-264D883C93B3}"/>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9280835" y="867532"/>
            <a:ext cx="986358" cy="657572"/>
          </a:xfrm>
          <a:prstGeom prst="rect">
            <a:avLst/>
          </a:prstGeom>
        </p:spPr>
      </p:pic>
    </p:spTree>
    <p:extLst>
      <p:ext uri="{BB962C8B-B14F-4D97-AF65-F5344CB8AC3E}">
        <p14:creationId xmlns:p14="http://schemas.microsoft.com/office/powerpoint/2010/main" val="1692836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4" name="Title 1">
            <a:extLst>
              <a:ext uri="{FF2B5EF4-FFF2-40B4-BE49-F238E27FC236}">
                <a16:creationId xmlns:a16="http://schemas.microsoft.com/office/drawing/2014/main" id="{EC6341A8-1A26-4E0F-AFEC-151CE81D02A2}"/>
              </a:ext>
            </a:extLst>
          </p:cNvPr>
          <p:cNvSpPr txBox="1">
            <a:spLocks/>
          </p:cNvSpPr>
          <p:nvPr/>
        </p:nvSpPr>
        <p:spPr>
          <a:xfrm>
            <a:off x="814759" y="4528"/>
            <a:ext cx="11376486" cy="710125"/>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000" kern="1200">
                <a:solidFill>
                  <a:schemeClr val="bg1"/>
                </a:solidFill>
                <a:latin typeface="VIC" panose="00000500000000000000" pitchFamily="2"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000" b="0" i="0" u="none" strike="noStrike" kern="1200" cap="none" spc="0" normalizeH="0" baseline="0" noProof="0">
                <a:ln>
                  <a:noFill/>
                </a:ln>
                <a:solidFill>
                  <a:srgbClr val="FFFFFF"/>
                </a:solidFill>
                <a:effectLst/>
                <a:uLnTx/>
                <a:uFillTx/>
                <a:latin typeface="VIC" panose="00000500000000000000" pitchFamily="2" charset="0"/>
                <a:ea typeface="+mj-ea"/>
                <a:cs typeface="Arial"/>
              </a:rPr>
              <a:t>The journey we’re on together</a:t>
            </a:r>
            <a:endParaRPr kumimoji="0" lang="en-US" sz="3000" b="0" i="0" u="none" strike="noStrike" kern="1200" cap="none" spc="0" normalizeH="0" baseline="0" noProof="0">
              <a:ln>
                <a:noFill/>
              </a:ln>
              <a:solidFill>
                <a:srgbClr val="FFFFFF"/>
              </a:solidFill>
              <a:effectLst/>
              <a:uLnTx/>
              <a:uFillTx/>
              <a:latin typeface="VIC" panose="00000500000000000000" pitchFamily="2" charset="0"/>
              <a:ea typeface="+mj-ea"/>
              <a:cs typeface="Arial" panose="020B0604020202020204" pitchFamily="34" charset="0"/>
            </a:endParaRPr>
          </a:p>
        </p:txBody>
      </p:sp>
      <p:sp>
        <p:nvSpPr>
          <p:cNvPr id="5" name="Freeform: Shape 4">
            <a:extLst>
              <a:ext uri="{FF2B5EF4-FFF2-40B4-BE49-F238E27FC236}">
                <a16:creationId xmlns:a16="http://schemas.microsoft.com/office/drawing/2014/main" id="{D29FB1E7-21F3-4AAB-8AD6-C80D27039C59}"/>
              </a:ext>
            </a:extLst>
          </p:cNvPr>
          <p:cNvSpPr/>
          <p:nvPr/>
        </p:nvSpPr>
        <p:spPr>
          <a:xfrm>
            <a:off x="119338" y="2636912"/>
            <a:ext cx="12076158" cy="4238179"/>
          </a:xfrm>
          <a:custGeom>
            <a:avLst/>
            <a:gdLst>
              <a:gd name="connsiteX0" fmla="*/ 2120767 w 2120767"/>
              <a:gd name="connsiteY0" fmla="*/ 21231 h 858719"/>
              <a:gd name="connsiteX1" fmla="*/ 855989 w 2120767"/>
              <a:gd name="connsiteY1" fmla="*/ 4140 h 858719"/>
              <a:gd name="connsiteX2" fmla="*/ 44139 w 2120767"/>
              <a:gd name="connsiteY2" fmla="*/ 89598 h 858719"/>
              <a:gd name="connsiteX3" fmla="*/ 197963 w 2120767"/>
              <a:gd name="connsiteY3" fmla="*/ 217785 h 858719"/>
              <a:gd name="connsiteX4" fmla="*/ 958539 w 2120767"/>
              <a:gd name="connsiteY4" fmla="*/ 474158 h 858719"/>
              <a:gd name="connsiteX5" fmla="*/ 770531 w 2120767"/>
              <a:gd name="connsiteY5" fmla="*/ 858719 h 858719"/>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0 w 10278106"/>
              <a:gd name="connsiteY5"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590309 w 10278106"/>
              <a:gd name="connsiteY5" fmla="*/ 3380970 h 4449818"/>
              <a:gd name="connsiteX6" fmla="*/ 0 w 10278106"/>
              <a:gd name="connsiteY6"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989320 w 10278106"/>
              <a:gd name="connsiteY5" fmla="*/ 3696854 h 4449818"/>
              <a:gd name="connsiteX6" fmla="*/ 0 w 10278106"/>
              <a:gd name="connsiteY6"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5383385 w 10278106"/>
              <a:gd name="connsiteY5" fmla="*/ 2533072 h 4449818"/>
              <a:gd name="connsiteX6" fmla="*/ 2989320 w 10278106"/>
              <a:gd name="connsiteY6" fmla="*/ 3696854 h 4449818"/>
              <a:gd name="connsiteX7" fmla="*/ 0 w 10278106"/>
              <a:gd name="connsiteY7"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473930 w 10278106"/>
              <a:gd name="connsiteY5" fmla="*/ 2632824 h 4449818"/>
              <a:gd name="connsiteX6" fmla="*/ 2989320 w 10278106"/>
              <a:gd name="connsiteY6" fmla="*/ 3696854 h 4449818"/>
              <a:gd name="connsiteX7" fmla="*/ 0 w 10278106"/>
              <a:gd name="connsiteY7"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473930 w 10278106"/>
              <a:gd name="connsiteY5" fmla="*/ 2632824 h 4449818"/>
              <a:gd name="connsiteX6" fmla="*/ 2989320 w 10278106"/>
              <a:gd name="connsiteY6" fmla="*/ 3696854 h 4449818"/>
              <a:gd name="connsiteX7" fmla="*/ 0 w 10278106"/>
              <a:gd name="connsiteY7"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473930 w 10278106"/>
              <a:gd name="connsiteY5" fmla="*/ 2632824 h 4449818"/>
              <a:gd name="connsiteX6" fmla="*/ 2989320 w 10278106"/>
              <a:gd name="connsiteY6" fmla="*/ 3696854 h 4449818"/>
              <a:gd name="connsiteX7" fmla="*/ 0 w 10278106"/>
              <a:gd name="connsiteY7"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473930 w 10278106"/>
              <a:gd name="connsiteY5" fmla="*/ 2632824 h 4449818"/>
              <a:gd name="connsiteX6" fmla="*/ 3005946 w 10278106"/>
              <a:gd name="connsiteY6" fmla="*/ 3696854 h 4449818"/>
              <a:gd name="connsiteX7" fmla="*/ 0 w 10278106"/>
              <a:gd name="connsiteY7"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473930 w 10278106"/>
              <a:gd name="connsiteY5" fmla="*/ 2632824 h 4449818"/>
              <a:gd name="connsiteX6" fmla="*/ 3005946 w 10278106"/>
              <a:gd name="connsiteY6" fmla="*/ 3696854 h 4449818"/>
              <a:gd name="connsiteX7" fmla="*/ 0 w 10278106"/>
              <a:gd name="connsiteY7" fmla="*/ 4449818 h 4449818"/>
              <a:gd name="connsiteX0" fmla="*/ 10278106 w 10278106"/>
              <a:gd name="connsiteY0" fmla="*/ 21231 h 4449818"/>
              <a:gd name="connsiteX1" fmla="*/ 9013328 w 10278106"/>
              <a:gd name="connsiteY1" fmla="*/ 4140 h 4449818"/>
              <a:gd name="connsiteX2" fmla="*/ 8201478 w 10278106"/>
              <a:gd name="connsiteY2" fmla="*/ 89598 h 4449818"/>
              <a:gd name="connsiteX3" fmla="*/ 8355302 w 10278106"/>
              <a:gd name="connsiteY3" fmla="*/ 217785 h 4449818"/>
              <a:gd name="connsiteX4" fmla="*/ 9115878 w 10278106"/>
              <a:gd name="connsiteY4" fmla="*/ 474158 h 4449818"/>
              <a:gd name="connsiteX5" fmla="*/ 2473930 w 10278106"/>
              <a:gd name="connsiteY5" fmla="*/ 2632824 h 4449818"/>
              <a:gd name="connsiteX6" fmla="*/ 3005946 w 10278106"/>
              <a:gd name="connsiteY6" fmla="*/ 3696854 h 4449818"/>
              <a:gd name="connsiteX7" fmla="*/ 0 w 10278106"/>
              <a:gd name="connsiteY7" fmla="*/ 4449818 h 4449818"/>
              <a:gd name="connsiteX0" fmla="*/ 10976375 w 10976375"/>
              <a:gd name="connsiteY0" fmla="*/ 21231 h 4599447"/>
              <a:gd name="connsiteX1" fmla="*/ 9711597 w 10976375"/>
              <a:gd name="connsiteY1" fmla="*/ 4140 h 4599447"/>
              <a:gd name="connsiteX2" fmla="*/ 8899747 w 10976375"/>
              <a:gd name="connsiteY2" fmla="*/ 89598 h 4599447"/>
              <a:gd name="connsiteX3" fmla="*/ 9053571 w 10976375"/>
              <a:gd name="connsiteY3" fmla="*/ 217785 h 4599447"/>
              <a:gd name="connsiteX4" fmla="*/ 9814147 w 10976375"/>
              <a:gd name="connsiteY4" fmla="*/ 474158 h 4599447"/>
              <a:gd name="connsiteX5" fmla="*/ 3172199 w 10976375"/>
              <a:gd name="connsiteY5" fmla="*/ 2632824 h 4599447"/>
              <a:gd name="connsiteX6" fmla="*/ 3704215 w 10976375"/>
              <a:gd name="connsiteY6" fmla="*/ 3696854 h 4599447"/>
              <a:gd name="connsiteX7" fmla="*/ 0 w 10976375"/>
              <a:gd name="connsiteY7" fmla="*/ 4599447 h 4599447"/>
              <a:gd name="connsiteX0" fmla="*/ 10976375 w 10976375"/>
              <a:gd name="connsiteY0" fmla="*/ 21231 h 4599447"/>
              <a:gd name="connsiteX1" fmla="*/ 9711597 w 10976375"/>
              <a:gd name="connsiteY1" fmla="*/ 4140 h 4599447"/>
              <a:gd name="connsiteX2" fmla="*/ 8899747 w 10976375"/>
              <a:gd name="connsiteY2" fmla="*/ 89598 h 4599447"/>
              <a:gd name="connsiteX3" fmla="*/ 9053571 w 10976375"/>
              <a:gd name="connsiteY3" fmla="*/ 217785 h 4599447"/>
              <a:gd name="connsiteX4" fmla="*/ 9814147 w 10976375"/>
              <a:gd name="connsiteY4" fmla="*/ 474158 h 4599447"/>
              <a:gd name="connsiteX5" fmla="*/ 3172199 w 10976375"/>
              <a:gd name="connsiteY5" fmla="*/ 2632824 h 4599447"/>
              <a:gd name="connsiteX6" fmla="*/ 3704215 w 10976375"/>
              <a:gd name="connsiteY6" fmla="*/ 3696854 h 4599447"/>
              <a:gd name="connsiteX7" fmla="*/ 0 w 10976375"/>
              <a:gd name="connsiteY7" fmla="*/ 4599447 h 4599447"/>
              <a:gd name="connsiteX0" fmla="*/ 10976375 w 10976375"/>
              <a:gd name="connsiteY0" fmla="*/ 21231 h 4604613"/>
              <a:gd name="connsiteX1" fmla="*/ 9711597 w 10976375"/>
              <a:gd name="connsiteY1" fmla="*/ 4140 h 4604613"/>
              <a:gd name="connsiteX2" fmla="*/ 8899747 w 10976375"/>
              <a:gd name="connsiteY2" fmla="*/ 89598 h 4604613"/>
              <a:gd name="connsiteX3" fmla="*/ 9053571 w 10976375"/>
              <a:gd name="connsiteY3" fmla="*/ 217785 h 4604613"/>
              <a:gd name="connsiteX4" fmla="*/ 9814147 w 10976375"/>
              <a:gd name="connsiteY4" fmla="*/ 474158 h 4604613"/>
              <a:gd name="connsiteX5" fmla="*/ 3172199 w 10976375"/>
              <a:gd name="connsiteY5" fmla="*/ 2632824 h 4604613"/>
              <a:gd name="connsiteX6" fmla="*/ 3704215 w 10976375"/>
              <a:gd name="connsiteY6" fmla="*/ 3696854 h 4604613"/>
              <a:gd name="connsiteX7" fmla="*/ 0 w 10976375"/>
              <a:gd name="connsiteY7" fmla="*/ 4599447 h 4604613"/>
              <a:gd name="connsiteX0" fmla="*/ 10976375 w 10976375"/>
              <a:gd name="connsiteY0" fmla="*/ 21231 h 4599810"/>
              <a:gd name="connsiteX1" fmla="*/ 9711597 w 10976375"/>
              <a:gd name="connsiteY1" fmla="*/ 4140 h 4599810"/>
              <a:gd name="connsiteX2" fmla="*/ 8899747 w 10976375"/>
              <a:gd name="connsiteY2" fmla="*/ 89598 h 4599810"/>
              <a:gd name="connsiteX3" fmla="*/ 9053571 w 10976375"/>
              <a:gd name="connsiteY3" fmla="*/ 217785 h 4599810"/>
              <a:gd name="connsiteX4" fmla="*/ 9814147 w 10976375"/>
              <a:gd name="connsiteY4" fmla="*/ 474158 h 4599810"/>
              <a:gd name="connsiteX5" fmla="*/ 3172199 w 10976375"/>
              <a:gd name="connsiteY5" fmla="*/ 2632824 h 4599810"/>
              <a:gd name="connsiteX6" fmla="*/ 3704215 w 10976375"/>
              <a:gd name="connsiteY6" fmla="*/ 3696854 h 4599810"/>
              <a:gd name="connsiteX7" fmla="*/ 0 w 10976375"/>
              <a:gd name="connsiteY7" fmla="*/ 4599447 h 4599810"/>
              <a:gd name="connsiteX0" fmla="*/ 10976375 w 10976375"/>
              <a:gd name="connsiteY0" fmla="*/ 21231 h 4607598"/>
              <a:gd name="connsiteX1" fmla="*/ 9711597 w 10976375"/>
              <a:gd name="connsiteY1" fmla="*/ 4140 h 4607598"/>
              <a:gd name="connsiteX2" fmla="*/ 8899747 w 10976375"/>
              <a:gd name="connsiteY2" fmla="*/ 89598 h 4607598"/>
              <a:gd name="connsiteX3" fmla="*/ 9053571 w 10976375"/>
              <a:gd name="connsiteY3" fmla="*/ 217785 h 4607598"/>
              <a:gd name="connsiteX4" fmla="*/ 9814147 w 10976375"/>
              <a:gd name="connsiteY4" fmla="*/ 474158 h 4607598"/>
              <a:gd name="connsiteX5" fmla="*/ 3172199 w 10976375"/>
              <a:gd name="connsiteY5" fmla="*/ 2632824 h 4607598"/>
              <a:gd name="connsiteX6" fmla="*/ 3604463 w 10976375"/>
              <a:gd name="connsiteY6" fmla="*/ 3846483 h 4607598"/>
              <a:gd name="connsiteX7" fmla="*/ 0 w 10976375"/>
              <a:gd name="connsiteY7" fmla="*/ 4599447 h 4607598"/>
              <a:gd name="connsiteX0" fmla="*/ 10976375 w 10976375"/>
              <a:gd name="connsiteY0" fmla="*/ 21231 h 4607598"/>
              <a:gd name="connsiteX1" fmla="*/ 9711597 w 10976375"/>
              <a:gd name="connsiteY1" fmla="*/ 4140 h 4607598"/>
              <a:gd name="connsiteX2" fmla="*/ 8899747 w 10976375"/>
              <a:gd name="connsiteY2" fmla="*/ 89598 h 4607598"/>
              <a:gd name="connsiteX3" fmla="*/ 9053571 w 10976375"/>
              <a:gd name="connsiteY3" fmla="*/ 217785 h 4607598"/>
              <a:gd name="connsiteX4" fmla="*/ 9814147 w 10976375"/>
              <a:gd name="connsiteY4" fmla="*/ 474158 h 4607598"/>
              <a:gd name="connsiteX5" fmla="*/ 3172199 w 10976375"/>
              <a:gd name="connsiteY5" fmla="*/ 2632824 h 4607598"/>
              <a:gd name="connsiteX6" fmla="*/ 3604463 w 10976375"/>
              <a:gd name="connsiteY6" fmla="*/ 3846483 h 4607598"/>
              <a:gd name="connsiteX7" fmla="*/ 0 w 10976375"/>
              <a:gd name="connsiteY7" fmla="*/ 4599447 h 4607598"/>
              <a:gd name="connsiteX0" fmla="*/ 10976375 w 10976375"/>
              <a:gd name="connsiteY0" fmla="*/ 21231 h 4607598"/>
              <a:gd name="connsiteX1" fmla="*/ 9711597 w 10976375"/>
              <a:gd name="connsiteY1" fmla="*/ 4140 h 4607598"/>
              <a:gd name="connsiteX2" fmla="*/ 8899747 w 10976375"/>
              <a:gd name="connsiteY2" fmla="*/ 89598 h 4607598"/>
              <a:gd name="connsiteX3" fmla="*/ 9053571 w 10976375"/>
              <a:gd name="connsiteY3" fmla="*/ 217785 h 4607598"/>
              <a:gd name="connsiteX4" fmla="*/ 8916373 w 10976375"/>
              <a:gd name="connsiteY4" fmla="*/ 2020326 h 4607598"/>
              <a:gd name="connsiteX5" fmla="*/ 3172199 w 10976375"/>
              <a:gd name="connsiteY5" fmla="*/ 2632824 h 4607598"/>
              <a:gd name="connsiteX6" fmla="*/ 3604463 w 10976375"/>
              <a:gd name="connsiteY6" fmla="*/ 3846483 h 4607598"/>
              <a:gd name="connsiteX7" fmla="*/ 0 w 10976375"/>
              <a:gd name="connsiteY7" fmla="*/ 4599447 h 4607598"/>
              <a:gd name="connsiteX0" fmla="*/ 10976375 w 10976375"/>
              <a:gd name="connsiteY0" fmla="*/ 36600 h 4622967"/>
              <a:gd name="connsiteX1" fmla="*/ 9711597 w 10976375"/>
              <a:gd name="connsiteY1" fmla="*/ 19509 h 4622967"/>
              <a:gd name="connsiteX2" fmla="*/ 8899747 w 10976375"/>
              <a:gd name="connsiteY2" fmla="*/ 104967 h 4622967"/>
              <a:gd name="connsiteX3" fmla="*/ 7274647 w 10976375"/>
              <a:gd name="connsiteY3" fmla="*/ 1081052 h 4622967"/>
              <a:gd name="connsiteX4" fmla="*/ 8916373 w 10976375"/>
              <a:gd name="connsiteY4" fmla="*/ 2035695 h 4622967"/>
              <a:gd name="connsiteX5" fmla="*/ 3172199 w 10976375"/>
              <a:gd name="connsiteY5" fmla="*/ 2648193 h 4622967"/>
              <a:gd name="connsiteX6" fmla="*/ 3604463 w 10976375"/>
              <a:gd name="connsiteY6" fmla="*/ 3861852 h 4622967"/>
              <a:gd name="connsiteX7" fmla="*/ 0 w 10976375"/>
              <a:gd name="connsiteY7" fmla="*/ 4614816 h 4622967"/>
              <a:gd name="connsiteX0" fmla="*/ 10976375 w 10976375"/>
              <a:gd name="connsiteY0" fmla="*/ 68966 h 4655333"/>
              <a:gd name="connsiteX1" fmla="*/ 9711597 w 10976375"/>
              <a:gd name="connsiteY1" fmla="*/ 51875 h 4655333"/>
              <a:gd name="connsiteX2" fmla="*/ 10179907 w 10976375"/>
              <a:gd name="connsiteY2" fmla="*/ 785726 h 4655333"/>
              <a:gd name="connsiteX3" fmla="*/ 7274647 w 10976375"/>
              <a:gd name="connsiteY3" fmla="*/ 1113418 h 4655333"/>
              <a:gd name="connsiteX4" fmla="*/ 8916373 w 10976375"/>
              <a:gd name="connsiteY4" fmla="*/ 2068061 h 4655333"/>
              <a:gd name="connsiteX5" fmla="*/ 3172199 w 10976375"/>
              <a:gd name="connsiteY5" fmla="*/ 2680559 h 4655333"/>
              <a:gd name="connsiteX6" fmla="*/ 3604463 w 10976375"/>
              <a:gd name="connsiteY6" fmla="*/ 3894218 h 4655333"/>
              <a:gd name="connsiteX7" fmla="*/ 0 w 10976375"/>
              <a:gd name="connsiteY7" fmla="*/ 4647182 h 4655333"/>
              <a:gd name="connsiteX0" fmla="*/ 11225757 w 11225757"/>
              <a:gd name="connsiteY0" fmla="*/ 499 h 5085630"/>
              <a:gd name="connsiteX1" fmla="*/ 9711597 w 11225757"/>
              <a:gd name="connsiteY1" fmla="*/ 482172 h 5085630"/>
              <a:gd name="connsiteX2" fmla="*/ 10179907 w 11225757"/>
              <a:gd name="connsiteY2" fmla="*/ 1216023 h 5085630"/>
              <a:gd name="connsiteX3" fmla="*/ 7274647 w 11225757"/>
              <a:gd name="connsiteY3" fmla="*/ 1543715 h 5085630"/>
              <a:gd name="connsiteX4" fmla="*/ 8916373 w 11225757"/>
              <a:gd name="connsiteY4" fmla="*/ 2498358 h 5085630"/>
              <a:gd name="connsiteX5" fmla="*/ 3172199 w 11225757"/>
              <a:gd name="connsiteY5" fmla="*/ 3110856 h 5085630"/>
              <a:gd name="connsiteX6" fmla="*/ 3604463 w 11225757"/>
              <a:gd name="connsiteY6" fmla="*/ 4324515 h 5085630"/>
              <a:gd name="connsiteX7" fmla="*/ 0 w 11225757"/>
              <a:gd name="connsiteY7" fmla="*/ 5077479 h 5085630"/>
              <a:gd name="connsiteX0" fmla="*/ 11225757 w 11225757"/>
              <a:gd name="connsiteY0" fmla="*/ 638 h 5085769"/>
              <a:gd name="connsiteX1" fmla="*/ 9395714 w 11225757"/>
              <a:gd name="connsiteY1" fmla="*/ 415809 h 5085769"/>
              <a:gd name="connsiteX2" fmla="*/ 10179907 w 11225757"/>
              <a:gd name="connsiteY2" fmla="*/ 1216162 h 5085769"/>
              <a:gd name="connsiteX3" fmla="*/ 7274647 w 11225757"/>
              <a:gd name="connsiteY3" fmla="*/ 1543854 h 5085769"/>
              <a:gd name="connsiteX4" fmla="*/ 8916373 w 11225757"/>
              <a:gd name="connsiteY4" fmla="*/ 2498497 h 5085769"/>
              <a:gd name="connsiteX5" fmla="*/ 3172199 w 11225757"/>
              <a:gd name="connsiteY5" fmla="*/ 3110995 h 5085769"/>
              <a:gd name="connsiteX6" fmla="*/ 3604463 w 11225757"/>
              <a:gd name="connsiteY6" fmla="*/ 4324654 h 5085769"/>
              <a:gd name="connsiteX7" fmla="*/ 0 w 11225757"/>
              <a:gd name="connsiteY7" fmla="*/ 5077618 h 5085769"/>
              <a:gd name="connsiteX0" fmla="*/ 11259008 w 11259008"/>
              <a:gd name="connsiteY0" fmla="*/ 34213 h 4753584"/>
              <a:gd name="connsiteX1" fmla="*/ 9395714 w 11259008"/>
              <a:gd name="connsiteY1" fmla="*/ 83624 h 4753584"/>
              <a:gd name="connsiteX2" fmla="*/ 10179907 w 11259008"/>
              <a:gd name="connsiteY2" fmla="*/ 883977 h 4753584"/>
              <a:gd name="connsiteX3" fmla="*/ 7274647 w 11259008"/>
              <a:gd name="connsiteY3" fmla="*/ 1211669 h 4753584"/>
              <a:gd name="connsiteX4" fmla="*/ 8916373 w 11259008"/>
              <a:gd name="connsiteY4" fmla="*/ 2166312 h 4753584"/>
              <a:gd name="connsiteX5" fmla="*/ 3172199 w 11259008"/>
              <a:gd name="connsiteY5" fmla="*/ 2778810 h 4753584"/>
              <a:gd name="connsiteX6" fmla="*/ 3604463 w 11259008"/>
              <a:gd name="connsiteY6" fmla="*/ 3992469 h 4753584"/>
              <a:gd name="connsiteX7" fmla="*/ 0 w 11259008"/>
              <a:gd name="connsiteY7" fmla="*/ 4745433 h 4753584"/>
              <a:gd name="connsiteX0" fmla="*/ 11259008 w 11259008"/>
              <a:gd name="connsiteY0" fmla="*/ 612 h 4719983"/>
              <a:gd name="connsiteX1" fmla="*/ 9329212 w 11259008"/>
              <a:gd name="connsiteY1" fmla="*/ 365906 h 4719983"/>
              <a:gd name="connsiteX2" fmla="*/ 10179907 w 11259008"/>
              <a:gd name="connsiteY2" fmla="*/ 850376 h 4719983"/>
              <a:gd name="connsiteX3" fmla="*/ 7274647 w 11259008"/>
              <a:gd name="connsiteY3" fmla="*/ 1178068 h 4719983"/>
              <a:gd name="connsiteX4" fmla="*/ 8916373 w 11259008"/>
              <a:gd name="connsiteY4" fmla="*/ 2132711 h 4719983"/>
              <a:gd name="connsiteX5" fmla="*/ 3172199 w 11259008"/>
              <a:gd name="connsiteY5" fmla="*/ 2745209 h 4719983"/>
              <a:gd name="connsiteX6" fmla="*/ 3604463 w 11259008"/>
              <a:gd name="connsiteY6" fmla="*/ 3958868 h 4719983"/>
              <a:gd name="connsiteX7" fmla="*/ 0 w 11259008"/>
              <a:gd name="connsiteY7" fmla="*/ 4711832 h 4719983"/>
              <a:gd name="connsiteX0" fmla="*/ 11292259 w 11292259"/>
              <a:gd name="connsiteY0" fmla="*/ 1801 h 4521666"/>
              <a:gd name="connsiteX1" fmla="*/ 9329212 w 11292259"/>
              <a:gd name="connsiteY1" fmla="*/ 167589 h 4521666"/>
              <a:gd name="connsiteX2" fmla="*/ 10179907 w 11292259"/>
              <a:gd name="connsiteY2" fmla="*/ 652059 h 4521666"/>
              <a:gd name="connsiteX3" fmla="*/ 7274647 w 11292259"/>
              <a:gd name="connsiteY3" fmla="*/ 979751 h 4521666"/>
              <a:gd name="connsiteX4" fmla="*/ 8916373 w 11292259"/>
              <a:gd name="connsiteY4" fmla="*/ 1934394 h 4521666"/>
              <a:gd name="connsiteX5" fmla="*/ 3172199 w 11292259"/>
              <a:gd name="connsiteY5" fmla="*/ 2546892 h 4521666"/>
              <a:gd name="connsiteX6" fmla="*/ 3604463 w 11292259"/>
              <a:gd name="connsiteY6" fmla="*/ 3760551 h 4521666"/>
              <a:gd name="connsiteX7" fmla="*/ 0 w 11292259"/>
              <a:gd name="connsiteY7" fmla="*/ 4513515 h 4521666"/>
              <a:gd name="connsiteX0" fmla="*/ 11292259 w 11292259"/>
              <a:gd name="connsiteY0" fmla="*/ 0 h 4519865"/>
              <a:gd name="connsiteX1" fmla="*/ 9329212 w 11292259"/>
              <a:gd name="connsiteY1" fmla="*/ 165788 h 4519865"/>
              <a:gd name="connsiteX2" fmla="*/ 10179907 w 11292259"/>
              <a:gd name="connsiteY2" fmla="*/ 650258 h 4519865"/>
              <a:gd name="connsiteX3" fmla="*/ 7274647 w 11292259"/>
              <a:gd name="connsiteY3" fmla="*/ 977950 h 4519865"/>
              <a:gd name="connsiteX4" fmla="*/ 8916373 w 11292259"/>
              <a:gd name="connsiteY4" fmla="*/ 1932593 h 4519865"/>
              <a:gd name="connsiteX5" fmla="*/ 3172199 w 11292259"/>
              <a:gd name="connsiteY5" fmla="*/ 2545091 h 4519865"/>
              <a:gd name="connsiteX6" fmla="*/ 3604463 w 11292259"/>
              <a:gd name="connsiteY6" fmla="*/ 3758750 h 4519865"/>
              <a:gd name="connsiteX7" fmla="*/ 0 w 11292259"/>
              <a:gd name="connsiteY7" fmla="*/ 4511714 h 4519865"/>
              <a:gd name="connsiteX0" fmla="*/ 11292259 w 11292259"/>
              <a:gd name="connsiteY0" fmla="*/ 0 h 4566292"/>
              <a:gd name="connsiteX1" fmla="*/ 9329212 w 11292259"/>
              <a:gd name="connsiteY1" fmla="*/ 165788 h 4566292"/>
              <a:gd name="connsiteX2" fmla="*/ 10179907 w 11292259"/>
              <a:gd name="connsiteY2" fmla="*/ 650258 h 4566292"/>
              <a:gd name="connsiteX3" fmla="*/ 7274647 w 11292259"/>
              <a:gd name="connsiteY3" fmla="*/ 977950 h 4566292"/>
              <a:gd name="connsiteX4" fmla="*/ 8916373 w 11292259"/>
              <a:gd name="connsiteY4" fmla="*/ 1932593 h 4566292"/>
              <a:gd name="connsiteX5" fmla="*/ 3172199 w 11292259"/>
              <a:gd name="connsiteY5" fmla="*/ 2545091 h 4566292"/>
              <a:gd name="connsiteX6" fmla="*/ 3621089 w 11292259"/>
              <a:gd name="connsiteY6" fmla="*/ 3941630 h 4566292"/>
              <a:gd name="connsiteX7" fmla="*/ 0 w 11292259"/>
              <a:gd name="connsiteY7" fmla="*/ 4511714 h 4566292"/>
              <a:gd name="connsiteX0" fmla="*/ 11292259 w 11292259"/>
              <a:gd name="connsiteY0" fmla="*/ 0 h 4566292"/>
              <a:gd name="connsiteX1" fmla="*/ 9329212 w 11292259"/>
              <a:gd name="connsiteY1" fmla="*/ 165788 h 4566292"/>
              <a:gd name="connsiteX2" fmla="*/ 10179907 w 11292259"/>
              <a:gd name="connsiteY2" fmla="*/ 650258 h 4566292"/>
              <a:gd name="connsiteX3" fmla="*/ 7274647 w 11292259"/>
              <a:gd name="connsiteY3" fmla="*/ 977950 h 4566292"/>
              <a:gd name="connsiteX4" fmla="*/ 8916373 w 11292259"/>
              <a:gd name="connsiteY4" fmla="*/ 1932593 h 4566292"/>
              <a:gd name="connsiteX5" fmla="*/ 3172199 w 11292259"/>
              <a:gd name="connsiteY5" fmla="*/ 2545091 h 4566292"/>
              <a:gd name="connsiteX6" fmla="*/ 3621089 w 11292259"/>
              <a:gd name="connsiteY6" fmla="*/ 3941630 h 4566292"/>
              <a:gd name="connsiteX7" fmla="*/ 0 w 11292259"/>
              <a:gd name="connsiteY7" fmla="*/ 4511714 h 4566292"/>
              <a:gd name="connsiteX0" fmla="*/ 11292259 w 11292259"/>
              <a:gd name="connsiteY0" fmla="*/ 0 h 4511798"/>
              <a:gd name="connsiteX1" fmla="*/ 9329212 w 11292259"/>
              <a:gd name="connsiteY1" fmla="*/ 165788 h 4511798"/>
              <a:gd name="connsiteX2" fmla="*/ 10179907 w 11292259"/>
              <a:gd name="connsiteY2" fmla="*/ 650258 h 4511798"/>
              <a:gd name="connsiteX3" fmla="*/ 7274647 w 11292259"/>
              <a:gd name="connsiteY3" fmla="*/ 977950 h 4511798"/>
              <a:gd name="connsiteX4" fmla="*/ 8916373 w 11292259"/>
              <a:gd name="connsiteY4" fmla="*/ 1932593 h 4511798"/>
              <a:gd name="connsiteX5" fmla="*/ 3172199 w 11292259"/>
              <a:gd name="connsiteY5" fmla="*/ 2545091 h 4511798"/>
              <a:gd name="connsiteX6" fmla="*/ 3621089 w 11292259"/>
              <a:gd name="connsiteY6" fmla="*/ 3941630 h 4511798"/>
              <a:gd name="connsiteX7" fmla="*/ 0 w 11292259"/>
              <a:gd name="connsiteY7" fmla="*/ 4511714 h 4511798"/>
              <a:gd name="connsiteX0" fmla="*/ 11292259 w 11292259"/>
              <a:gd name="connsiteY0" fmla="*/ 0 h 4511798"/>
              <a:gd name="connsiteX1" fmla="*/ 9329212 w 11292259"/>
              <a:gd name="connsiteY1" fmla="*/ 165788 h 4511798"/>
              <a:gd name="connsiteX2" fmla="*/ 10179907 w 11292259"/>
              <a:gd name="connsiteY2" fmla="*/ 650258 h 4511798"/>
              <a:gd name="connsiteX3" fmla="*/ 7274647 w 11292259"/>
              <a:gd name="connsiteY3" fmla="*/ 977950 h 4511798"/>
              <a:gd name="connsiteX4" fmla="*/ 8916373 w 11292259"/>
              <a:gd name="connsiteY4" fmla="*/ 1932593 h 4511798"/>
              <a:gd name="connsiteX5" fmla="*/ 2839690 w 11292259"/>
              <a:gd name="connsiteY5" fmla="*/ 2777847 h 4511798"/>
              <a:gd name="connsiteX6" fmla="*/ 3621089 w 11292259"/>
              <a:gd name="connsiteY6" fmla="*/ 3941630 h 4511798"/>
              <a:gd name="connsiteX7" fmla="*/ 0 w 11292259"/>
              <a:gd name="connsiteY7" fmla="*/ 4511714 h 4511798"/>
              <a:gd name="connsiteX0" fmla="*/ 9762718 w 9762718"/>
              <a:gd name="connsiteY0" fmla="*/ 0 h 4594900"/>
              <a:gd name="connsiteX1" fmla="*/ 7799671 w 9762718"/>
              <a:gd name="connsiteY1" fmla="*/ 165788 h 4594900"/>
              <a:gd name="connsiteX2" fmla="*/ 8650366 w 9762718"/>
              <a:gd name="connsiteY2" fmla="*/ 650258 h 4594900"/>
              <a:gd name="connsiteX3" fmla="*/ 5745106 w 9762718"/>
              <a:gd name="connsiteY3" fmla="*/ 977950 h 4594900"/>
              <a:gd name="connsiteX4" fmla="*/ 7386832 w 9762718"/>
              <a:gd name="connsiteY4" fmla="*/ 1932593 h 4594900"/>
              <a:gd name="connsiteX5" fmla="*/ 1310149 w 9762718"/>
              <a:gd name="connsiteY5" fmla="*/ 2777847 h 4594900"/>
              <a:gd name="connsiteX6" fmla="*/ 2091548 w 9762718"/>
              <a:gd name="connsiteY6" fmla="*/ 3941630 h 4594900"/>
              <a:gd name="connsiteX7" fmla="*/ 0 w 9762718"/>
              <a:gd name="connsiteY7" fmla="*/ 4594841 h 4594900"/>
              <a:gd name="connsiteX0" fmla="*/ 9762718 w 9762718"/>
              <a:gd name="connsiteY0" fmla="*/ 0 h 4594841"/>
              <a:gd name="connsiteX1" fmla="*/ 7799671 w 9762718"/>
              <a:gd name="connsiteY1" fmla="*/ 165788 h 4594841"/>
              <a:gd name="connsiteX2" fmla="*/ 8650366 w 9762718"/>
              <a:gd name="connsiteY2" fmla="*/ 650258 h 4594841"/>
              <a:gd name="connsiteX3" fmla="*/ 5745106 w 9762718"/>
              <a:gd name="connsiteY3" fmla="*/ 977950 h 4594841"/>
              <a:gd name="connsiteX4" fmla="*/ 7386832 w 9762718"/>
              <a:gd name="connsiteY4" fmla="*/ 1932593 h 4594841"/>
              <a:gd name="connsiteX5" fmla="*/ 1310149 w 9762718"/>
              <a:gd name="connsiteY5" fmla="*/ 2777847 h 4594841"/>
              <a:gd name="connsiteX6" fmla="*/ 2091548 w 9762718"/>
              <a:gd name="connsiteY6" fmla="*/ 3941630 h 4594841"/>
              <a:gd name="connsiteX7" fmla="*/ 0 w 9762718"/>
              <a:gd name="connsiteY7" fmla="*/ 4594841 h 4594841"/>
              <a:gd name="connsiteX0" fmla="*/ 9829220 w 9829220"/>
              <a:gd name="connsiteY0" fmla="*/ 0 h 4744470"/>
              <a:gd name="connsiteX1" fmla="*/ 7866173 w 9829220"/>
              <a:gd name="connsiteY1" fmla="*/ 165788 h 4744470"/>
              <a:gd name="connsiteX2" fmla="*/ 8716868 w 9829220"/>
              <a:gd name="connsiteY2" fmla="*/ 650258 h 4744470"/>
              <a:gd name="connsiteX3" fmla="*/ 5811608 w 9829220"/>
              <a:gd name="connsiteY3" fmla="*/ 977950 h 4744470"/>
              <a:gd name="connsiteX4" fmla="*/ 7453334 w 9829220"/>
              <a:gd name="connsiteY4" fmla="*/ 1932593 h 4744470"/>
              <a:gd name="connsiteX5" fmla="*/ 1376651 w 9829220"/>
              <a:gd name="connsiteY5" fmla="*/ 2777847 h 4744470"/>
              <a:gd name="connsiteX6" fmla="*/ 2158050 w 9829220"/>
              <a:gd name="connsiteY6" fmla="*/ 3941630 h 4744470"/>
              <a:gd name="connsiteX7" fmla="*/ 0 w 9829220"/>
              <a:gd name="connsiteY7" fmla="*/ 4744470 h 4744470"/>
              <a:gd name="connsiteX0" fmla="*/ 9829220 w 9829220"/>
              <a:gd name="connsiteY0" fmla="*/ 0 h 4744470"/>
              <a:gd name="connsiteX1" fmla="*/ 7866173 w 9829220"/>
              <a:gd name="connsiteY1" fmla="*/ 165788 h 4744470"/>
              <a:gd name="connsiteX2" fmla="*/ 8716868 w 9829220"/>
              <a:gd name="connsiteY2" fmla="*/ 650258 h 4744470"/>
              <a:gd name="connsiteX3" fmla="*/ 5811608 w 9829220"/>
              <a:gd name="connsiteY3" fmla="*/ 977950 h 4744470"/>
              <a:gd name="connsiteX4" fmla="*/ 7453334 w 9829220"/>
              <a:gd name="connsiteY4" fmla="*/ 1932593 h 4744470"/>
              <a:gd name="connsiteX5" fmla="*/ 1376651 w 9829220"/>
              <a:gd name="connsiteY5" fmla="*/ 2777847 h 4744470"/>
              <a:gd name="connsiteX6" fmla="*/ 2158050 w 9829220"/>
              <a:gd name="connsiteY6" fmla="*/ 3941630 h 4744470"/>
              <a:gd name="connsiteX7" fmla="*/ 0 w 9829220"/>
              <a:gd name="connsiteY7" fmla="*/ 4744470 h 4744470"/>
              <a:gd name="connsiteX0" fmla="*/ 9829220 w 9829220"/>
              <a:gd name="connsiteY0" fmla="*/ 0 h 4744470"/>
              <a:gd name="connsiteX1" fmla="*/ 7866173 w 9829220"/>
              <a:gd name="connsiteY1" fmla="*/ 165788 h 4744470"/>
              <a:gd name="connsiteX2" fmla="*/ 8716868 w 9829220"/>
              <a:gd name="connsiteY2" fmla="*/ 650258 h 4744470"/>
              <a:gd name="connsiteX3" fmla="*/ 5811608 w 9829220"/>
              <a:gd name="connsiteY3" fmla="*/ 977950 h 4744470"/>
              <a:gd name="connsiteX4" fmla="*/ 7453334 w 9829220"/>
              <a:gd name="connsiteY4" fmla="*/ 1932593 h 4744470"/>
              <a:gd name="connsiteX5" fmla="*/ 1376651 w 9829220"/>
              <a:gd name="connsiteY5" fmla="*/ 2777847 h 4744470"/>
              <a:gd name="connsiteX6" fmla="*/ 2191301 w 9829220"/>
              <a:gd name="connsiteY6" fmla="*/ 4107884 h 4744470"/>
              <a:gd name="connsiteX7" fmla="*/ 0 w 9829220"/>
              <a:gd name="connsiteY7" fmla="*/ 4744470 h 4744470"/>
              <a:gd name="connsiteX0" fmla="*/ 9829220 w 9829220"/>
              <a:gd name="connsiteY0" fmla="*/ 0 h 4744470"/>
              <a:gd name="connsiteX1" fmla="*/ 7866173 w 9829220"/>
              <a:gd name="connsiteY1" fmla="*/ 165788 h 4744470"/>
              <a:gd name="connsiteX2" fmla="*/ 8716868 w 9829220"/>
              <a:gd name="connsiteY2" fmla="*/ 650258 h 4744470"/>
              <a:gd name="connsiteX3" fmla="*/ 5811608 w 9829220"/>
              <a:gd name="connsiteY3" fmla="*/ 977950 h 4744470"/>
              <a:gd name="connsiteX4" fmla="*/ 7453334 w 9829220"/>
              <a:gd name="connsiteY4" fmla="*/ 1932593 h 4744470"/>
              <a:gd name="connsiteX5" fmla="*/ 1376651 w 9829220"/>
              <a:gd name="connsiteY5" fmla="*/ 2777847 h 4744470"/>
              <a:gd name="connsiteX6" fmla="*/ 2191301 w 9829220"/>
              <a:gd name="connsiteY6" fmla="*/ 4107884 h 4744470"/>
              <a:gd name="connsiteX7" fmla="*/ 0 w 9829220"/>
              <a:gd name="connsiteY7" fmla="*/ 4744470 h 4744470"/>
              <a:gd name="connsiteX0" fmla="*/ 9829220 w 9829220"/>
              <a:gd name="connsiteY0" fmla="*/ 0 h 4744470"/>
              <a:gd name="connsiteX1" fmla="*/ 7866173 w 9829220"/>
              <a:gd name="connsiteY1" fmla="*/ 165788 h 4744470"/>
              <a:gd name="connsiteX2" fmla="*/ 8716868 w 9829220"/>
              <a:gd name="connsiteY2" fmla="*/ 650258 h 4744470"/>
              <a:gd name="connsiteX3" fmla="*/ 5811608 w 9829220"/>
              <a:gd name="connsiteY3" fmla="*/ 977950 h 4744470"/>
              <a:gd name="connsiteX4" fmla="*/ 7453334 w 9829220"/>
              <a:gd name="connsiteY4" fmla="*/ 1932593 h 4744470"/>
              <a:gd name="connsiteX5" fmla="*/ 1376651 w 9829220"/>
              <a:gd name="connsiteY5" fmla="*/ 2777847 h 4744470"/>
              <a:gd name="connsiteX6" fmla="*/ 2191301 w 9829220"/>
              <a:gd name="connsiteY6" fmla="*/ 4107884 h 4744470"/>
              <a:gd name="connsiteX7" fmla="*/ 0 w 9829220"/>
              <a:gd name="connsiteY7" fmla="*/ 4744470 h 4744470"/>
              <a:gd name="connsiteX0" fmla="*/ 9829220 w 9829220"/>
              <a:gd name="connsiteY0" fmla="*/ 0 h 4744470"/>
              <a:gd name="connsiteX1" fmla="*/ 7866173 w 9829220"/>
              <a:gd name="connsiteY1" fmla="*/ 165788 h 4744470"/>
              <a:gd name="connsiteX2" fmla="*/ 8716868 w 9829220"/>
              <a:gd name="connsiteY2" fmla="*/ 650258 h 4744470"/>
              <a:gd name="connsiteX3" fmla="*/ 5761731 w 9829220"/>
              <a:gd name="connsiteY3" fmla="*/ 1127579 h 4744470"/>
              <a:gd name="connsiteX4" fmla="*/ 7453334 w 9829220"/>
              <a:gd name="connsiteY4" fmla="*/ 1932593 h 4744470"/>
              <a:gd name="connsiteX5" fmla="*/ 1376651 w 9829220"/>
              <a:gd name="connsiteY5" fmla="*/ 2777847 h 4744470"/>
              <a:gd name="connsiteX6" fmla="*/ 2191301 w 9829220"/>
              <a:gd name="connsiteY6" fmla="*/ 4107884 h 4744470"/>
              <a:gd name="connsiteX7" fmla="*/ 0 w 9829220"/>
              <a:gd name="connsiteY7" fmla="*/ 4744470 h 4744470"/>
              <a:gd name="connsiteX0" fmla="*/ 9997363 w 9997363"/>
              <a:gd name="connsiteY0" fmla="*/ 0 h 4795157"/>
              <a:gd name="connsiteX1" fmla="*/ 8034316 w 9997363"/>
              <a:gd name="connsiteY1" fmla="*/ 165788 h 4795157"/>
              <a:gd name="connsiteX2" fmla="*/ 8885011 w 9997363"/>
              <a:gd name="connsiteY2" fmla="*/ 650258 h 4795157"/>
              <a:gd name="connsiteX3" fmla="*/ 5929874 w 9997363"/>
              <a:gd name="connsiteY3" fmla="*/ 1127579 h 4795157"/>
              <a:gd name="connsiteX4" fmla="*/ 7621477 w 9997363"/>
              <a:gd name="connsiteY4" fmla="*/ 1932593 h 4795157"/>
              <a:gd name="connsiteX5" fmla="*/ 1544794 w 9997363"/>
              <a:gd name="connsiteY5" fmla="*/ 2777847 h 4795157"/>
              <a:gd name="connsiteX6" fmla="*/ 2359444 w 9997363"/>
              <a:gd name="connsiteY6" fmla="*/ 4107884 h 4795157"/>
              <a:gd name="connsiteX7" fmla="*/ 168143 w 9997363"/>
              <a:gd name="connsiteY7" fmla="*/ 4744470 h 4795157"/>
              <a:gd name="connsiteX8" fmla="*/ 148256 w 9997363"/>
              <a:gd name="connsiteY8" fmla="*/ 4756276 h 4795157"/>
              <a:gd name="connsiteX0" fmla="*/ 10846634 w 10846634"/>
              <a:gd name="connsiteY0" fmla="*/ 0 h 4825441"/>
              <a:gd name="connsiteX1" fmla="*/ 8883587 w 10846634"/>
              <a:gd name="connsiteY1" fmla="*/ 165788 h 4825441"/>
              <a:gd name="connsiteX2" fmla="*/ 9734282 w 10846634"/>
              <a:gd name="connsiteY2" fmla="*/ 650258 h 4825441"/>
              <a:gd name="connsiteX3" fmla="*/ 6779145 w 10846634"/>
              <a:gd name="connsiteY3" fmla="*/ 1127579 h 4825441"/>
              <a:gd name="connsiteX4" fmla="*/ 8470748 w 10846634"/>
              <a:gd name="connsiteY4" fmla="*/ 1932593 h 4825441"/>
              <a:gd name="connsiteX5" fmla="*/ 2394065 w 10846634"/>
              <a:gd name="connsiteY5" fmla="*/ 2777847 h 4825441"/>
              <a:gd name="connsiteX6" fmla="*/ 3208715 w 10846634"/>
              <a:gd name="connsiteY6" fmla="*/ 4107884 h 4825441"/>
              <a:gd name="connsiteX7" fmla="*/ 1017414 w 10846634"/>
              <a:gd name="connsiteY7" fmla="*/ 4744470 h 4825441"/>
              <a:gd name="connsiteX8" fmla="*/ 0 w 10846634"/>
              <a:gd name="connsiteY8" fmla="*/ 4822777 h 4825441"/>
              <a:gd name="connsiteX0" fmla="*/ 10926948 w 10926948"/>
              <a:gd name="connsiteY0" fmla="*/ 0 h 4825441"/>
              <a:gd name="connsiteX1" fmla="*/ 8963901 w 10926948"/>
              <a:gd name="connsiteY1" fmla="*/ 165788 h 4825441"/>
              <a:gd name="connsiteX2" fmla="*/ 9814596 w 10926948"/>
              <a:gd name="connsiteY2" fmla="*/ 650258 h 4825441"/>
              <a:gd name="connsiteX3" fmla="*/ 6859459 w 10926948"/>
              <a:gd name="connsiteY3" fmla="*/ 1127579 h 4825441"/>
              <a:gd name="connsiteX4" fmla="*/ 8551062 w 10926948"/>
              <a:gd name="connsiteY4" fmla="*/ 1932593 h 4825441"/>
              <a:gd name="connsiteX5" fmla="*/ 2474379 w 10926948"/>
              <a:gd name="connsiteY5" fmla="*/ 2777847 h 4825441"/>
              <a:gd name="connsiteX6" fmla="*/ 3289029 w 10926948"/>
              <a:gd name="connsiteY6" fmla="*/ 4107884 h 4825441"/>
              <a:gd name="connsiteX7" fmla="*/ 1097728 w 10926948"/>
              <a:gd name="connsiteY7" fmla="*/ 4744470 h 4825441"/>
              <a:gd name="connsiteX8" fmla="*/ 80314 w 10926948"/>
              <a:gd name="connsiteY8" fmla="*/ 4822777 h 4825441"/>
              <a:gd name="connsiteX9" fmla="*/ 63689 w 10926948"/>
              <a:gd name="connsiteY9" fmla="*/ 4806153 h 4825441"/>
              <a:gd name="connsiteX0" fmla="*/ 10862488 w 10862488"/>
              <a:gd name="connsiteY0" fmla="*/ 0 h 4825441"/>
              <a:gd name="connsiteX1" fmla="*/ 8899441 w 10862488"/>
              <a:gd name="connsiteY1" fmla="*/ 165788 h 4825441"/>
              <a:gd name="connsiteX2" fmla="*/ 9750136 w 10862488"/>
              <a:gd name="connsiteY2" fmla="*/ 650258 h 4825441"/>
              <a:gd name="connsiteX3" fmla="*/ 6794999 w 10862488"/>
              <a:gd name="connsiteY3" fmla="*/ 1127579 h 4825441"/>
              <a:gd name="connsiteX4" fmla="*/ 8486602 w 10862488"/>
              <a:gd name="connsiteY4" fmla="*/ 1932593 h 4825441"/>
              <a:gd name="connsiteX5" fmla="*/ 2409919 w 10862488"/>
              <a:gd name="connsiteY5" fmla="*/ 2777847 h 4825441"/>
              <a:gd name="connsiteX6" fmla="*/ 3224569 w 10862488"/>
              <a:gd name="connsiteY6" fmla="*/ 4107884 h 4825441"/>
              <a:gd name="connsiteX7" fmla="*/ 1033268 w 10862488"/>
              <a:gd name="connsiteY7" fmla="*/ 4744470 h 4825441"/>
              <a:gd name="connsiteX8" fmla="*/ 15854 w 10862488"/>
              <a:gd name="connsiteY8" fmla="*/ 4822777 h 4825441"/>
              <a:gd name="connsiteX9" fmla="*/ 1129760 w 10862488"/>
              <a:gd name="connsiteY9" fmla="*/ 4191012 h 4825441"/>
              <a:gd name="connsiteX0" fmla="*/ 11373622 w 11373622"/>
              <a:gd name="connsiteY0" fmla="*/ 0 h 4806946"/>
              <a:gd name="connsiteX1" fmla="*/ 9410575 w 11373622"/>
              <a:gd name="connsiteY1" fmla="*/ 165788 h 4806946"/>
              <a:gd name="connsiteX2" fmla="*/ 10261270 w 11373622"/>
              <a:gd name="connsiteY2" fmla="*/ 650258 h 4806946"/>
              <a:gd name="connsiteX3" fmla="*/ 7306133 w 11373622"/>
              <a:gd name="connsiteY3" fmla="*/ 1127579 h 4806946"/>
              <a:gd name="connsiteX4" fmla="*/ 8997736 w 11373622"/>
              <a:gd name="connsiteY4" fmla="*/ 1932593 h 4806946"/>
              <a:gd name="connsiteX5" fmla="*/ 2921053 w 11373622"/>
              <a:gd name="connsiteY5" fmla="*/ 2777847 h 4806946"/>
              <a:gd name="connsiteX6" fmla="*/ 3735703 w 11373622"/>
              <a:gd name="connsiteY6" fmla="*/ 4107884 h 4806946"/>
              <a:gd name="connsiteX7" fmla="*/ 1544402 w 11373622"/>
              <a:gd name="connsiteY7" fmla="*/ 4744470 h 4806946"/>
              <a:gd name="connsiteX8" fmla="*/ 11599 w 11373622"/>
              <a:gd name="connsiteY8" fmla="*/ 4789526 h 4806946"/>
              <a:gd name="connsiteX9" fmla="*/ 1640894 w 11373622"/>
              <a:gd name="connsiteY9" fmla="*/ 4191012 h 4806946"/>
              <a:gd name="connsiteX0" fmla="*/ 11373622 w 11373622"/>
              <a:gd name="connsiteY0" fmla="*/ 0 h 4867026"/>
              <a:gd name="connsiteX1" fmla="*/ 9410575 w 11373622"/>
              <a:gd name="connsiteY1" fmla="*/ 165788 h 4867026"/>
              <a:gd name="connsiteX2" fmla="*/ 10261270 w 11373622"/>
              <a:gd name="connsiteY2" fmla="*/ 650258 h 4867026"/>
              <a:gd name="connsiteX3" fmla="*/ 7306133 w 11373622"/>
              <a:gd name="connsiteY3" fmla="*/ 1127579 h 4867026"/>
              <a:gd name="connsiteX4" fmla="*/ 8997736 w 11373622"/>
              <a:gd name="connsiteY4" fmla="*/ 1932593 h 4867026"/>
              <a:gd name="connsiteX5" fmla="*/ 2921053 w 11373622"/>
              <a:gd name="connsiteY5" fmla="*/ 2777847 h 4867026"/>
              <a:gd name="connsiteX6" fmla="*/ 3735703 w 11373622"/>
              <a:gd name="connsiteY6" fmla="*/ 4107884 h 4867026"/>
              <a:gd name="connsiteX7" fmla="*/ 1610903 w 11373622"/>
              <a:gd name="connsiteY7" fmla="*/ 4827597 h 4867026"/>
              <a:gd name="connsiteX8" fmla="*/ 11599 w 11373622"/>
              <a:gd name="connsiteY8" fmla="*/ 4789526 h 4867026"/>
              <a:gd name="connsiteX9" fmla="*/ 1640894 w 11373622"/>
              <a:gd name="connsiteY9" fmla="*/ 4191012 h 4867026"/>
              <a:gd name="connsiteX0" fmla="*/ 11373622 w 11373622"/>
              <a:gd name="connsiteY0" fmla="*/ 0 h 4867026"/>
              <a:gd name="connsiteX1" fmla="*/ 9410575 w 11373622"/>
              <a:gd name="connsiteY1" fmla="*/ 165788 h 4867026"/>
              <a:gd name="connsiteX2" fmla="*/ 10261270 w 11373622"/>
              <a:gd name="connsiteY2" fmla="*/ 650258 h 4867026"/>
              <a:gd name="connsiteX3" fmla="*/ 7306133 w 11373622"/>
              <a:gd name="connsiteY3" fmla="*/ 1127579 h 4867026"/>
              <a:gd name="connsiteX4" fmla="*/ 8997736 w 11373622"/>
              <a:gd name="connsiteY4" fmla="*/ 1932593 h 4867026"/>
              <a:gd name="connsiteX5" fmla="*/ 2921053 w 11373622"/>
              <a:gd name="connsiteY5" fmla="*/ 2777847 h 4867026"/>
              <a:gd name="connsiteX6" fmla="*/ 3735703 w 11373622"/>
              <a:gd name="connsiteY6" fmla="*/ 4107884 h 4867026"/>
              <a:gd name="connsiteX7" fmla="*/ 1610903 w 11373622"/>
              <a:gd name="connsiteY7" fmla="*/ 4827597 h 4867026"/>
              <a:gd name="connsiteX8" fmla="*/ 11599 w 11373622"/>
              <a:gd name="connsiteY8" fmla="*/ 4789526 h 4867026"/>
              <a:gd name="connsiteX9" fmla="*/ 1640894 w 11373622"/>
              <a:gd name="connsiteY9" fmla="*/ 4191012 h 4867026"/>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3735703 w 11373622"/>
              <a:gd name="connsiteY6" fmla="*/ 4107884 h 4837547"/>
              <a:gd name="connsiteX7" fmla="*/ 1610903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3735703 w 11373622"/>
              <a:gd name="connsiteY6" fmla="*/ 4107884 h 4837547"/>
              <a:gd name="connsiteX7" fmla="*/ 1610903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3735703 w 11373622"/>
              <a:gd name="connsiteY6" fmla="*/ 4107884 h 4837547"/>
              <a:gd name="connsiteX7" fmla="*/ 1610903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3735703 w 11373622"/>
              <a:gd name="connsiteY6" fmla="*/ 4107884 h 4837547"/>
              <a:gd name="connsiteX7" fmla="*/ 1610903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1610903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1624268 w 11373622"/>
              <a:gd name="connsiteY10" fmla="*/ 4191012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26494 w 11373622"/>
              <a:gd name="connsiteY11" fmla="*/ 2877601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7975192 w 11373622"/>
              <a:gd name="connsiteY12" fmla="*/ 1913325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6212894 w 11373622"/>
              <a:gd name="connsiteY12" fmla="*/ 1165179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6212894 w 11373622"/>
              <a:gd name="connsiteY12" fmla="*/ 1165179 h 4837547"/>
              <a:gd name="connsiteX13" fmla="*/ 6212894 w 11373622"/>
              <a:gd name="connsiteY13" fmla="*/ 1165179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6212894 w 11373622"/>
              <a:gd name="connsiteY12" fmla="*/ 1165179 h 4837547"/>
              <a:gd name="connsiteX13" fmla="*/ 9488109 w 11373622"/>
              <a:gd name="connsiteY13" fmla="*/ 633165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6212894 w 11373622"/>
              <a:gd name="connsiteY12" fmla="*/ 1165179 h 4837547"/>
              <a:gd name="connsiteX13" fmla="*/ 9488109 w 11373622"/>
              <a:gd name="connsiteY13" fmla="*/ 633165 h 4837547"/>
              <a:gd name="connsiteX14" fmla="*/ 9471483 w 11373622"/>
              <a:gd name="connsiteY14" fmla="*/ 599914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6212894 w 11373622"/>
              <a:gd name="connsiteY12" fmla="*/ 1165179 h 4837547"/>
              <a:gd name="connsiteX13" fmla="*/ 9488109 w 11373622"/>
              <a:gd name="connsiteY13" fmla="*/ 633165 h 4837547"/>
              <a:gd name="connsiteX14" fmla="*/ 8989345 w 11373622"/>
              <a:gd name="connsiteY14" fmla="*/ 167653 h 4837547"/>
              <a:gd name="connsiteX0" fmla="*/ 11373622 w 11373622"/>
              <a:gd name="connsiteY0" fmla="*/ 0 h 4837547"/>
              <a:gd name="connsiteX1" fmla="*/ 9410575 w 11373622"/>
              <a:gd name="connsiteY1" fmla="*/ 165788 h 4837547"/>
              <a:gd name="connsiteX2" fmla="*/ 10261270 w 11373622"/>
              <a:gd name="connsiteY2" fmla="*/ 650258 h 4837547"/>
              <a:gd name="connsiteX3" fmla="*/ 7306133 w 11373622"/>
              <a:gd name="connsiteY3" fmla="*/ 1127579 h 4837547"/>
              <a:gd name="connsiteX4" fmla="*/ 8997736 w 11373622"/>
              <a:gd name="connsiteY4" fmla="*/ 1932593 h 4837547"/>
              <a:gd name="connsiteX5" fmla="*/ 2921053 w 11373622"/>
              <a:gd name="connsiteY5" fmla="*/ 2777847 h 4837547"/>
              <a:gd name="connsiteX6" fmla="*/ 4151339 w 11373622"/>
              <a:gd name="connsiteY6" fmla="*/ 4157761 h 4837547"/>
              <a:gd name="connsiteX7" fmla="*/ 2126292 w 11373622"/>
              <a:gd name="connsiteY7" fmla="*/ 4827597 h 4837547"/>
              <a:gd name="connsiteX8" fmla="*/ 11599 w 11373622"/>
              <a:gd name="connsiteY8" fmla="*/ 4789526 h 4837547"/>
              <a:gd name="connsiteX9" fmla="*/ 1640894 w 11373622"/>
              <a:gd name="connsiteY9" fmla="*/ 4191012 h 4837547"/>
              <a:gd name="connsiteX10" fmla="*/ 726493 w 11373622"/>
              <a:gd name="connsiteY10" fmla="*/ 2927478 h 4837547"/>
              <a:gd name="connsiteX11" fmla="*/ 7975192 w 11373622"/>
              <a:gd name="connsiteY11" fmla="*/ 1913324 h 4837547"/>
              <a:gd name="connsiteX12" fmla="*/ 6212894 w 11373622"/>
              <a:gd name="connsiteY12" fmla="*/ 1165179 h 4837547"/>
              <a:gd name="connsiteX13" fmla="*/ 9488109 w 11373622"/>
              <a:gd name="connsiteY13" fmla="*/ 633165 h 4837547"/>
              <a:gd name="connsiteX14" fmla="*/ 8989345 w 11373622"/>
              <a:gd name="connsiteY14" fmla="*/ 167653 h 4837547"/>
              <a:gd name="connsiteX15" fmla="*/ 8939468 w 11373622"/>
              <a:gd name="connsiteY15" fmla="*/ 151027 h 4837547"/>
              <a:gd name="connsiteX0" fmla="*/ 11373622 w 11373622"/>
              <a:gd name="connsiteY0" fmla="*/ 65104 h 4902651"/>
              <a:gd name="connsiteX1" fmla="*/ 9410575 w 11373622"/>
              <a:gd name="connsiteY1" fmla="*/ 230892 h 4902651"/>
              <a:gd name="connsiteX2" fmla="*/ 10261270 w 11373622"/>
              <a:gd name="connsiteY2" fmla="*/ 715362 h 4902651"/>
              <a:gd name="connsiteX3" fmla="*/ 7306133 w 11373622"/>
              <a:gd name="connsiteY3" fmla="*/ 1192683 h 4902651"/>
              <a:gd name="connsiteX4" fmla="*/ 8997736 w 11373622"/>
              <a:gd name="connsiteY4" fmla="*/ 1997697 h 4902651"/>
              <a:gd name="connsiteX5" fmla="*/ 2921053 w 11373622"/>
              <a:gd name="connsiteY5" fmla="*/ 2842951 h 4902651"/>
              <a:gd name="connsiteX6" fmla="*/ 4151339 w 11373622"/>
              <a:gd name="connsiteY6" fmla="*/ 4222865 h 4902651"/>
              <a:gd name="connsiteX7" fmla="*/ 2126292 w 11373622"/>
              <a:gd name="connsiteY7" fmla="*/ 4892701 h 4902651"/>
              <a:gd name="connsiteX8" fmla="*/ 11599 w 11373622"/>
              <a:gd name="connsiteY8" fmla="*/ 4854630 h 4902651"/>
              <a:gd name="connsiteX9" fmla="*/ 1640894 w 11373622"/>
              <a:gd name="connsiteY9" fmla="*/ 4256116 h 4902651"/>
              <a:gd name="connsiteX10" fmla="*/ 726493 w 11373622"/>
              <a:gd name="connsiteY10" fmla="*/ 2992582 h 4902651"/>
              <a:gd name="connsiteX11" fmla="*/ 7975192 w 11373622"/>
              <a:gd name="connsiteY11" fmla="*/ 1978428 h 4902651"/>
              <a:gd name="connsiteX12" fmla="*/ 6212894 w 11373622"/>
              <a:gd name="connsiteY12" fmla="*/ 1230283 h 4902651"/>
              <a:gd name="connsiteX13" fmla="*/ 9488109 w 11373622"/>
              <a:gd name="connsiteY13" fmla="*/ 698269 h 4902651"/>
              <a:gd name="connsiteX14" fmla="*/ 8989345 w 11373622"/>
              <a:gd name="connsiteY14" fmla="*/ 232757 h 4902651"/>
              <a:gd name="connsiteX15" fmla="*/ 10784894 w 11373622"/>
              <a:gd name="connsiteY15" fmla="*/ 0 h 4902651"/>
              <a:gd name="connsiteX0" fmla="*/ 11407602 w 11407602"/>
              <a:gd name="connsiteY0" fmla="*/ 65104 h 4940201"/>
              <a:gd name="connsiteX1" fmla="*/ 9444555 w 11407602"/>
              <a:gd name="connsiteY1" fmla="*/ 230892 h 4940201"/>
              <a:gd name="connsiteX2" fmla="*/ 10295250 w 11407602"/>
              <a:gd name="connsiteY2" fmla="*/ 715362 h 4940201"/>
              <a:gd name="connsiteX3" fmla="*/ 7340113 w 11407602"/>
              <a:gd name="connsiteY3" fmla="*/ 1192683 h 4940201"/>
              <a:gd name="connsiteX4" fmla="*/ 9031716 w 11407602"/>
              <a:gd name="connsiteY4" fmla="*/ 1997697 h 4940201"/>
              <a:gd name="connsiteX5" fmla="*/ 2955033 w 11407602"/>
              <a:gd name="connsiteY5" fmla="*/ 2842951 h 4940201"/>
              <a:gd name="connsiteX6" fmla="*/ 4185319 w 11407602"/>
              <a:gd name="connsiteY6" fmla="*/ 4222865 h 4940201"/>
              <a:gd name="connsiteX7" fmla="*/ 2160272 w 11407602"/>
              <a:gd name="connsiteY7" fmla="*/ 4892701 h 4940201"/>
              <a:gd name="connsiteX8" fmla="*/ 11396 w 11407602"/>
              <a:gd name="connsiteY8" fmla="*/ 4940088 h 4940201"/>
              <a:gd name="connsiteX9" fmla="*/ 1674874 w 11407602"/>
              <a:gd name="connsiteY9" fmla="*/ 4256116 h 4940201"/>
              <a:gd name="connsiteX10" fmla="*/ 760473 w 11407602"/>
              <a:gd name="connsiteY10" fmla="*/ 2992582 h 4940201"/>
              <a:gd name="connsiteX11" fmla="*/ 8009172 w 11407602"/>
              <a:gd name="connsiteY11" fmla="*/ 1978428 h 4940201"/>
              <a:gd name="connsiteX12" fmla="*/ 6246874 w 11407602"/>
              <a:gd name="connsiteY12" fmla="*/ 1230283 h 4940201"/>
              <a:gd name="connsiteX13" fmla="*/ 9522089 w 11407602"/>
              <a:gd name="connsiteY13" fmla="*/ 698269 h 4940201"/>
              <a:gd name="connsiteX14" fmla="*/ 9023325 w 11407602"/>
              <a:gd name="connsiteY14" fmla="*/ 232757 h 4940201"/>
              <a:gd name="connsiteX15" fmla="*/ 10818874 w 11407602"/>
              <a:gd name="connsiteY15" fmla="*/ 0 h 4940201"/>
              <a:gd name="connsiteX0" fmla="*/ 11407602 w 11407602"/>
              <a:gd name="connsiteY0" fmla="*/ 65104 h 4973011"/>
              <a:gd name="connsiteX1" fmla="*/ 9444555 w 11407602"/>
              <a:gd name="connsiteY1" fmla="*/ 230892 h 4973011"/>
              <a:gd name="connsiteX2" fmla="*/ 10295250 w 11407602"/>
              <a:gd name="connsiteY2" fmla="*/ 715362 h 4973011"/>
              <a:gd name="connsiteX3" fmla="*/ 7340113 w 11407602"/>
              <a:gd name="connsiteY3" fmla="*/ 1192683 h 4973011"/>
              <a:gd name="connsiteX4" fmla="*/ 9031716 w 11407602"/>
              <a:gd name="connsiteY4" fmla="*/ 1997697 h 4973011"/>
              <a:gd name="connsiteX5" fmla="*/ 2955033 w 11407602"/>
              <a:gd name="connsiteY5" fmla="*/ 2842951 h 4973011"/>
              <a:gd name="connsiteX6" fmla="*/ 4185319 w 11407602"/>
              <a:gd name="connsiteY6" fmla="*/ 4222865 h 4973011"/>
              <a:gd name="connsiteX7" fmla="*/ 2467921 w 11407602"/>
              <a:gd name="connsiteY7" fmla="*/ 4961068 h 4973011"/>
              <a:gd name="connsiteX8" fmla="*/ 11396 w 11407602"/>
              <a:gd name="connsiteY8" fmla="*/ 4940088 h 4973011"/>
              <a:gd name="connsiteX9" fmla="*/ 1674874 w 11407602"/>
              <a:gd name="connsiteY9" fmla="*/ 4256116 h 4973011"/>
              <a:gd name="connsiteX10" fmla="*/ 760473 w 11407602"/>
              <a:gd name="connsiteY10" fmla="*/ 2992582 h 4973011"/>
              <a:gd name="connsiteX11" fmla="*/ 8009172 w 11407602"/>
              <a:gd name="connsiteY11" fmla="*/ 1978428 h 4973011"/>
              <a:gd name="connsiteX12" fmla="*/ 6246874 w 11407602"/>
              <a:gd name="connsiteY12" fmla="*/ 1230283 h 4973011"/>
              <a:gd name="connsiteX13" fmla="*/ 9522089 w 11407602"/>
              <a:gd name="connsiteY13" fmla="*/ 698269 h 4973011"/>
              <a:gd name="connsiteX14" fmla="*/ 9023325 w 11407602"/>
              <a:gd name="connsiteY14" fmla="*/ 232757 h 4973011"/>
              <a:gd name="connsiteX15" fmla="*/ 10818874 w 11407602"/>
              <a:gd name="connsiteY15" fmla="*/ 0 h 4973011"/>
              <a:gd name="connsiteX0" fmla="*/ 11407602 w 11407602"/>
              <a:gd name="connsiteY0" fmla="*/ 65104 h 4969540"/>
              <a:gd name="connsiteX1" fmla="*/ 9444555 w 11407602"/>
              <a:gd name="connsiteY1" fmla="*/ 230892 h 4969540"/>
              <a:gd name="connsiteX2" fmla="*/ 10295250 w 11407602"/>
              <a:gd name="connsiteY2" fmla="*/ 715362 h 4969540"/>
              <a:gd name="connsiteX3" fmla="*/ 7340113 w 11407602"/>
              <a:gd name="connsiteY3" fmla="*/ 1192683 h 4969540"/>
              <a:gd name="connsiteX4" fmla="*/ 9031716 w 11407602"/>
              <a:gd name="connsiteY4" fmla="*/ 1997697 h 4969540"/>
              <a:gd name="connsiteX5" fmla="*/ 2955033 w 11407602"/>
              <a:gd name="connsiteY5" fmla="*/ 2842951 h 4969540"/>
              <a:gd name="connsiteX6" fmla="*/ 4185319 w 11407602"/>
              <a:gd name="connsiteY6" fmla="*/ 4222865 h 4969540"/>
              <a:gd name="connsiteX7" fmla="*/ 2467921 w 11407602"/>
              <a:gd name="connsiteY7" fmla="*/ 4961068 h 4969540"/>
              <a:gd name="connsiteX8" fmla="*/ 11396 w 11407602"/>
              <a:gd name="connsiteY8" fmla="*/ 4940088 h 4969540"/>
              <a:gd name="connsiteX9" fmla="*/ 1674874 w 11407602"/>
              <a:gd name="connsiteY9" fmla="*/ 4256116 h 4969540"/>
              <a:gd name="connsiteX10" fmla="*/ 760473 w 11407602"/>
              <a:gd name="connsiteY10" fmla="*/ 2992582 h 4969540"/>
              <a:gd name="connsiteX11" fmla="*/ 8009172 w 11407602"/>
              <a:gd name="connsiteY11" fmla="*/ 1978428 h 4969540"/>
              <a:gd name="connsiteX12" fmla="*/ 6246874 w 11407602"/>
              <a:gd name="connsiteY12" fmla="*/ 1230283 h 4969540"/>
              <a:gd name="connsiteX13" fmla="*/ 9522089 w 11407602"/>
              <a:gd name="connsiteY13" fmla="*/ 698269 h 4969540"/>
              <a:gd name="connsiteX14" fmla="*/ 9023325 w 11407602"/>
              <a:gd name="connsiteY14" fmla="*/ 232757 h 4969540"/>
              <a:gd name="connsiteX15" fmla="*/ 10818874 w 11407602"/>
              <a:gd name="connsiteY15" fmla="*/ 0 h 4969540"/>
              <a:gd name="connsiteX0" fmla="*/ 11407602 w 11407602"/>
              <a:gd name="connsiteY0" fmla="*/ 65104 h 4969540"/>
              <a:gd name="connsiteX1" fmla="*/ 9444555 w 11407602"/>
              <a:gd name="connsiteY1" fmla="*/ 230892 h 4969540"/>
              <a:gd name="connsiteX2" fmla="*/ 10295250 w 11407602"/>
              <a:gd name="connsiteY2" fmla="*/ 715362 h 4969540"/>
              <a:gd name="connsiteX3" fmla="*/ 7340113 w 11407602"/>
              <a:gd name="connsiteY3" fmla="*/ 1192683 h 4969540"/>
              <a:gd name="connsiteX4" fmla="*/ 9031716 w 11407602"/>
              <a:gd name="connsiteY4" fmla="*/ 1997697 h 4969540"/>
              <a:gd name="connsiteX5" fmla="*/ 2955033 w 11407602"/>
              <a:gd name="connsiteY5" fmla="*/ 2842951 h 4969540"/>
              <a:gd name="connsiteX6" fmla="*/ 4185319 w 11407602"/>
              <a:gd name="connsiteY6" fmla="*/ 4222865 h 4969540"/>
              <a:gd name="connsiteX7" fmla="*/ 2467921 w 11407602"/>
              <a:gd name="connsiteY7" fmla="*/ 4961068 h 4969540"/>
              <a:gd name="connsiteX8" fmla="*/ 11396 w 11407602"/>
              <a:gd name="connsiteY8" fmla="*/ 4940088 h 4969540"/>
              <a:gd name="connsiteX9" fmla="*/ 1674874 w 11407602"/>
              <a:gd name="connsiteY9" fmla="*/ 4256116 h 4969540"/>
              <a:gd name="connsiteX10" fmla="*/ 760473 w 11407602"/>
              <a:gd name="connsiteY10" fmla="*/ 2992582 h 4969540"/>
              <a:gd name="connsiteX11" fmla="*/ 8009172 w 11407602"/>
              <a:gd name="connsiteY11" fmla="*/ 1978428 h 4969540"/>
              <a:gd name="connsiteX12" fmla="*/ 6246874 w 11407602"/>
              <a:gd name="connsiteY12" fmla="*/ 1230283 h 4969540"/>
              <a:gd name="connsiteX13" fmla="*/ 9522089 w 11407602"/>
              <a:gd name="connsiteY13" fmla="*/ 698269 h 4969540"/>
              <a:gd name="connsiteX14" fmla="*/ 9023325 w 11407602"/>
              <a:gd name="connsiteY14" fmla="*/ 232757 h 4969540"/>
              <a:gd name="connsiteX15" fmla="*/ 10818874 w 11407602"/>
              <a:gd name="connsiteY15" fmla="*/ 0 h 4969540"/>
              <a:gd name="connsiteX0" fmla="*/ 11407641 w 11407641"/>
              <a:gd name="connsiteY0" fmla="*/ 65104 h 4969540"/>
              <a:gd name="connsiteX1" fmla="*/ 9444594 w 11407641"/>
              <a:gd name="connsiteY1" fmla="*/ 230892 h 4969540"/>
              <a:gd name="connsiteX2" fmla="*/ 10295289 w 11407641"/>
              <a:gd name="connsiteY2" fmla="*/ 715362 h 4969540"/>
              <a:gd name="connsiteX3" fmla="*/ 7340152 w 11407641"/>
              <a:gd name="connsiteY3" fmla="*/ 1192683 h 4969540"/>
              <a:gd name="connsiteX4" fmla="*/ 9031755 w 11407641"/>
              <a:gd name="connsiteY4" fmla="*/ 1997697 h 4969540"/>
              <a:gd name="connsiteX5" fmla="*/ 2955072 w 11407641"/>
              <a:gd name="connsiteY5" fmla="*/ 2842951 h 4969540"/>
              <a:gd name="connsiteX6" fmla="*/ 4185358 w 11407641"/>
              <a:gd name="connsiteY6" fmla="*/ 4222865 h 4969540"/>
              <a:gd name="connsiteX7" fmla="*/ 2467960 w 11407641"/>
              <a:gd name="connsiteY7" fmla="*/ 4961068 h 4969540"/>
              <a:gd name="connsiteX8" fmla="*/ 11435 w 11407641"/>
              <a:gd name="connsiteY8" fmla="*/ 4940088 h 4969540"/>
              <a:gd name="connsiteX9" fmla="*/ 1674913 w 11407641"/>
              <a:gd name="connsiteY9" fmla="*/ 4256116 h 4969540"/>
              <a:gd name="connsiteX10" fmla="*/ 760512 w 11407641"/>
              <a:gd name="connsiteY10" fmla="*/ 2992582 h 4969540"/>
              <a:gd name="connsiteX11" fmla="*/ 8009211 w 11407641"/>
              <a:gd name="connsiteY11" fmla="*/ 1978428 h 4969540"/>
              <a:gd name="connsiteX12" fmla="*/ 6246913 w 11407641"/>
              <a:gd name="connsiteY12" fmla="*/ 1230283 h 4969540"/>
              <a:gd name="connsiteX13" fmla="*/ 9522128 w 11407641"/>
              <a:gd name="connsiteY13" fmla="*/ 698269 h 4969540"/>
              <a:gd name="connsiteX14" fmla="*/ 9023364 w 11407641"/>
              <a:gd name="connsiteY14" fmla="*/ 232757 h 4969540"/>
              <a:gd name="connsiteX15" fmla="*/ 10818913 w 11407641"/>
              <a:gd name="connsiteY15" fmla="*/ 0 h 4969540"/>
              <a:gd name="connsiteX0" fmla="*/ 11406313 w 11406313"/>
              <a:gd name="connsiteY0" fmla="*/ 65104 h 4969540"/>
              <a:gd name="connsiteX1" fmla="*/ 9443266 w 11406313"/>
              <a:gd name="connsiteY1" fmla="*/ 230892 h 4969540"/>
              <a:gd name="connsiteX2" fmla="*/ 10293961 w 11406313"/>
              <a:gd name="connsiteY2" fmla="*/ 715362 h 4969540"/>
              <a:gd name="connsiteX3" fmla="*/ 7338824 w 11406313"/>
              <a:gd name="connsiteY3" fmla="*/ 1192683 h 4969540"/>
              <a:gd name="connsiteX4" fmla="*/ 9030427 w 11406313"/>
              <a:gd name="connsiteY4" fmla="*/ 1997697 h 4969540"/>
              <a:gd name="connsiteX5" fmla="*/ 2953744 w 11406313"/>
              <a:gd name="connsiteY5" fmla="*/ 2842951 h 4969540"/>
              <a:gd name="connsiteX6" fmla="*/ 4184030 w 11406313"/>
              <a:gd name="connsiteY6" fmla="*/ 4222865 h 4969540"/>
              <a:gd name="connsiteX7" fmla="*/ 2466632 w 11406313"/>
              <a:gd name="connsiteY7" fmla="*/ 4961068 h 4969540"/>
              <a:gd name="connsiteX8" fmla="*/ 10107 w 11406313"/>
              <a:gd name="connsiteY8" fmla="*/ 4940088 h 4969540"/>
              <a:gd name="connsiteX9" fmla="*/ 1929959 w 11406313"/>
              <a:gd name="connsiteY9" fmla="*/ 4367212 h 4969540"/>
              <a:gd name="connsiteX10" fmla="*/ 759184 w 11406313"/>
              <a:gd name="connsiteY10" fmla="*/ 2992582 h 4969540"/>
              <a:gd name="connsiteX11" fmla="*/ 8007883 w 11406313"/>
              <a:gd name="connsiteY11" fmla="*/ 1978428 h 4969540"/>
              <a:gd name="connsiteX12" fmla="*/ 6245585 w 11406313"/>
              <a:gd name="connsiteY12" fmla="*/ 1230283 h 4969540"/>
              <a:gd name="connsiteX13" fmla="*/ 9520800 w 11406313"/>
              <a:gd name="connsiteY13" fmla="*/ 698269 h 4969540"/>
              <a:gd name="connsiteX14" fmla="*/ 9022036 w 11406313"/>
              <a:gd name="connsiteY14" fmla="*/ 232757 h 4969540"/>
              <a:gd name="connsiteX15" fmla="*/ 10817585 w 11406313"/>
              <a:gd name="connsiteY15" fmla="*/ 0 h 4969540"/>
              <a:gd name="connsiteX0" fmla="*/ 11406313 w 11406313"/>
              <a:gd name="connsiteY0" fmla="*/ 65104 h 4969540"/>
              <a:gd name="connsiteX1" fmla="*/ 9443266 w 11406313"/>
              <a:gd name="connsiteY1" fmla="*/ 230892 h 4969540"/>
              <a:gd name="connsiteX2" fmla="*/ 10293961 w 11406313"/>
              <a:gd name="connsiteY2" fmla="*/ 715362 h 4969540"/>
              <a:gd name="connsiteX3" fmla="*/ 7338824 w 11406313"/>
              <a:gd name="connsiteY3" fmla="*/ 1192683 h 4969540"/>
              <a:gd name="connsiteX4" fmla="*/ 9030427 w 11406313"/>
              <a:gd name="connsiteY4" fmla="*/ 1997697 h 4969540"/>
              <a:gd name="connsiteX5" fmla="*/ 2953744 w 11406313"/>
              <a:gd name="connsiteY5" fmla="*/ 2842951 h 4969540"/>
              <a:gd name="connsiteX6" fmla="*/ 4184030 w 11406313"/>
              <a:gd name="connsiteY6" fmla="*/ 4222865 h 4969540"/>
              <a:gd name="connsiteX7" fmla="*/ 2466632 w 11406313"/>
              <a:gd name="connsiteY7" fmla="*/ 4961068 h 4969540"/>
              <a:gd name="connsiteX8" fmla="*/ 10107 w 11406313"/>
              <a:gd name="connsiteY8" fmla="*/ 4940088 h 4969540"/>
              <a:gd name="connsiteX9" fmla="*/ 1929959 w 11406313"/>
              <a:gd name="connsiteY9" fmla="*/ 4367212 h 4969540"/>
              <a:gd name="connsiteX10" fmla="*/ 759184 w 11406313"/>
              <a:gd name="connsiteY10" fmla="*/ 2992582 h 4969540"/>
              <a:gd name="connsiteX11" fmla="*/ 8007883 w 11406313"/>
              <a:gd name="connsiteY11" fmla="*/ 1978428 h 4969540"/>
              <a:gd name="connsiteX12" fmla="*/ 6245585 w 11406313"/>
              <a:gd name="connsiteY12" fmla="*/ 1230283 h 4969540"/>
              <a:gd name="connsiteX13" fmla="*/ 9520800 w 11406313"/>
              <a:gd name="connsiteY13" fmla="*/ 698269 h 4969540"/>
              <a:gd name="connsiteX14" fmla="*/ 9022036 w 11406313"/>
              <a:gd name="connsiteY14" fmla="*/ 232757 h 4969540"/>
              <a:gd name="connsiteX15" fmla="*/ 10817585 w 11406313"/>
              <a:gd name="connsiteY15" fmla="*/ 0 h 4969540"/>
              <a:gd name="connsiteX0" fmla="*/ 11409180 w 11409180"/>
              <a:gd name="connsiteY0" fmla="*/ 65104 h 4969540"/>
              <a:gd name="connsiteX1" fmla="*/ 9446133 w 11409180"/>
              <a:gd name="connsiteY1" fmla="*/ 230892 h 4969540"/>
              <a:gd name="connsiteX2" fmla="*/ 10296828 w 11409180"/>
              <a:gd name="connsiteY2" fmla="*/ 715362 h 4969540"/>
              <a:gd name="connsiteX3" fmla="*/ 7341691 w 11409180"/>
              <a:gd name="connsiteY3" fmla="*/ 1192683 h 4969540"/>
              <a:gd name="connsiteX4" fmla="*/ 9033294 w 11409180"/>
              <a:gd name="connsiteY4" fmla="*/ 1997697 h 4969540"/>
              <a:gd name="connsiteX5" fmla="*/ 2956611 w 11409180"/>
              <a:gd name="connsiteY5" fmla="*/ 2842951 h 4969540"/>
              <a:gd name="connsiteX6" fmla="*/ 4186897 w 11409180"/>
              <a:gd name="connsiteY6" fmla="*/ 4222865 h 4969540"/>
              <a:gd name="connsiteX7" fmla="*/ 2469499 w 11409180"/>
              <a:gd name="connsiteY7" fmla="*/ 4961068 h 4969540"/>
              <a:gd name="connsiteX8" fmla="*/ 12974 w 11409180"/>
              <a:gd name="connsiteY8" fmla="*/ 4940088 h 4969540"/>
              <a:gd name="connsiteX9" fmla="*/ 1932826 w 11409180"/>
              <a:gd name="connsiteY9" fmla="*/ 4367212 h 4969540"/>
              <a:gd name="connsiteX10" fmla="*/ 762051 w 11409180"/>
              <a:gd name="connsiteY10" fmla="*/ 2992582 h 4969540"/>
              <a:gd name="connsiteX11" fmla="*/ 8010750 w 11409180"/>
              <a:gd name="connsiteY11" fmla="*/ 1978428 h 4969540"/>
              <a:gd name="connsiteX12" fmla="*/ 6248452 w 11409180"/>
              <a:gd name="connsiteY12" fmla="*/ 1230283 h 4969540"/>
              <a:gd name="connsiteX13" fmla="*/ 9523667 w 11409180"/>
              <a:gd name="connsiteY13" fmla="*/ 698269 h 4969540"/>
              <a:gd name="connsiteX14" fmla="*/ 9024903 w 11409180"/>
              <a:gd name="connsiteY14" fmla="*/ 232757 h 4969540"/>
              <a:gd name="connsiteX15" fmla="*/ 10820452 w 11409180"/>
              <a:gd name="connsiteY15" fmla="*/ 0 h 4969540"/>
              <a:gd name="connsiteX0" fmla="*/ 11408511 w 11408511"/>
              <a:gd name="connsiteY0" fmla="*/ 65104 h 4969540"/>
              <a:gd name="connsiteX1" fmla="*/ 9445464 w 11408511"/>
              <a:gd name="connsiteY1" fmla="*/ 230892 h 4969540"/>
              <a:gd name="connsiteX2" fmla="*/ 10296159 w 11408511"/>
              <a:gd name="connsiteY2" fmla="*/ 715362 h 4969540"/>
              <a:gd name="connsiteX3" fmla="*/ 7341022 w 11408511"/>
              <a:gd name="connsiteY3" fmla="*/ 1192683 h 4969540"/>
              <a:gd name="connsiteX4" fmla="*/ 9032625 w 11408511"/>
              <a:gd name="connsiteY4" fmla="*/ 1997697 h 4969540"/>
              <a:gd name="connsiteX5" fmla="*/ 2955942 w 11408511"/>
              <a:gd name="connsiteY5" fmla="*/ 2842951 h 4969540"/>
              <a:gd name="connsiteX6" fmla="*/ 4186228 w 11408511"/>
              <a:gd name="connsiteY6" fmla="*/ 4222865 h 4969540"/>
              <a:gd name="connsiteX7" fmla="*/ 2468830 w 11408511"/>
              <a:gd name="connsiteY7" fmla="*/ 4961068 h 4969540"/>
              <a:gd name="connsiteX8" fmla="*/ 12305 w 11408511"/>
              <a:gd name="connsiteY8" fmla="*/ 4940088 h 4969540"/>
              <a:gd name="connsiteX9" fmla="*/ 2026161 w 11408511"/>
              <a:gd name="connsiteY9" fmla="*/ 4247571 h 4969540"/>
              <a:gd name="connsiteX10" fmla="*/ 761382 w 11408511"/>
              <a:gd name="connsiteY10" fmla="*/ 2992582 h 4969540"/>
              <a:gd name="connsiteX11" fmla="*/ 8010081 w 11408511"/>
              <a:gd name="connsiteY11" fmla="*/ 1978428 h 4969540"/>
              <a:gd name="connsiteX12" fmla="*/ 6247783 w 11408511"/>
              <a:gd name="connsiteY12" fmla="*/ 1230283 h 4969540"/>
              <a:gd name="connsiteX13" fmla="*/ 9522998 w 11408511"/>
              <a:gd name="connsiteY13" fmla="*/ 698269 h 4969540"/>
              <a:gd name="connsiteX14" fmla="*/ 9024234 w 11408511"/>
              <a:gd name="connsiteY14" fmla="*/ 232757 h 4969540"/>
              <a:gd name="connsiteX15" fmla="*/ 10819783 w 11408511"/>
              <a:gd name="connsiteY15" fmla="*/ 0 h 4969540"/>
              <a:gd name="connsiteX0" fmla="*/ 11408511 w 11408511"/>
              <a:gd name="connsiteY0" fmla="*/ 65104 h 4969540"/>
              <a:gd name="connsiteX1" fmla="*/ 9445464 w 11408511"/>
              <a:gd name="connsiteY1" fmla="*/ 230892 h 4969540"/>
              <a:gd name="connsiteX2" fmla="*/ 10296159 w 11408511"/>
              <a:gd name="connsiteY2" fmla="*/ 715362 h 4969540"/>
              <a:gd name="connsiteX3" fmla="*/ 7341022 w 11408511"/>
              <a:gd name="connsiteY3" fmla="*/ 1192683 h 4969540"/>
              <a:gd name="connsiteX4" fmla="*/ 9032625 w 11408511"/>
              <a:gd name="connsiteY4" fmla="*/ 1997697 h 4969540"/>
              <a:gd name="connsiteX5" fmla="*/ 2955942 w 11408511"/>
              <a:gd name="connsiteY5" fmla="*/ 2842951 h 4969540"/>
              <a:gd name="connsiteX6" fmla="*/ 4186228 w 11408511"/>
              <a:gd name="connsiteY6" fmla="*/ 4222865 h 4969540"/>
              <a:gd name="connsiteX7" fmla="*/ 2468830 w 11408511"/>
              <a:gd name="connsiteY7" fmla="*/ 4961068 h 4969540"/>
              <a:gd name="connsiteX8" fmla="*/ 12305 w 11408511"/>
              <a:gd name="connsiteY8" fmla="*/ 4940088 h 4969540"/>
              <a:gd name="connsiteX9" fmla="*/ 2026161 w 11408511"/>
              <a:gd name="connsiteY9" fmla="*/ 4247571 h 4969540"/>
              <a:gd name="connsiteX10" fmla="*/ 761382 w 11408511"/>
              <a:gd name="connsiteY10" fmla="*/ 2992582 h 4969540"/>
              <a:gd name="connsiteX11" fmla="*/ 8010081 w 11408511"/>
              <a:gd name="connsiteY11" fmla="*/ 1978428 h 4969540"/>
              <a:gd name="connsiteX12" fmla="*/ 6247783 w 11408511"/>
              <a:gd name="connsiteY12" fmla="*/ 1230283 h 4969540"/>
              <a:gd name="connsiteX13" fmla="*/ 9522998 w 11408511"/>
              <a:gd name="connsiteY13" fmla="*/ 698269 h 4969540"/>
              <a:gd name="connsiteX14" fmla="*/ 9024234 w 11408511"/>
              <a:gd name="connsiteY14" fmla="*/ 232757 h 4969540"/>
              <a:gd name="connsiteX15" fmla="*/ 10819783 w 11408511"/>
              <a:gd name="connsiteY15" fmla="*/ 0 h 4969540"/>
              <a:gd name="connsiteX0" fmla="*/ 11408511 w 11408511"/>
              <a:gd name="connsiteY0" fmla="*/ 65104 h 4969540"/>
              <a:gd name="connsiteX1" fmla="*/ 9445464 w 11408511"/>
              <a:gd name="connsiteY1" fmla="*/ 230892 h 4969540"/>
              <a:gd name="connsiteX2" fmla="*/ 10296159 w 11408511"/>
              <a:gd name="connsiteY2" fmla="*/ 715362 h 4969540"/>
              <a:gd name="connsiteX3" fmla="*/ 7341022 w 11408511"/>
              <a:gd name="connsiteY3" fmla="*/ 1192683 h 4969540"/>
              <a:gd name="connsiteX4" fmla="*/ 9032625 w 11408511"/>
              <a:gd name="connsiteY4" fmla="*/ 1997697 h 4969540"/>
              <a:gd name="connsiteX5" fmla="*/ 2955942 w 11408511"/>
              <a:gd name="connsiteY5" fmla="*/ 2842951 h 4969540"/>
              <a:gd name="connsiteX6" fmla="*/ 4186228 w 11408511"/>
              <a:gd name="connsiteY6" fmla="*/ 4222865 h 4969540"/>
              <a:gd name="connsiteX7" fmla="*/ 2468830 w 11408511"/>
              <a:gd name="connsiteY7" fmla="*/ 4961068 h 4969540"/>
              <a:gd name="connsiteX8" fmla="*/ 12305 w 11408511"/>
              <a:gd name="connsiteY8" fmla="*/ 4940088 h 4969540"/>
              <a:gd name="connsiteX9" fmla="*/ 2026161 w 11408511"/>
              <a:gd name="connsiteY9" fmla="*/ 4247571 h 4969540"/>
              <a:gd name="connsiteX10" fmla="*/ 761382 w 11408511"/>
              <a:gd name="connsiteY10" fmla="*/ 2992582 h 4969540"/>
              <a:gd name="connsiteX11" fmla="*/ 8010081 w 11408511"/>
              <a:gd name="connsiteY11" fmla="*/ 1978428 h 4969540"/>
              <a:gd name="connsiteX12" fmla="*/ 6247783 w 11408511"/>
              <a:gd name="connsiteY12" fmla="*/ 1230283 h 4969540"/>
              <a:gd name="connsiteX13" fmla="*/ 9522998 w 11408511"/>
              <a:gd name="connsiteY13" fmla="*/ 698269 h 4969540"/>
              <a:gd name="connsiteX14" fmla="*/ 9024234 w 11408511"/>
              <a:gd name="connsiteY14" fmla="*/ 232757 h 4969540"/>
              <a:gd name="connsiteX15" fmla="*/ 10819783 w 11408511"/>
              <a:gd name="connsiteY15" fmla="*/ 0 h 4969540"/>
              <a:gd name="connsiteX0" fmla="*/ 11408511 w 11408511"/>
              <a:gd name="connsiteY0" fmla="*/ 65104 h 4969540"/>
              <a:gd name="connsiteX1" fmla="*/ 9445464 w 11408511"/>
              <a:gd name="connsiteY1" fmla="*/ 230892 h 4969540"/>
              <a:gd name="connsiteX2" fmla="*/ 10296159 w 11408511"/>
              <a:gd name="connsiteY2" fmla="*/ 715362 h 4969540"/>
              <a:gd name="connsiteX3" fmla="*/ 7341022 w 11408511"/>
              <a:gd name="connsiteY3" fmla="*/ 1192683 h 4969540"/>
              <a:gd name="connsiteX4" fmla="*/ 9032625 w 11408511"/>
              <a:gd name="connsiteY4" fmla="*/ 1997697 h 4969540"/>
              <a:gd name="connsiteX5" fmla="*/ 2955942 w 11408511"/>
              <a:gd name="connsiteY5" fmla="*/ 2842951 h 4969540"/>
              <a:gd name="connsiteX6" fmla="*/ 4186228 w 11408511"/>
              <a:gd name="connsiteY6" fmla="*/ 4222865 h 4969540"/>
              <a:gd name="connsiteX7" fmla="*/ 2468830 w 11408511"/>
              <a:gd name="connsiteY7" fmla="*/ 4961068 h 4969540"/>
              <a:gd name="connsiteX8" fmla="*/ 12305 w 11408511"/>
              <a:gd name="connsiteY8" fmla="*/ 4940088 h 4969540"/>
              <a:gd name="connsiteX9" fmla="*/ 2026161 w 11408511"/>
              <a:gd name="connsiteY9" fmla="*/ 4247571 h 4969540"/>
              <a:gd name="connsiteX10" fmla="*/ 761382 w 11408511"/>
              <a:gd name="connsiteY10" fmla="*/ 2992582 h 4969540"/>
              <a:gd name="connsiteX11" fmla="*/ 8010081 w 11408511"/>
              <a:gd name="connsiteY11" fmla="*/ 1978428 h 4969540"/>
              <a:gd name="connsiteX12" fmla="*/ 6247783 w 11408511"/>
              <a:gd name="connsiteY12" fmla="*/ 1230283 h 4969540"/>
              <a:gd name="connsiteX13" fmla="*/ 9522998 w 11408511"/>
              <a:gd name="connsiteY13" fmla="*/ 698269 h 4969540"/>
              <a:gd name="connsiteX14" fmla="*/ 9024234 w 11408511"/>
              <a:gd name="connsiteY14" fmla="*/ 232757 h 4969540"/>
              <a:gd name="connsiteX15" fmla="*/ 10819783 w 11408511"/>
              <a:gd name="connsiteY15" fmla="*/ 0 h 4969540"/>
              <a:gd name="connsiteX0" fmla="*/ 11408511 w 11408511"/>
              <a:gd name="connsiteY0" fmla="*/ 65104 h 4969540"/>
              <a:gd name="connsiteX1" fmla="*/ 9445464 w 11408511"/>
              <a:gd name="connsiteY1" fmla="*/ 230892 h 4969540"/>
              <a:gd name="connsiteX2" fmla="*/ 10296159 w 11408511"/>
              <a:gd name="connsiteY2" fmla="*/ 715362 h 4969540"/>
              <a:gd name="connsiteX3" fmla="*/ 7341022 w 11408511"/>
              <a:gd name="connsiteY3" fmla="*/ 1192683 h 4969540"/>
              <a:gd name="connsiteX4" fmla="*/ 9032625 w 11408511"/>
              <a:gd name="connsiteY4" fmla="*/ 1997697 h 4969540"/>
              <a:gd name="connsiteX5" fmla="*/ 2955942 w 11408511"/>
              <a:gd name="connsiteY5" fmla="*/ 2842951 h 4969540"/>
              <a:gd name="connsiteX6" fmla="*/ 4186228 w 11408511"/>
              <a:gd name="connsiteY6" fmla="*/ 4222865 h 4969540"/>
              <a:gd name="connsiteX7" fmla="*/ 2468830 w 11408511"/>
              <a:gd name="connsiteY7" fmla="*/ 4961068 h 4969540"/>
              <a:gd name="connsiteX8" fmla="*/ 12305 w 11408511"/>
              <a:gd name="connsiteY8" fmla="*/ 4940088 h 4969540"/>
              <a:gd name="connsiteX9" fmla="*/ 2026161 w 11408511"/>
              <a:gd name="connsiteY9" fmla="*/ 4247571 h 4969540"/>
              <a:gd name="connsiteX10" fmla="*/ 761382 w 11408511"/>
              <a:gd name="connsiteY10" fmla="*/ 2992582 h 4969540"/>
              <a:gd name="connsiteX11" fmla="*/ 8010081 w 11408511"/>
              <a:gd name="connsiteY11" fmla="*/ 1978428 h 4969540"/>
              <a:gd name="connsiteX12" fmla="*/ 6247783 w 11408511"/>
              <a:gd name="connsiteY12" fmla="*/ 1230283 h 4969540"/>
              <a:gd name="connsiteX13" fmla="*/ 9522998 w 11408511"/>
              <a:gd name="connsiteY13" fmla="*/ 698269 h 4969540"/>
              <a:gd name="connsiteX14" fmla="*/ 9024234 w 11408511"/>
              <a:gd name="connsiteY14" fmla="*/ 232757 h 4969540"/>
              <a:gd name="connsiteX15" fmla="*/ 10819783 w 11408511"/>
              <a:gd name="connsiteY15" fmla="*/ 0 h 4969540"/>
              <a:gd name="connsiteX0" fmla="*/ 11407171 w 11407171"/>
              <a:gd name="connsiteY0" fmla="*/ 65104 h 4969540"/>
              <a:gd name="connsiteX1" fmla="*/ 9444124 w 11407171"/>
              <a:gd name="connsiteY1" fmla="*/ 230892 h 4969540"/>
              <a:gd name="connsiteX2" fmla="*/ 10294819 w 11407171"/>
              <a:gd name="connsiteY2" fmla="*/ 715362 h 4969540"/>
              <a:gd name="connsiteX3" fmla="*/ 7339682 w 11407171"/>
              <a:gd name="connsiteY3" fmla="*/ 1192683 h 4969540"/>
              <a:gd name="connsiteX4" fmla="*/ 9031285 w 11407171"/>
              <a:gd name="connsiteY4" fmla="*/ 1997697 h 4969540"/>
              <a:gd name="connsiteX5" fmla="*/ 2954602 w 11407171"/>
              <a:gd name="connsiteY5" fmla="*/ 2842951 h 4969540"/>
              <a:gd name="connsiteX6" fmla="*/ 4184888 w 11407171"/>
              <a:gd name="connsiteY6" fmla="*/ 4222865 h 4969540"/>
              <a:gd name="connsiteX7" fmla="*/ 2467490 w 11407171"/>
              <a:gd name="connsiteY7" fmla="*/ 4961068 h 4969540"/>
              <a:gd name="connsiteX8" fmla="*/ 10965 w 11407171"/>
              <a:gd name="connsiteY8" fmla="*/ 4940088 h 4969540"/>
              <a:gd name="connsiteX9" fmla="*/ 2247012 w 11407171"/>
              <a:gd name="connsiteY9" fmla="*/ 4170659 h 4969540"/>
              <a:gd name="connsiteX10" fmla="*/ 760042 w 11407171"/>
              <a:gd name="connsiteY10" fmla="*/ 2992582 h 4969540"/>
              <a:gd name="connsiteX11" fmla="*/ 8008741 w 11407171"/>
              <a:gd name="connsiteY11" fmla="*/ 1978428 h 4969540"/>
              <a:gd name="connsiteX12" fmla="*/ 6246443 w 11407171"/>
              <a:gd name="connsiteY12" fmla="*/ 1230283 h 4969540"/>
              <a:gd name="connsiteX13" fmla="*/ 9521658 w 11407171"/>
              <a:gd name="connsiteY13" fmla="*/ 698269 h 4969540"/>
              <a:gd name="connsiteX14" fmla="*/ 9022894 w 11407171"/>
              <a:gd name="connsiteY14" fmla="*/ 232757 h 4969540"/>
              <a:gd name="connsiteX15" fmla="*/ 10818443 w 11407171"/>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954647 w 11407216"/>
              <a:gd name="connsiteY5" fmla="*/ 2842951 h 4969540"/>
              <a:gd name="connsiteX6" fmla="*/ 4184933 w 11407216"/>
              <a:gd name="connsiteY6" fmla="*/ 4222865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954647 w 11407216"/>
              <a:gd name="connsiteY5" fmla="*/ 2842951 h 4969540"/>
              <a:gd name="connsiteX6" fmla="*/ 4184933 w 11407216"/>
              <a:gd name="connsiteY6" fmla="*/ 4222865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954647 w 11407216"/>
              <a:gd name="connsiteY5" fmla="*/ 2842951 h 4969540"/>
              <a:gd name="connsiteX6" fmla="*/ 4184933 w 11407216"/>
              <a:gd name="connsiteY6" fmla="*/ 4222865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954647 w 11407216"/>
              <a:gd name="connsiteY5" fmla="*/ 2842951 h 4969540"/>
              <a:gd name="connsiteX6" fmla="*/ 4184933 w 11407216"/>
              <a:gd name="connsiteY6" fmla="*/ 4222865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954647 w 11407216"/>
              <a:gd name="connsiteY5" fmla="*/ 2842951 h 4969540"/>
              <a:gd name="connsiteX6" fmla="*/ 4381486 w 11407216"/>
              <a:gd name="connsiteY6" fmla="*/ 4069041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783731 w 11407216"/>
              <a:gd name="connsiteY5" fmla="*/ 2894226 h 4969540"/>
              <a:gd name="connsiteX6" fmla="*/ 4381486 w 11407216"/>
              <a:gd name="connsiteY6" fmla="*/ 4069041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783731 w 11407216"/>
              <a:gd name="connsiteY5" fmla="*/ 2894226 h 4969540"/>
              <a:gd name="connsiteX6" fmla="*/ 4586585 w 11407216"/>
              <a:gd name="connsiteY6" fmla="*/ 3898125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69540"/>
              <a:gd name="connsiteX1" fmla="*/ 9444169 w 11407216"/>
              <a:gd name="connsiteY1" fmla="*/ 230892 h 4969540"/>
              <a:gd name="connsiteX2" fmla="*/ 10294864 w 11407216"/>
              <a:gd name="connsiteY2" fmla="*/ 715362 h 4969540"/>
              <a:gd name="connsiteX3" fmla="*/ 7339727 w 11407216"/>
              <a:gd name="connsiteY3" fmla="*/ 1192683 h 4969540"/>
              <a:gd name="connsiteX4" fmla="*/ 9031330 w 11407216"/>
              <a:gd name="connsiteY4" fmla="*/ 1997697 h 4969540"/>
              <a:gd name="connsiteX5" fmla="*/ 2783731 w 11407216"/>
              <a:gd name="connsiteY5" fmla="*/ 2894226 h 4969540"/>
              <a:gd name="connsiteX6" fmla="*/ 4586585 w 11407216"/>
              <a:gd name="connsiteY6" fmla="*/ 3898125 h 4969540"/>
              <a:gd name="connsiteX7" fmla="*/ 2467535 w 11407216"/>
              <a:gd name="connsiteY7" fmla="*/ 4961068 h 4969540"/>
              <a:gd name="connsiteX8" fmla="*/ 11010 w 11407216"/>
              <a:gd name="connsiteY8" fmla="*/ 4940088 h 4969540"/>
              <a:gd name="connsiteX9" fmla="*/ 2247057 w 11407216"/>
              <a:gd name="connsiteY9" fmla="*/ 4170659 h 4969540"/>
              <a:gd name="connsiteX10" fmla="*/ 760087 w 11407216"/>
              <a:gd name="connsiteY10" fmla="*/ 2992582 h 4969540"/>
              <a:gd name="connsiteX11" fmla="*/ 8008786 w 11407216"/>
              <a:gd name="connsiteY11" fmla="*/ 1978428 h 4969540"/>
              <a:gd name="connsiteX12" fmla="*/ 6246488 w 11407216"/>
              <a:gd name="connsiteY12" fmla="*/ 1230283 h 4969540"/>
              <a:gd name="connsiteX13" fmla="*/ 9521703 w 11407216"/>
              <a:gd name="connsiteY13" fmla="*/ 698269 h 4969540"/>
              <a:gd name="connsiteX14" fmla="*/ 9022939 w 11407216"/>
              <a:gd name="connsiteY14" fmla="*/ 232757 h 4969540"/>
              <a:gd name="connsiteX15" fmla="*/ 10818488 w 11407216"/>
              <a:gd name="connsiteY15" fmla="*/ 0 h 4969540"/>
              <a:gd name="connsiteX0" fmla="*/ 11407216 w 11407216"/>
              <a:gd name="connsiteY0" fmla="*/ 65104 h 4955139"/>
              <a:gd name="connsiteX1" fmla="*/ 9444169 w 11407216"/>
              <a:gd name="connsiteY1" fmla="*/ 230892 h 4955139"/>
              <a:gd name="connsiteX2" fmla="*/ 10294864 w 11407216"/>
              <a:gd name="connsiteY2" fmla="*/ 715362 h 4955139"/>
              <a:gd name="connsiteX3" fmla="*/ 7339727 w 11407216"/>
              <a:gd name="connsiteY3" fmla="*/ 1192683 h 4955139"/>
              <a:gd name="connsiteX4" fmla="*/ 9031330 w 11407216"/>
              <a:gd name="connsiteY4" fmla="*/ 1997697 h 4955139"/>
              <a:gd name="connsiteX5" fmla="*/ 2783731 w 11407216"/>
              <a:gd name="connsiteY5" fmla="*/ 2894226 h 4955139"/>
              <a:gd name="connsiteX6" fmla="*/ 4586585 w 11407216"/>
              <a:gd name="connsiteY6" fmla="*/ 3898125 h 4955139"/>
              <a:gd name="connsiteX7" fmla="*/ 2852095 w 11407216"/>
              <a:gd name="connsiteY7" fmla="*/ 4943976 h 4955139"/>
              <a:gd name="connsiteX8" fmla="*/ 11010 w 11407216"/>
              <a:gd name="connsiteY8" fmla="*/ 4940088 h 4955139"/>
              <a:gd name="connsiteX9" fmla="*/ 2247057 w 11407216"/>
              <a:gd name="connsiteY9" fmla="*/ 4170659 h 4955139"/>
              <a:gd name="connsiteX10" fmla="*/ 760087 w 11407216"/>
              <a:gd name="connsiteY10" fmla="*/ 2992582 h 4955139"/>
              <a:gd name="connsiteX11" fmla="*/ 8008786 w 11407216"/>
              <a:gd name="connsiteY11" fmla="*/ 1978428 h 4955139"/>
              <a:gd name="connsiteX12" fmla="*/ 6246488 w 11407216"/>
              <a:gd name="connsiteY12" fmla="*/ 1230283 h 4955139"/>
              <a:gd name="connsiteX13" fmla="*/ 9521703 w 11407216"/>
              <a:gd name="connsiteY13" fmla="*/ 698269 h 4955139"/>
              <a:gd name="connsiteX14" fmla="*/ 9022939 w 11407216"/>
              <a:gd name="connsiteY14" fmla="*/ 232757 h 4955139"/>
              <a:gd name="connsiteX15" fmla="*/ 10818488 w 11407216"/>
              <a:gd name="connsiteY15" fmla="*/ 0 h 4955139"/>
              <a:gd name="connsiteX0" fmla="*/ 11407216 w 11407216"/>
              <a:gd name="connsiteY0" fmla="*/ 65104 h 4955139"/>
              <a:gd name="connsiteX1" fmla="*/ 9444169 w 11407216"/>
              <a:gd name="connsiteY1" fmla="*/ 230892 h 4955139"/>
              <a:gd name="connsiteX2" fmla="*/ 10294864 w 11407216"/>
              <a:gd name="connsiteY2" fmla="*/ 715362 h 4955139"/>
              <a:gd name="connsiteX3" fmla="*/ 7339727 w 11407216"/>
              <a:gd name="connsiteY3" fmla="*/ 1192683 h 4955139"/>
              <a:gd name="connsiteX4" fmla="*/ 9031330 w 11407216"/>
              <a:gd name="connsiteY4" fmla="*/ 1997697 h 4955139"/>
              <a:gd name="connsiteX5" fmla="*/ 2783731 w 11407216"/>
              <a:gd name="connsiteY5" fmla="*/ 2894226 h 4955139"/>
              <a:gd name="connsiteX6" fmla="*/ 4586585 w 11407216"/>
              <a:gd name="connsiteY6" fmla="*/ 3898125 h 4955139"/>
              <a:gd name="connsiteX7" fmla="*/ 2852095 w 11407216"/>
              <a:gd name="connsiteY7" fmla="*/ 4943976 h 4955139"/>
              <a:gd name="connsiteX8" fmla="*/ 11010 w 11407216"/>
              <a:gd name="connsiteY8" fmla="*/ 4940088 h 4955139"/>
              <a:gd name="connsiteX9" fmla="*/ 2247057 w 11407216"/>
              <a:gd name="connsiteY9" fmla="*/ 4170659 h 4955139"/>
              <a:gd name="connsiteX10" fmla="*/ 760087 w 11407216"/>
              <a:gd name="connsiteY10" fmla="*/ 2992582 h 4955139"/>
              <a:gd name="connsiteX11" fmla="*/ 8008786 w 11407216"/>
              <a:gd name="connsiteY11" fmla="*/ 1978428 h 4955139"/>
              <a:gd name="connsiteX12" fmla="*/ 6246488 w 11407216"/>
              <a:gd name="connsiteY12" fmla="*/ 1230283 h 4955139"/>
              <a:gd name="connsiteX13" fmla="*/ 9521703 w 11407216"/>
              <a:gd name="connsiteY13" fmla="*/ 698269 h 4955139"/>
              <a:gd name="connsiteX14" fmla="*/ 9022939 w 11407216"/>
              <a:gd name="connsiteY14" fmla="*/ 232757 h 4955139"/>
              <a:gd name="connsiteX15" fmla="*/ 10818488 w 11407216"/>
              <a:gd name="connsiteY15" fmla="*/ 0 h 4955139"/>
              <a:gd name="connsiteX0" fmla="*/ 11407216 w 11407216"/>
              <a:gd name="connsiteY0" fmla="*/ 65104 h 4943976"/>
              <a:gd name="connsiteX1" fmla="*/ 9444169 w 11407216"/>
              <a:gd name="connsiteY1" fmla="*/ 230892 h 4943976"/>
              <a:gd name="connsiteX2" fmla="*/ 10294864 w 11407216"/>
              <a:gd name="connsiteY2" fmla="*/ 715362 h 4943976"/>
              <a:gd name="connsiteX3" fmla="*/ 7339727 w 11407216"/>
              <a:gd name="connsiteY3" fmla="*/ 1192683 h 4943976"/>
              <a:gd name="connsiteX4" fmla="*/ 9031330 w 11407216"/>
              <a:gd name="connsiteY4" fmla="*/ 1997697 h 4943976"/>
              <a:gd name="connsiteX5" fmla="*/ 2783731 w 11407216"/>
              <a:gd name="connsiteY5" fmla="*/ 2894226 h 4943976"/>
              <a:gd name="connsiteX6" fmla="*/ 4586585 w 11407216"/>
              <a:gd name="connsiteY6" fmla="*/ 3898125 h 4943976"/>
              <a:gd name="connsiteX7" fmla="*/ 2852095 w 11407216"/>
              <a:gd name="connsiteY7" fmla="*/ 4943976 h 4943976"/>
              <a:gd name="connsiteX8" fmla="*/ 11010 w 11407216"/>
              <a:gd name="connsiteY8" fmla="*/ 4940088 h 4943976"/>
              <a:gd name="connsiteX9" fmla="*/ 2247057 w 11407216"/>
              <a:gd name="connsiteY9" fmla="*/ 4170659 h 4943976"/>
              <a:gd name="connsiteX10" fmla="*/ 760087 w 11407216"/>
              <a:gd name="connsiteY10" fmla="*/ 2992582 h 4943976"/>
              <a:gd name="connsiteX11" fmla="*/ 8008786 w 11407216"/>
              <a:gd name="connsiteY11" fmla="*/ 1978428 h 4943976"/>
              <a:gd name="connsiteX12" fmla="*/ 6246488 w 11407216"/>
              <a:gd name="connsiteY12" fmla="*/ 1230283 h 4943976"/>
              <a:gd name="connsiteX13" fmla="*/ 9521703 w 11407216"/>
              <a:gd name="connsiteY13" fmla="*/ 698269 h 4943976"/>
              <a:gd name="connsiteX14" fmla="*/ 9022939 w 11407216"/>
              <a:gd name="connsiteY14" fmla="*/ 232757 h 4943976"/>
              <a:gd name="connsiteX15" fmla="*/ 10818488 w 11407216"/>
              <a:gd name="connsiteY15" fmla="*/ 0 h 4943976"/>
              <a:gd name="connsiteX0" fmla="*/ 11407216 w 11407216"/>
              <a:gd name="connsiteY0" fmla="*/ 65104 h 4943976"/>
              <a:gd name="connsiteX1" fmla="*/ 9444169 w 11407216"/>
              <a:gd name="connsiteY1" fmla="*/ 230892 h 4943976"/>
              <a:gd name="connsiteX2" fmla="*/ 10294864 w 11407216"/>
              <a:gd name="connsiteY2" fmla="*/ 715362 h 4943976"/>
              <a:gd name="connsiteX3" fmla="*/ 7339727 w 11407216"/>
              <a:gd name="connsiteY3" fmla="*/ 1192683 h 4943976"/>
              <a:gd name="connsiteX4" fmla="*/ 9031330 w 11407216"/>
              <a:gd name="connsiteY4" fmla="*/ 1997697 h 4943976"/>
              <a:gd name="connsiteX5" fmla="*/ 2783731 w 11407216"/>
              <a:gd name="connsiteY5" fmla="*/ 2894226 h 4943976"/>
              <a:gd name="connsiteX6" fmla="*/ 4586585 w 11407216"/>
              <a:gd name="connsiteY6" fmla="*/ 3898125 h 4943976"/>
              <a:gd name="connsiteX7" fmla="*/ 2852095 w 11407216"/>
              <a:gd name="connsiteY7" fmla="*/ 4943976 h 4943976"/>
              <a:gd name="connsiteX8" fmla="*/ 11010 w 11407216"/>
              <a:gd name="connsiteY8" fmla="*/ 4940088 h 4943976"/>
              <a:gd name="connsiteX9" fmla="*/ 2247057 w 11407216"/>
              <a:gd name="connsiteY9" fmla="*/ 4170659 h 4943976"/>
              <a:gd name="connsiteX10" fmla="*/ 760087 w 11407216"/>
              <a:gd name="connsiteY10" fmla="*/ 2992582 h 4943976"/>
              <a:gd name="connsiteX11" fmla="*/ 8008786 w 11407216"/>
              <a:gd name="connsiteY11" fmla="*/ 1978428 h 4943976"/>
              <a:gd name="connsiteX12" fmla="*/ 6246488 w 11407216"/>
              <a:gd name="connsiteY12" fmla="*/ 1230283 h 4943976"/>
              <a:gd name="connsiteX13" fmla="*/ 9521703 w 11407216"/>
              <a:gd name="connsiteY13" fmla="*/ 698269 h 4943976"/>
              <a:gd name="connsiteX14" fmla="*/ 9022939 w 11407216"/>
              <a:gd name="connsiteY14" fmla="*/ 232757 h 4943976"/>
              <a:gd name="connsiteX15" fmla="*/ 10818488 w 11407216"/>
              <a:gd name="connsiteY15" fmla="*/ 0 h 4943976"/>
              <a:gd name="connsiteX0" fmla="*/ 11405563 w 11405563"/>
              <a:gd name="connsiteY0" fmla="*/ 65104 h 4943976"/>
              <a:gd name="connsiteX1" fmla="*/ 9442516 w 11405563"/>
              <a:gd name="connsiteY1" fmla="*/ 230892 h 4943976"/>
              <a:gd name="connsiteX2" fmla="*/ 10293211 w 11405563"/>
              <a:gd name="connsiteY2" fmla="*/ 715362 h 4943976"/>
              <a:gd name="connsiteX3" fmla="*/ 7338074 w 11405563"/>
              <a:gd name="connsiteY3" fmla="*/ 1192683 h 4943976"/>
              <a:gd name="connsiteX4" fmla="*/ 9029677 w 11405563"/>
              <a:gd name="connsiteY4" fmla="*/ 1997697 h 4943976"/>
              <a:gd name="connsiteX5" fmla="*/ 2782078 w 11405563"/>
              <a:gd name="connsiteY5" fmla="*/ 2894226 h 4943976"/>
              <a:gd name="connsiteX6" fmla="*/ 4584932 w 11405563"/>
              <a:gd name="connsiteY6" fmla="*/ 3898125 h 4943976"/>
              <a:gd name="connsiteX7" fmla="*/ 2850442 w 11405563"/>
              <a:gd name="connsiteY7" fmla="*/ 4943976 h 4943976"/>
              <a:gd name="connsiteX8" fmla="*/ 9357 w 11405563"/>
              <a:gd name="connsiteY8" fmla="*/ 4940088 h 4943976"/>
              <a:gd name="connsiteX9" fmla="*/ 2245404 w 11405563"/>
              <a:gd name="connsiteY9" fmla="*/ 4170659 h 4943976"/>
              <a:gd name="connsiteX10" fmla="*/ 878075 w 11405563"/>
              <a:gd name="connsiteY10" fmla="*/ 2949853 h 4943976"/>
              <a:gd name="connsiteX11" fmla="*/ 8007133 w 11405563"/>
              <a:gd name="connsiteY11" fmla="*/ 1978428 h 4943976"/>
              <a:gd name="connsiteX12" fmla="*/ 6244835 w 11405563"/>
              <a:gd name="connsiteY12" fmla="*/ 1230283 h 4943976"/>
              <a:gd name="connsiteX13" fmla="*/ 9520050 w 11405563"/>
              <a:gd name="connsiteY13" fmla="*/ 698269 h 4943976"/>
              <a:gd name="connsiteX14" fmla="*/ 9021286 w 11405563"/>
              <a:gd name="connsiteY14" fmla="*/ 232757 h 4943976"/>
              <a:gd name="connsiteX15" fmla="*/ 10816835 w 11405563"/>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0" fmla="*/ 11405497 w 11405497"/>
              <a:gd name="connsiteY0" fmla="*/ 65104 h 4943976"/>
              <a:gd name="connsiteX1" fmla="*/ 9442450 w 11405497"/>
              <a:gd name="connsiteY1" fmla="*/ 230892 h 4943976"/>
              <a:gd name="connsiteX2" fmla="*/ 10293145 w 11405497"/>
              <a:gd name="connsiteY2" fmla="*/ 715362 h 4943976"/>
              <a:gd name="connsiteX3" fmla="*/ 7338008 w 11405497"/>
              <a:gd name="connsiteY3" fmla="*/ 1192683 h 4943976"/>
              <a:gd name="connsiteX4" fmla="*/ 9029611 w 11405497"/>
              <a:gd name="connsiteY4" fmla="*/ 1997697 h 4943976"/>
              <a:gd name="connsiteX5" fmla="*/ 2782012 w 11405497"/>
              <a:gd name="connsiteY5" fmla="*/ 2894226 h 4943976"/>
              <a:gd name="connsiteX6" fmla="*/ 4584866 w 11405497"/>
              <a:gd name="connsiteY6" fmla="*/ 3898125 h 4943976"/>
              <a:gd name="connsiteX7" fmla="*/ 2850376 w 11405497"/>
              <a:gd name="connsiteY7" fmla="*/ 4943976 h 4943976"/>
              <a:gd name="connsiteX8" fmla="*/ 9291 w 11405497"/>
              <a:gd name="connsiteY8" fmla="*/ 4940088 h 4943976"/>
              <a:gd name="connsiteX9" fmla="*/ 2262430 w 11405497"/>
              <a:gd name="connsiteY9" fmla="*/ 4033926 h 4943976"/>
              <a:gd name="connsiteX10" fmla="*/ 878009 w 11405497"/>
              <a:gd name="connsiteY10" fmla="*/ 2949853 h 4943976"/>
              <a:gd name="connsiteX11" fmla="*/ 8007067 w 11405497"/>
              <a:gd name="connsiteY11" fmla="*/ 1978428 h 4943976"/>
              <a:gd name="connsiteX12" fmla="*/ 6244769 w 11405497"/>
              <a:gd name="connsiteY12" fmla="*/ 1230283 h 4943976"/>
              <a:gd name="connsiteX13" fmla="*/ 9519984 w 11405497"/>
              <a:gd name="connsiteY13" fmla="*/ 698269 h 4943976"/>
              <a:gd name="connsiteX14" fmla="*/ 9021220 w 11405497"/>
              <a:gd name="connsiteY14" fmla="*/ 232757 h 4943976"/>
              <a:gd name="connsiteX15" fmla="*/ 10816769 w 11405497"/>
              <a:gd name="connsiteY15" fmla="*/ 0 h 4943976"/>
              <a:gd name="connsiteX16" fmla="*/ 11405497 w 11405497"/>
              <a:gd name="connsiteY16" fmla="*/ 65104 h 4943976"/>
              <a:gd name="connsiteX0" fmla="*/ 11405497 w 11423945"/>
              <a:gd name="connsiteY0" fmla="*/ 65104 h 4943976"/>
              <a:gd name="connsiteX1" fmla="*/ 9442450 w 11423945"/>
              <a:gd name="connsiteY1" fmla="*/ 230892 h 4943976"/>
              <a:gd name="connsiteX2" fmla="*/ 10293145 w 11423945"/>
              <a:gd name="connsiteY2" fmla="*/ 715362 h 4943976"/>
              <a:gd name="connsiteX3" fmla="*/ 7338008 w 11423945"/>
              <a:gd name="connsiteY3" fmla="*/ 1192683 h 4943976"/>
              <a:gd name="connsiteX4" fmla="*/ 9029611 w 11423945"/>
              <a:gd name="connsiteY4" fmla="*/ 1997697 h 4943976"/>
              <a:gd name="connsiteX5" fmla="*/ 2782012 w 11423945"/>
              <a:gd name="connsiteY5" fmla="*/ 2894226 h 4943976"/>
              <a:gd name="connsiteX6" fmla="*/ 4584866 w 11423945"/>
              <a:gd name="connsiteY6" fmla="*/ 3898125 h 4943976"/>
              <a:gd name="connsiteX7" fmla="*/ 2850376 w 11423945"/>
              <a:gd name="connsiteY7" fmla="*/ 4943976 h 4943976"/>
              <a:gd name="connsiteX8" fmla="*/ 9291 w 11423945"/>
              <a:gd name="connsiteY8" fmla="*/ 4940088 h 4943976"/>
              <a:gd name="connsiteX9" fmla="*/ 2262430 w 11423945"/>
              <a:gd name="connsiteY9" fmla="*/ 4033926 h 4943976"/>
              <a:gd name="connsiteX10" fmla="*/ 878009 w 11423945"/>
              <a:gd name="connsiteY10" fmla="*/ 2949853 h 4943976"/>
              <a:gd name="connsiteX11" fmla="*/ 8007067 w 11423945"/>
              <a:gd name="connsiteY11" fmla="*/ 1978428 h 4943976"/>
              <a:gd name="connsiteX12" fmla="*/ 6244769 w 11423945"/>
              <a:gd name="connsiteY12" fmla="*/ 1230283 h 4943976"/>
              <a:gd name="connsiteX13" fmla="*/ 9519984 w 11423945"/>
              <a:gd name="connsiteY13" fmla="*/ 698269 h 4943976"/>
              <a:gd name="connsiteX14" fmla="*/ 9021220 w 11423945"/>
              <a:gd name="connsiteY14" fmla="*/ 232757 h 4943976"/>
              <a:gd name="connsiteX15" fmla="*/ 10816769 w 11423945"/>
              <a:gd name="connsiteY15" fmla="*/ 0 h 4943976"/>
              <a:gd name="connsiteX16" fmla="*/ 11405497 w 11423945"/>
              <a:gd name="connsiteY16" fmla="*/ 65104 h 4943976"/>
              <a:gd name="connsiteX0" fmla="*/ 11405497 w 11423945"/>
              <a:gd name="connsiteY0" fmla="*/ 66960 h 4945832"/>
              <a:gd name="connsiteX1" fmla="*/ 9442450 w 11423945"/>
              <a:gd name="connsiteY1" fmla="*/ 232748 h 4945832"/>
              <a:gd name="connsiteX2" fmla="*/ 10293145 w 11423945"/>
              <a:gd name="connsiteY2" fmla="*/ 717218 h 4945832"/>
              <a:gd name="connsiteX3" fmla="*/ 7338008 w 11423945"/>
              <a:gd name="connsiteY3" fmla="*/ 1194539 h 4945832"/>
              <a:gd name="connsiteX4" fmla="*/ 9029611 w 11423945"/>
              <a:gd name="connsiteY4" fmla="*/ 1999553 h 4945832"/>
              <a:gd name="connsiteX5" fmla="*/ 2782012 w 11423945"/>
              <a:gd name="connsiteY5" fmla="*/ 2896082 h 4945832"/>
              <a:gd name="connsiteX6" fmla="*/ 4584866 w 11423945"/>
              <a:gd name="connsiteY6" fmla="*/ 3899981 h 4945832"/>
              <a:gd name="connsiteX7" fmla="*/ 2850376 w 11423945"/>
              <a:gd name="connsiteY7" fmla="*/ 4945832 h 4945832"/>
              <a:gd name="connsiteX8" fmla="*/ 9291 w 11423945"/>
              <a:gd name="connsiteY8" fmla="*/ 4941944 h 4945832"/>
              <a:gd name="connsiteX9" fmla="*/ 2262430 w 11423945"/>
              <a:gd name="connsiteY9" fmla="*/ 4035782 h 4945832"/>
              <a:gd name="connsiteX10" fmla="*/ 878009 w 11423945"/>
              <a:gd name="connsiteY10" fmla="*/ 2951709 h 4945832"/>
              <a:gd name="connsiteX11" fmla="*/ 8007067 w 11423945"/>
              <a:gd name="connsiteY11" fmla="*/ 1980284 h 4945832"/>
              <a:gd name="connsiteX12" fmla="*/ 6244769 w 11423945"/>
              <a:gd name="connsiteY12" fmla="*/ 1232139 h 4945832"/>
              <a:gd name="connsiteX13" fmla="*/ 9519984 w 11423945"/>
              <a:gd name="connsiteY13" fmla="*/ 700125 h 4945832"/>
              <a:gd name="connsiteX14" fmla="*/ 9021220 w 11423945"/>
              <a:gd name="connsiteY14" fmla="*/ 234613 h 4945832"/>
              <a:gd name="connsiteX15" fmla="*/ 10816769 w 11423945"/>
              <a:gd name="connsiteY15" fmla="*/ 1856 h 4945832"/>
              <a:gd name="connsiteX16" fmla="*/ 11405497 w 11423945"/>
              <a:gd name="connsiteY16" fmla="*/ 66960 h 4945832"/>
              <a:gd name="connsiteX0" fmla="*/ 11405497 w 11423945"/>
              <a:gd name="connsiteY0" fmla="*/ 66960 h 4945832"/>
              <a:gd name="connsiteX1" fmla="*/ 9442450 w 11423945"/>
              <a:gd name="connsiteY1" fmla="*/ 232748 h 4945832"/>
              <a:gd name="connsiteX2" fmla="*/ 10293145 w 11423945"/>
              <a:gd name="connsiteY2" fmla="*/ 717218 h 4945832"/>
              <a:gd name="connsiteX3" fmla="*/ 7338008 w 11423945"/>
              <a:gd name="connsiteY3" fmla="*/ 1194539 h 4945832"/>
              <a:gd name="connsiteX4" fmla="*/ 9029611 w 11423945"/>
              <a:gd name="connsiteY4" fmla="*/ 1999553 h 4945832"/>
              <a:gd name="connsiteX5" fmla="*/ 2782012 w 11423945"/>
              <a:gd name="connsiteY5" fmla="*/ 2896082 h 4945832"/>
              <a:gd name="connsiteX6" fmla="*/ 4584866 w 11423945"/>
              <a:gd name="connsiteY6" fmla="*/ 3899981 h 4945832"/>
              <a:gd name="connsiteX7" fmla="*/ 2850376 w 11423945"/>
              <a:gd name="connsiteY7" fmla="*/ 4945832 h 4945832"/>
              <a:gd name="connsiteX8" fmla="*/ 9291 w 11423945"/>
              <a:gd name="connsiteY8" fmla="*/ 4941944 h 4945832"/>
              <a:gd name="connsiteX9" fmla="*/ 2262430 w 11423945"/>
              <a:gd name="connsiteY9" fmla="*/ 4035782 h 4945832"/>
              <a:gd name="connsiteX10" fmla="*/ 878009 w 11423945"/>
              <a:gd name="connsiteY10" fmla="*/ 2951709 h 4945832"/>
              <a:gd name="connsiteX11" fmla="*/ 8007067 w 11423945"/>
              <a:gd name="connsiteY11" fmla="*/ 1980284 h 4945832"/>
              <a:gd name="connsiteX12" fmla="*/ 6244769 w 11423945"/>
              <a:gd name="connsiteY12" fmla="*/ 1232139 h 4945832"/>
              <a:gd name="connsiteX13" fmla="*/ 9519984 w 11423945"/>
              <a:gd name="connsiteY13" fmla="*/ 700125 h 4945832"/>
              <a:gd name="connsiteX14" fmla="*/ 9021220 w 11423945"/>
              <a:gd name="connsiteY14" fmla="*/ 234613 h 4945832"/>
              <a:gd name="connsiteX15" fmla="*/ 10816769 w 11423945"/>
              <a:gd name="connsiteY15" fmla="*/ 1856 h 4945832"/>
              <a:gd name="connsiteX16" fmla="*/ 11405497 w 11423945"/>
              <a:gd name="connsiteY16" fmla="*/ 66960 h 4945832"/>
              <a:gd name="connsiteX0" fmla="*/ 11431134 w 11449402"/>
              <a:gd name="connsiteY0" fmla="*/ 14848 h 4962086"/>
              <a:gd name="connsiteX1" fmla="*/ 9442450 w 11449402"/>
              <a:gd name="connsiteY1" fmla="*/ 249002 h 4962086"/>
              <a:gd name="connsiteX2" fmla="*/ 10293145 w 11449402"/>
              <a:gd name="connsiteY2" fmla="*/ 733472 h 4962086"/>
              <a:gd name="connsiteX3" fmla="*/ 7338008 w 11449402"/>
              <a:gd name="connsiteY3" fmla="*/ 1210793 h 4962086"/>
              <a:gd name="connsiteX4" fmla="*/ 9029611 w 11449402"/>
              <a:gd name="connsiteY4" fmla="*/ 2015807 h 4962086"/>
              <a:gd name="connsiteX5" fmla="*/ 2782012 w 11449402"/>
              <a:gd name="connsiteY5" fmla="*/ 2912336 h 4962086"/>
              <a:gd name="connsiteX6" fmla="*/ 4584866 w 11449402"/>
              <a:gd name="connsiteY6" fmla="*/ 3916235 h 4962086"/>
              <a:gd name="connsiteX7" fmla="*/ 2850376 w 11449402"/>
              <a:gd name="connsiteY7" fmla="*/ 4962086 h 4962086"/>
              <a:gd name="connsiteX8" fmla="*/ 9291 w 11449402"/>
              <a:gd name="connsiteY8" fmla="*/ 4958198 h 4962086"/>
              <a:gd name="connsiteX9" fmla="*/ 2262430 w 11449402"/>
              <a:gd name="connsiteY9" fmla="*/ 4052036 h 4962086"/>
              <a:gd name="connsiteX10" fmla="*/ 878009 w 11449402"/>
              <a:gd name="connsiteY10" fmla="*/ 2967963 h 4962086"/>
              <a:gd name="connsiteX11" fmla="*/ 8007067 w 11449402"/>
              <a:gd name="connsiteY11" fmla="*/ 1996538 h 4962086"/>
              <a:gd name="connsiteX12" fmla="*/ 6244769 w 11449402"/>
              <a:gd name="connsiteY12" fmla="*/ 1248393 h 4962086"/>
              <a:gd name="connsiteX13" fmla="*/ 9519984 w 11449402"/>
              <a:gd name="connsiteY13" fmla="*/ 716379 h 4962086"/>
              <a:gd name="connsiteX14" fmla="*/ 9021220 w 11449402"/>
              <a:gd name="connsiteY14" fmla="*/ 250867 h 4962086"/>
              <a:gd name="connsiteX15" fmla="*/ 10816769 w 11449402"/>
              <a:gd name="connsiteY15" fmla="*/ 18110 h 4962086"/>
              <a:gd name="connsiteX16" fmla="*/ 11431134 w 11449402"/>
              <a:gd name="connsiteY16" fmla="*/ 14848 h 4962086"/>
              <a:gd name="connsiteX0" fmla="*/ 11431134 w 11477594"/>
              <a:gd name="connsiteY0" fmla="*/ 37920 h 4985158"/>
              <a:gd name="connsiteX1" fmla="*/ 9442450 w 11477594"/>
              <a:gd name="connsiteY1" fmla="*/ 272074 h 4985158"/>
              <a:gd name="connsiteX2" fmla="*/ 10293145 w 11477594"/>
              <a:gd name="connsiteY2" fmla="*/ 756544 h 4985158"/>
              <a:gd name="connsiteX3" fmla="*/ 7338008 w 11477594"/>
              <a:gd name="connsiteY3" fmla="*/ 1233865 h 4985158"/>
              <a:gd name="connsiteX4" fmla="*/ 9029611 w 11477594"/>
              <a:gd name="connsiteY4" fmla="*/ 2038879 h 4985158"/>
              <a:gd name="connsiteX5" fmla="*/ 2782012 w 11477594"/>
              <a:gd name="connsiteY5" fmla="*/ 2935408 h 4985158"/>
              <a:gd name="connsiteX6" fmla="*/ 4584866 w 11477594"/>
              <a:gd name="connsiteY6" fmla="*/ 3939307 h 4985158"/>
              <a:gd name="connsiteX7" fmla="*/ 2850376 w 11477594"/>
              <a:gd name="connsiteY7" fmla="*/ 4985158 h 4985158"/>
              <a:gd name="connsiteX8" fmla="*/ 9291 w 11477594"/>
              <a:gd name="connsiteY8" fmla="*/ 4981270 h 4985158"/>
              <a:gd name="connsiteX9" fmla="*/ 2262430 w 11477594"/>
              <a:gd name="connsiteY9" fmla="*/ 4075108 h 4985158"/>
              <a:gd name="connsiteX10" fmla="*/ 878009 w 11477594"/>
              <a:gd name="connsiteY10" fmla="*/ 2991035 h 4985158"/>
              <a:gd name="connsiteX11" fmla="*/ 8007067 w 11477594"/>
              <a:gd name="connsiteY11" fmla="*/ 2019610 h 4985158"/>
              <a:gd name="connsiteX12" fmla="*/ 6244769 w 11477594"/>
              <a:gd name="connsiteY12" fmla="*/ 1271465 h 4985158"/>
              <a:gd name="connsiteX13" fmla="*/ 9519984 w 11477594"/>
              <a:gd name="connsiteY13" fmla="*/ 739451 h 4985158"/>
              <a:gd name="connsiteX14" fmla="*/ 9021220 w 11477594"/>
              <a:gd name="connsiteY14" fmla="*/ 273939 h 4985158"/>
              <a:gd name="connsiteX15" fmla="*/ 10697128 w 11477594"/>
              <a:gd name="connsiteY15" fmla="*/ 24090 h 4985158"/>
              <a:gd name="connsiteX16" fmla="*/ 11431134 w 11477594"/>
              <a:gd name="connsiteY16" fmla="*/ 37920 h 4985158"/>
              <a:gd name="connsiteX0" fmla="*/ 11431134 w 11475113"/>
              <a:gd name="connsiteY0" fmla="*/ 102490 h 5049728"/>
              <a:gd name="connsiteX1" fmla="*/ 9442450 w 11475113"/>
              <a:gd name="connsiteY1" fmla="*/ 336644 h 5049728"/>
              <a:gd name="connsiteX2" fmla="*/ 10293145 w 11475113"/>
              <a:gd name="connsiteY2" fmla="*/ 821114 h 5049728"/>
              <a:gd name="connsiteX3" fmla="*/ 7338008 w 11475113"/>
              <a:gd name="connsiteY3" fmla="*/ 1298435 h 5049728"/>
              <a:gd name="connsiteX4" fmla="*/ 9029611 w 11475113"/>
              <a:gd name="connsiteY4" fmla="*/ 2103449 h 5049728"/>
              <a:gd name="connsiteX5" fmla="*/ 2782012 w 11475113"/>
              <a:gd name="connsiteY5" fmla="*/ 2999978 h 5049728"/>
              <a:gd name="connsiteX6" fmla="*/ 4584866 w 11475113"/>
              <a:gd name="connsiteY6" fmla="*/ 4003877 h 5049728"/>
              <a:gd name="connsiteX7" fmla="*/ 2850376 w 11475113"/>
              <a:gd name="connsiteY7" fmla="*/ 5049728 h 5049728"/>
              <a:gd name="connsiteX8" fmla="*/ 9291 w 11475113"/>
              <a:gd name="connsiteY8" fmla="*/ 5045840 h 5049728"/>
              <a:gd name="connsiteX9" fmla="*/ 2262430 w 11475113"/>
              <a:gd name="connsiteY9" fmla="*/ 4139678 h 5049728"/>
              <a:gd name="connsiteX10" fmla="*/ 878009 w 11475113"/>
              <a:gd name="connsiteY10" fmla="*/ 3055605 h 5049728"/>
              <a:gd name="connsiteX11" fmla="*/ 8007067 w 11475113"/>
              <a:gd name="connsiteY11" fmla="*/ 2084180 h 5049728"/>
              <a:gd name="connsiteX12" fmla="*/ 6244769 w 11475113"/>
              <a:gd name="connsiteY12" fmla="*/ 1336035 h 5049728"/>
              <a:gd name="connsiteX13" fmla="*/ 9519984 w 11475113"/>
              <a:gd name="connsiteY13" fmla="*/ 804021 h 5049728"/>
              <a:gd name="connsiteX14" fmla="*/ 9021220 w 11475113"/>
              <a:gd name="connsiteY14" fmla="*/ 338509 h 5049728"/>
              <a:gd name="connsiteX15" fmla="*/ 10697128 w 11475113"/>
              <a:gd name="connsiteY15" fmla="*/ 88660 h 5049728"/>
              <a:gd name="connsiteX16" fmla="*/ 11431134 w 11475113"/>
              <a:gd name="connsiteY16" fmla="*/ 102490 h 5049728"/>
              <a:gd name="connsiteX0" fmla="*/ 11431134 w 11463063"/>
              <a:gd name="connsiteY0" fmla="*/ 25089 h 4972327"/>
              <a:gd name="connsiteX1" fmla="*/ 9442450 w 11463063"/>
              <a:gd name="connsiteY1" fmla="*/ 259243 h 4972327"/>
              <a:gd name="connsiteX2" fmla="*/ 10293145 w 11463063"/>
              <a:gd name="connsiteY2" fmla="*/ 743713 h 4972327"/>
              <a:gd name="connsiteX3" fmla="*/ 7338008 w 11463063"/>
              <a:gd name="connsiteY3" fmla="*/ 1221034 h 4972327"/>
              <a:gd name="connsiteX4" fmla="*/ 9029611 w 11463063"/>
              <a:gd name="connsiteY4" fmla="*/ 2026048 h 4972327"/>
              <a:gd name="connsiteX5" fmla="*/ 2782012 w 11463063"/>
              <a:gd name="connsiteY5" fmla="*/ 2922577 h 4972327"/>
              <a:gd name="connsiteX6" fmla="*/ 4584866 w 11463063"/>
              <a:gd name="connsiteY6" fmla="*/ 3926476 h 4972327"/>
              <a:gd name="connsiteX7" fmla="*/ 2850376 w 11463063"/>
              <a:gd name="connsiteY7" fmla="*/ 4972327 h 4972327"/>
              <a:gd name="connsiteX8" fmla="*/ 9291 w 11463063"/>
              <a:gd name="connsiteY8" fmla="*/ 4968439 h 4972327"/>
              <a:gd name="connsiteX9" fmla="*/ 2262430 w 11463063"/>
              <a:gd name="connsiteY9" fmla="*/ 4062277 h 4972327"/>
              <a:gd name="connsiteX10" fmla="*/ 878009 w 11463063"/>
              <a:gd name="connsiteY10" fmla="*/ 2978204 h 4972327"/>
              <a:gd name="connsiteX11" fmla="*/ 8007067 w 11463063"/>
              <a:gd name="connsiteY11" fmla="*/ 2006779 h 4972327"/>
              <a:gd name="connsiteX12" fmla="*/ 6244769 w 11463063"/>
              <a:gd name="connsiteY12" fmla="*/ 1258634 h 4972327"/>
              <a:gd name="connsiteX13" fmla="*/ 9519984 w 11463063"/>
              <a:gd name="connsiteY13" fmla="*/ 726620 h 4972327"/>
              <a:gd name="connsiteX14" fmla="*/ 9021220 w 11463063"/>
              <a:gd name="connsiteY14" fmla="*/ 261108 h 4972327"/>
              <a:gd name="connsiteX15" fmla="*/ 10697128 w 11463063"/>
              <a:gd name="connsiteY15" fmla="*/ 11259 h 4972327"/>
              <a:gd name="connsiteX16" fmla="*/ 11431134 w 11463063"/>
              <a:gd name="connsiteY16" fmla="*/ 25089 h 4972327"/>
              <a:gd name="connsiteX0" fmla="*/ 11431134 w 11462703"/>
              <a:gd name="connsiteY0" fmla="*/ 25658 h 4972896"/>
              <a:gd name="connsiteX1" fmla="*/ 9450996 w 11462703"/>
              <a:gd name="connsiteY1" fmla="*/ 268358 h 4972896"/>
              <a:gd name="connsiteX2" fmla="*/ 10293145 w 11462703"/>
              <a:gd name="connsiteY2" fmla="*/ 744282 h 4972896"/>
              <a:gd name="connsiteX3" fmla="*/ 7338008 w 11462703"/>
              <a:gd name="connsiteY3" fmla="*/ 1221603 h 4972896"/>
              <a:gd name="connsiteX4" fmla="*/ 9029611 w 11462703"/>
              <a:gd name="connsiteY4" fmla="*/ 2026617 h 4972896"/>
              <a:gd name="connsiteX5" fmla="*/ 2782012 w 11462703"/>
              <a:gd name="connsiteY5" fmla="*/ 2923146 h 4972896"/>
              <a:gd name="connsiteX6" fmla="*/ 4584866 w 11462703"/>
              <a:gd name="connsiteY6" fmla="*/ 3927045 h 4972896"/>
              <a:gd name="connsiteX7" fmla="*/ 2850376 w 11462703"/>
              <a:gd name="connsiteY7" fmla="*/ 4972896 h 4972896"/>
              <a:gd name="connsiteX8" fmla="*/ 9291 w 11462703"/>
              <a:gd name="connsiteY8" fmla="*/ 4969008 h 4972896"/>
              <a:gd name="connsiteX9" fmla="*/ 2262430 w 11462703"/>
              <a:gd name="connsiteY9" fmla="*/ 4062846 h 4972896"/>
              <a:gd name="connsiteX10" fmla="*/ 878009 w 11462703"/>
              <a:gd name="connsiteY10" fmla="*/ 2978773 h 4972896"/>
              <a:gd name="connsiteX11" fmla="*/ 8007067 w 11462703"/>
              <a:gd name="connsiteY11" fmla="*/ 2007348 h 4972896"/>
              <a:gd name="connsiteX12" fmla="*/ 6244769 w 11462703"/>
              <a:gd name="connsiteY12" fmla="*/ 1259203 h 4972896"/>
              <a:gd name="connsiteX13" fmla="*/ 9519984 w 11462703"/>
              <a:gd name="connsiteY13" fmla="*/ 727189 h 4972896"/>
              <a:gd name="connsiteX14" fmla="*/ 9021220 w 11462703"/>
              <a:gd name="connsiteY14" fmla="*/ 261677 h 4972896"/>
              <a:gd name="connsiteX15" fmla="*/ 10697128 w 11462703"/>
              <a:gd name="connsiteY15" fmla="*/ 11828 h 4972896"/>
              <a:gd name="connsiteX16" fmla="*/ 11431134 w 11462703"/>
              <a:gd name="connsiteY16" fmla="*/ 25658 h 4972896"/>
              <a:gd name="connsiteX0" fmla="*/ 11431134 w 11477897"/>
              <a:gd name="connsiteY0" fmla="*/ 34226 h 4981464"/>
              <a:gd name="connsiteX1" fmla="*/ 9450996 w 11477897"/>
              <a:gd name="connsiteY1" fmla="*/ 276926 h 4981464"/>
              <a:gd name="connsiteX2" fmla="*/ 10293145 w 11477897"/>
              <a:gd name="connsiteY2" fmla="*/ 752850 h 4981464"/>
              <a:gd name="connsiteX3" fmla="*/ 7338008 w 11477897"/>
              <a:gd name="connsiteY3" fmla="*/ 1230171 h 4981464"/>
              <a:gd name="connsiteX4" fmla="*/ 9029611 w 11477897"/>
              <a:gd name="connsiteY4" fmla="*/ 2035185 h 4981464"/>
              <a:gd name="connsiteX5" fmla="*/ 2782012 w 11477897"/>
              <a:gd name="connsiteY5" fmla="*/ 2931714 h 4981464"/>
              <a:gd name="connsiteX6" fmla="*/ 4584866 w 11477897"/>
              <a:gd name="connsiteY6" fmla="*/ 3935613 h 4981464"/>
              <a:gd name="connsiteX7" fmla="*/ 2850376 w 11477897"/>
              <a:gd name="connsiteY7" fmla="*/ 4981464 h 4981464"/>
              <a:gd name="connsiteX8" fmla="*/ 9291 w 11477897"/>
              <a:gd name="connsiteY8" fmla="*/ 4977576 h 4981464"/>
              <a:gd name="connsiteX9" fmla="*/ 2262430 w 11477897"/>
              <a:gd name="connsiteY9" fmla="*/ 4071414 h 4981464"/>
              <a:gd name="connsiteX10" fmla="*/ 878009 w 11477897"/>
              <a:gd name="connsiteY10" fmla="*/ 2987341 h 4981464"/>
              <a:gd name="connsiteX11" fmla="*/ 8007067 w 11477897"/>
              <a:gd name="connsiteY11" fmla="*/ 2015916 h 4981464"/>
              <a:gd name="connsiteX12" fmla="*/ 6244769 w 11477897"/>
              <a:gd name="connsiteY12" fmla="*/ 1267771 h 4981464"/>
              <a:gd name="connsiteX13" fmla="*/ 9519984 w 11477897"/>
              <a:gd name="connsiteY13" fmla="*/ 735757 h 4981464"/>
              <a:gd name="connsiteX14" fmla="*/ 8944307 w 11477897"/>
              <a:gd name="connsiteY14" fmla="*/ 210424 h 4981464"/>
              <a:gd name="connsiteX15" fmla="*/ 10697128 w 11477897"/>
              <a:gd name="connsiteY15" fmla="*/ 20396 h 4981464"/>
              <a:gd name="connsiteX16" fmla="*/ 11431134 w 11477897"/>
              <a:gd name="connsiteY16" fmla="*/ 34226 h 4981464"/>
              <a:gd name="connsiteX0" fmla="*/ 11431134 w 11477897"/>
              <a:gd name="connsiteY0" fmla="*/ 34226 h 4981464"/>
              <a:gd name="connsiteX1" fmla="*/ 9450996 w 11477897"/>
              <a:gd name="connsiteY1" fmla="*/ 276926 h 4981464"/>
              <a:gd name="connsiteX2" fmla="*/ 10293145 w 11477897"/>
              <a:gd name="connsiteY2" fmla="*/ 752850 h 4981464"/>
              <a:gd name="connsiteX3" fmla="*/ 7338008 w 11477897"/>
              <a:gd name="connsiteY3" fmla="*/ 1230171 h 4981464"/>
              <a:gd name="connsiteX4" fmla="*/ 9029611 w 11477897"/>
              <a:gd name="connsiteY4" fmla="*/ 2035185 h 4981464"/>
              <a:gd name="connsiteX5" fmla="*/ 2782012 w 11477897"/>
              <a:gd name="connsiteY5" fmla="*/ 2931714 h 4981464"/>
              <a:gd name="connsiteX6" fmla="*/ 4584866 w 11477897"/>
              <a:gd name="connsiteY6" fmla="*/ 3935613 h 4981464"/>
              <a:gd name="connsiteX7" fmla="*/ 2850376 w 11477897"/>
              <a:gd name="connsiteY7" fmla="*/ 4981464 h 4981464"/>
              <a:gd name="connsiteX8" fmla="*/ 9291 w 11477897"/>
              <a:gd name="connsiteY8" fmla="*/ 4977576 h 4981464"/>
              <a:gd name="connsiteX9" fmla="*/ 2262430 w 11477897"/>
              <a:gd name="connsiteY9" fmla="*/ 4071414 h 4981464"/>
              <a:gd name="connsiteX10" fmla="*/ 878009 w 11477897"/>
              <a:gd name="connsiteY10" fmla="*/ 2987341 h 4981464"/>
              <a:gd name="connsiteX11" fmla="*/ 8007067 w 11477897"/>
              <a:gd name="connsiteY11" fmla="*/ 2015916 h 4981464"/>
              <a:gd name="connsiteX12" fmla="*/ 6244769 w 11477897"/>
              <a:gd name="connsiteY12" fmla="*/ 1267771 h 4981464"/>
              <a:gd name="connsiteX13" fmla="*/ 9519984 w 11477897"/>
              <a:gd name="connsiteY13" fmla="*/ 735757 h 4981464"/>
              <a:gd name="connsiteX14" fmla="*/ 8944307 w 11477897"/>
              <a:gd name="connsiteY14" fmla="*/ 210424 h 4981464"/>
              <a:gd name="connsiteX15" fmla="*/ 10697128 w 11477897"/>
              <a:gd name="connsiteY15" fmla="*/ 20396 h 4981464"/>
              <a:gd name="connsiteX16" fmla="*/ 11431134 w 11477897"/>
              <a:gd name="connsiteY16" fmla="*/ 34226 h 4981464"/>
              <a:gd name="connsiteX0" fmla="*/ 11431134 w 11477984"/>
              <a:gd name="connsiteY0" fmla="*/ 37169 h 4984407"/>
              <a:gd name="connsiteX1" fmla="*/ 9450996 w 11477984"/>
              <a:gd name="connsiteY1" fmla="*/ 279869 h 4984407"/>
              <a:gd name="connsiteX2" fmla="*/ 10293145 w 11477984"/>
              <a:gd name="connsiteY2" fmla="*/ 755793 h 4984407"/>
              <a:gd name="connsiteX3" fmla="*/ 7338008 w 11477984"/>
              <a:gd name="connsiteY3" fmla="*/ 1233114 h 4984407"/>
              <a:gd name="connsiteX4" fmla="*/ 9029611 w 11477984"/>
              <a:gd name="connsiteY4" fmla="*/ 2038128 h 4984407"/>
              <a:gd name="connsiteX5" fmla="*/ 2782012 w 11477984"/>
              <a:gd name="connsiteY5" fmla="*/ 2934657 h 4984407"/>
              <a:gd name="connsiteX6" fmla="*/ 4584866 w 11477984"/>
              <a:gd name="connsiteY6" fmla="*/ 3938556 h 4984407"/>
              <a:gd name="connsiteX7" fmla="*/ 2850376 w 11477984"/>
              <a:gd name="connsiteY7" fmla="*/ 4984407 h 4984407"/>
              <a:gd name="connsiteX8" fmla="*/ 9291 w 11477984"/>
              <a:gd name="connsiteY8" fmla="*/ 4980519 h 4984407"/>
              <a:gd name="connsiteX9" fmla="*/ 2262430 w 11477984"/>
              <a:gd name="connsiteY9" fmla="*/ 4074357 h 4984407"/>
              <a:gd name="connsiteX10" fmla="*/ 878009 w 11477984"/>
              <a:gd name="connsiteY10" fmla="*/ 2990284 h 4984407"/>
              <a:gd name="connsiteX11" fmla="*/ 8007067 w 11477984"/>
              <a:gd name="connsiteY11" fmla="*/ 2018859 h 4984407"/>
              <a:gd name="connsiteX12" fmla="*/ 6244769 w 11477984"/>
              <a:gd name="connsiteY12" fmla="*/ 1270714 h 4984407"/>
              <a:gd name="connsiteX13" fmla="*/ 9519984 w 11477984"/>
              <a:gd name="connsiteY13" fmla="*/ 738700 h 4984407"/>
              <a:gd name="connsiteX14" fmla="*/ 8935761 w 11477984"/>
              <a:gd name="connsiteY14" fmla="*/ 256096 h 4984407"/>
              <a:gd name="connsiteX15" fmla="*/ 10697128 w 11477984"/>
              <a:gd name="connsiteY15" fmla="*/ 23339 h 4984407"/>
              <a:gd name="connsiteX16" fmla="*/ 11431134 w 11477984"/>
              <a:gd name="connsiteY16" fmla="*/ 37169 h 4984407"/>
              <a:gd name="connsiteX0" fmla="*/ 11431134 w 11473087"/>
              <a:gd name="connsiteY0" fmla="*/ 55955 h 5003193"/>
              <a:gd name="connsiteX1" fmla="*/ 9450996 w 11473087"/>
              <a:gd name="connsiteY1" fmla="*/ 298655 h 5003193"/>
              <a:gd name="connsiteX2" fmla="*/ 10293145 w 11473087"/>
              <a:gd name="connsiteY2" fmla="*/ 774579 h 5003193"/>
              <a:gd name="connsiteX3" fmla="*/ 7338008 w 11473087"/>
              <a:gd name="connsiteY3" fmla="*/ 1251900 h 5003193"/>
              <a:gd name="connsiteX4" fmla="*/ 9029611 w 11473087"/>
              <a:gd name="connsiteY4" fmla="*/ 2056914 h 5003193"/>
              <a:gd name="connsiteX5" fmla="*/ 2782012 w 11473087"/>
              <a:gd name="connsiteY5" fmla="*/ 2953443 h 5003193"/>
              <a:gd name="connsiteX6" fmla="*/ 4584866 w 11473087"/>
              <a:gd name="connsiteY6" fmla="*/ 3957342 h 5003193"/>
              <a:gd name="connsiteX7" fmla="*/ 2850376 w 11473087"/>
              <a:gd name="connsiteY7" fmla="*/ 5003193 h 5003193"/>
              <a:gd name="connsiteX8" fmla="*/ 9291 w 11473087"/>
              <a:gd name="connsiteY8" fmla="*/ 4999305 h 5003193"/>
              <a:gd name="connsiteX9" fmla="*/ 2262430 w 11473087"/>
              <a:gd name="connsiteY9" fmla="*/ 4093143 h 5003193"/>
              <a:gd name="connsiteX10" fmla="*/ 878009 w 11473087"/>
              <a:gd name="connsiteY10" fmla="*/ 3009070 h 5003193"/>
              <a:gd name="connsiteX11" fmla="*/ 8007067 w 11473087"/>
              <a:gd name="connsiteY11" fmla="*/ 2037645 h 5003193"/>
              <a:gd name="connsiteX12" fmla="*/ 6244769 w 11473087"/>
              <a:gd name="connsiteY12" fmla="*/ 1289500 h 5003193"/>
              <a:gd name="connsiteX13" fmla="*/ 9519984 w 11473087"/>
              <a:gd name="connsiteY13" fmla="*/ 757486 h 5003193"/>
              <a:gd name="connsiteX14" fmla="*/ 8935761 w 11473087"/>
              <a:gd name="connsiteY14" fmla="*/ 274882 h 5003193"/>
              <a:gd name="connsiteX15" fmla="*/ 10654399 w 11473087"/>
              <a:gd name="connsiteY15" fmla="*/ 16487 h 5003193"/>
              <a:gd name="connsiteX16" fmla="*/ 11431134 w 11473087"/>
              <a:gd name="connsiteY16" fmla="*/ 55955 h 5003193"/>
              <a:gd name="connsiteX0" fmla="*/ 11473863 w 11513884"/>
              <a:gd name="connsiteY0" fmla="*/ 40323 h 5013198"/>
              <a:gd name="connsiteX1" fmla="*/ 9450996 w 11513884"/>
              <a:gd name="connsiteY1" fmla="*/ 308660 h 5013198"/>
              <a:gd name="connsiteX2" fmla="*/ 10293145 w 11513884"/>
              <a:gd name="connsiteY2" fmla="*/ 784584 h 5013198"/>
              <a:gd name="connsiteX3" fmla="*/ 7338008 w 11513884"/>
              <a:gd name="connsiteY3" fmla="*/ 1261905 h 5013198"/>
              <a:gd name="connsiteX4" fmla="*/ 9029611 w 11513884"/>
              <a:gd name="connsiteY4" fmla="*/ 2066919 h 5013198"/>
              <a:gd name="connsiteX5" fmla="*/ 2782012 w 11513884"/>
              <a:gd name="connsiteY5" fmla="*/ 2963448 h 5013198"/>
              <a:gd name="connsiteX6" fmla="*/ 4584866 w 11513884"/>
              <a:gd name="connsiteY6" fmla="*/ 3967347 h 5013198"/>
              <a:gd name="connsiteX7" fmla="*/ 2850376 w 11513884"/>
              <a:gd name="connsiteY7" fmla="*/ 5013198 h 5013198"/>
              <a:gd name="connsiteX8" fmla="*/ 9291 w 11513884"/>
              <a:gd name="connsiteY8" fmla="*/ 5009310 h 5013198"/>
              <a:gd name="connsiteX9" fmla="*/ 2262430 w 11513884"/>
              <a:gd name="connsiteY9" fmla="*/ 4103148 h 5013198"/>
              <a:gd name="connsiteX10" fmla="*/ 878009 w 11513884"/>
              <a:gd name="connsiteY10" fmla="*/ 3019075 h 5013198"/>
              <a:gd name="connsiteX11" fmla="*/ 8007067 w 11513884"/>
              <a:gd name="connsiteY11" fmla="*/ 2047650 h 5013198"/>
              <a:gd name="connsiteX12" fmla="*/ 6244769 w 11513884"/>
              <a:gd name="connsiteY12" fmla="*/ 1299505 h 5013198"/>
              <a:gd name="connsiteX13" fmla="*/ 9519984 w 11513884"/>
              <a:gd name="connsiteY13" fmla="*/ 767491 h 5013198"/>
              <a:gd name="connsiteX14" fmla="*/ 8935761 w 11513884"/>
              <a:gd name="connsiteY14" fmla="*/ 284887 h 5013198"/>
              <a:gd name="connsiteX15" fmla="*/ 10654399 w 11513884"/>
              <a:gd name="connsiteY15" fmla="*/ 26492 h 5013198"/>
              <a:gd name="connsiteX16" fmla="*/ 11473863 w 11513884"/>
              <a:gd name="connsiteY16" fmla="*/ 40323 h 5013198"/>
              <a:gd name="connsiteX0" fmla="*/ 11473863 w 11478475"/>
              <a:gd name="connsiteY0" fmla="*/ 40323 h 5013198"/>
              <a:gd name="connsiteX1" fmla="*/ 9450996 w 11478475"/>
              <a:gd name="connsiteY1" fmla="*/ 308660 h 5013198"/>
              <a:gd name="connsiteX2" fmla="*/ 10293145 w 11478475"/>
              <a:gd name="connsiteY2" fmla="*/ 784584 h 5013198"/>
              <a:gd name="connsiteX3" fmla="*/ 7338008 w 11478475"/>
              <a:gd name="connsiteY3" fmla="*/ 1261905 h 5013198"/>
              <a:gd name="connsiteX4" fmla="*/ 9029611 w 11478475"/>
              <a:gd name="connsiteY4" fmla="*/ 2066919 h 5013198"/>
              <a:gd name="connsiteX5" fmla="*/ 2782012 w 11478475"/>
              <a:gd name="connsiteY5" fmla="*/ 2963448 h 5013198"/>
              <a:gd name="connsiteX6" fmla="*/ 4584866 w 11478475"/>
              <a:gd name="connsiteY6" fmla="*/ 3967347 h 5013198"/>
              <a:gd name="connsiteX7" fmla="*/ 2850376 w 11478475"/>
              <a:gd name="connsiteY7" fmla="*/ 5013198 h 5013198"/>
              <a:gd name="connsiteX8" fmla="*/ 9291 w 11478475"/>
              <a:gd name="connsiteY8" fmla="*/ 5009310 h 5013198"/>
              <a:gd name="connsiteX9" fmla="*/ 2262430 w 11478475"/>
              <a:gd name="connsiteY9" fmla="*/ 4103148 h 5013198"/>
              <a:gd name="connsiteX10" fmla="*/ 878009 w 11478475"/>
              <a:gd name="connsiteY10" fmla="*/ 3019075 h 5013198"/>
              <a:gd name="connsiteX11" fmla="*/ 8007067 w 11478475"/>
              <a:gd name="connsiteY11" fmla="*/ 2047650 h 5013198"/>
              <a:gd name="connsiteX12" fmla="*/ 6244769 w 11478475"/>
              <a:gd name="connsiteY12" fmla="*/ 1299505 h 5013198"/>
              <a:gd name="connsiteX13" fmla="*/ 9519984 w 11478475"/>
              <a:gd name="connsiteY13" fmla="*/ 767491 h 5013198"/>
              <a:gd name="connsiteX14" fmla="*/ 8935761 w 11478475"/>
              <a:gd name="connsiteY14" fmla="*/ 284887 h 5013198"/>
              <a:gd name="connsiteX15" fmla="*/ 10654399 w 11478475"/>
              <a:gd name="connsiteY15" fmla="*/ 26492 h 5013198"/>
              <a:gd name="connsiteX16" fmla="*/ 11473863 w 11478475"/>
              <a:gd name="connsiteY16" fmla="*/ 40323 h 5013198"/>
              <a:gd name="connsiteX0" fmla="*/ 11473863 w 11478562"/>
              <a:gd name="connsiteY0" fmla="*/ 40102 h 5012977"/>
              <a:gd name="connsiteX1" fmla="*/ 9450996 w 11478562"/>
              <a:gd name="connsiteY1" fmla="*/ 308439 h 5012977"/>
              <a:gd name="connsiteX2" fmla="*/ 10293145 w 11478562"/>
              <a:gd name="connsiteY2" fmla="*/ 784363 h 5012977"/>
              <a:gd name="connsiteX3" fmla="*/ 7338008 w 11478562"/>
              <a:gd name="connsiteY3" fmla="*/ 1261684 h 5012977"/>
              <a:gd name="connsiteX4" fmla="*/ 9029611 w 11478562"/>
              <a:gd name="connsiteY4" fmla="*/ 2066698 h 5012977"/>
              <a:gd name="connsiteX5" fmla="*/ 2782012 w 11478562"/>
              <a:gd name="connsiteY5" fmla="*/ 2963227 h 5012977"/>
              <a:gd name="connsiteX6" fmla="*/ 4584866 w 11478562"/>
              <a:gd name="connsiteY6" fmla="*/ 3967126 h 5012977"/>
              <a:gd name="connsiteX7" fmla="*/ 2850376 w 11478562"/>
              <a:gd name="connsiteY7" fmla="*/ 5012977 h 5012977"/>
              <a:gd name="connsiteX8" fmla="*/ 9291 w 11478562"/>
              <a:gd name="connsiteY8" fmla="*/ 5009089 h 5012977"/>
              <a:gd name="connsiteX9" fmla="*/ 2262430 w 11478562"/>
              <a:gd name="connsiteY9" fmla="*/ 4102927 h 5012977"/>
              <a:gd name="connsiteX10" fmla="*/ 878009 w 11478562"/>
              <a:gd name="connsiteY10" fmla="*/ 3018854 h 5012977"/>
              <a:gd name="connsiteX11" fmla="*/ 8007067 w 11478562"/>
              <a:gd name="connsiteY11" fmla="*/ 2047429 h 5012977"/>
              <a:gd name="connsiteX12" fmla="*/ 6244769 w 11478562"/>
              <a:gd name="connsiteY12" fmla="*/ 1299284 h 5012977"/>
              <a:gd name="connsiteX13" fmla="*/ 9519984 w 11478562"/>
              <a:gd name="connsiteY13" fmla="*/ 767270 h 5012977"/>
              <a:gd name="connsiteX14" fmla="*/ 8935761 w 11478562"/>
              <a:gd name="connsiteY14" fmla="*/ 284666 h 5012977"/>
              <a:gd name="connsiteX15" fmla="*/ 10654399 w 11478562"/>
              <a:gd name="connsiteY15" fmla="*/ 26271 h 5012977"/>
              <a:gd name="connsiteX16" fmla="*/ 11473863 w 11478562"/>
              <a:gd name="connsiteY16" fmla="*/ 40102 h 5012977"/>
              <a:gd name="connsiteX0" fmla="*/ 11473863 w 11476591"/>
              <a:gd name="connsiteY0" fmla="*/ 30916 h 5003791"/>
              <a:gd name="connsiteX1" fmla="*/ 9450996 w 11476591"/>
              <a:gd name="connsiteY1" fmla="*/ 299253 h 5003791"/>
              <a:gd name="connsiteX2" fmla="*/ 10293145 w 11476591"/>
              <a:gd name="connsiteY2" fmla="*/ 775177 h 5003791"/>
              <a:gd name="connsiteX3" fmla="*/ 7338008 w 11476591"/>
              <a:gd name="connsiteY3" fmla="*/ 1252498 h 5003791"/>
              <a:gd name="connsiteX4" fmla="*/ 9029611 w 11476591"/>
              <a:gd name="connsiteY4" fmla="*/ 2057512 h 5003791"/>
              <a:gd name="connsiteX5" fmla="*/ 2782012 w 11476591"/>
              <a:gd name="connsiteY5" fmla="*/ 2954041 h 5003791"/>
              <a:gd name="connsiteX6" fmla="*/ 4584866 w 11476591"/>
              <a:gd name="connsiteY6" fmla="*/ 3957940 h 5003791"/>
              <a:gd name="connsiteX7" fmla="*/ 2850376 w 11476591"/>
              <a:gd name="connsiteY7" fmla="*/ 5003791 h 5003791"/>
              <a:gd name="connsiteX8" fmla="*/ 9291 w 11476591"/>
              <a:gd name="connsiteY8" fmla="*/ 4999903 h 5003791"/>
              <a:gd name="connsiteX9" fmla="*/ 2262430 w 11476591"/>
              <a:gd name="connsiteY9" fmla="*/ 4093741 h 5003791"/>
              <a:gd name="connsiteX10" fmla="*/ 878009 w 11476591"/>
              <a:gd name="connsiteY10" fmla="*/ 3009668 h 5003791"/>
              <a:gd name="connsiteX11" fmla="*/ 8007067 w 11476591"/>
              <a:gd name="connsiteY11" fmla="*/ 2038243 h 5003791"/>
              <a:gd name="connsiteX12" fmla="*/ 6244769 w 11476591"/>
              <a:gd name="connsiteY12" fmla="*/ 1290098 h 5003791"/>
              <a:gd name="connsiteX13" fmla="*/ 9519984 w 11476591"/>
              <a:gd name="connsiteY13" fmla="*/ 758084 h 5003791"/>
              <a:gd name="connsiteX14" fmla="*/ 8935761 w 11476591"/>
              <a:gd name="connsiteY14" fmla="*/ 275480 h 5003791"/>
              <a:gd name="connsiteX15" fmla="*/ 10654399 w 11476591"/>
              <a:gd name="connsiteY15" fmla="*/ 17085 h 5003791"/>
              <a:gd name="connsiteX16" fmla="*/ 11473863 w 11476591"/>
              <a:gd name="connsiteY16" fmla="*/ 30916 h 5003791"/>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029611 w 11476589"/>
              <a:gd name="connsiteY4" fmla="*/ 2056168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397080 w 11476589"/>
              <a:gd name="connsiteY4" fmla="*/ 2021985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397080 w 11476589"/>
              <a:gd name="connsiteY4" fmla="*/ 2021985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397080 w 11476589"/>
              <a:gd name="connsiteY4" fmla="*/ 2021985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519984 w 11476589"/>
              <a:gd name="connsiteY13" fmla="*/ 756740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3863 w 11476589"/>
              <a:gd name="connsiteY0" fmla="*/ 29572 h 5002447"/>
              <a:gd name="connsiteX1" fmla="*/ 9450996 w 11476589"/>
              <a:gd name="connsiteY1" fmla="*/ 297909 h 5002447"/>
              <a:gd name="connsiteX2" fmla="*/ 10293145 w 11476589"/>
              <a:gd name="connsiteY2" fmla="*/ 773833 h 5002447"/>
              <a:gd name="connsiteX3" fmla="*/ 7338008 w 11476589"/>
              <a:gd name="connsiteY3" fmla="*/ 1251154 h 5002447"/>
              <a:gd name="connsiteX4" fmla="*/ 9397080 w 11476589"/>
              <a:gd name="connsiteY4" fmla="*/ 2021985 h 5002447"/>
              <a:gd name="connsiteX5" fmla="*/ 2782012 w 11476589"/>
              <a:gd name="connsiteY5" fmla="*/ 2952697 h 5002447"/>
              <a:gd name="connsiteX6" fmla="*/ 4584866 w 11476589"/>
              <a:gd name="connsiteY6" fmla="*/ 3956596 h 5002447"/>
              <a:gd name="connsiteX7" fmla="*/ 2850376 w 11476589"/>
              <a:gd name="connsiteY7" fmla="*/ 5002447 h 5002447"/>
              <a:gd name="connsiteX8" fmla="*/ 9291 w 11476589"/>
              <a:gd name="connsiteY8" fmla="*/ 4998559 h 5002447"/>
              <a:gd name="connsiteX9" fmla="*/ 2262430 w 11476589"/>
              <a:gd name="connsiteY9" fmla="*/ 4092397 h 5002447"/>
              <a:gd name="connsiteX10" fmla="*/ 878009 w 11476589"/>
              <a:gd name="connsiteY10" fmla="*/ 3008324 h 5002447"/>
              <a:gd name="connsiteX11" fmla="*/ 8007067 w 11476589"/>
              <a:gd name="connsiteY11" fmla="*/ 2036899 h 5002447"/>
              <a:gd name="connsiteX12" fmla="*/ 6244769 w 11476589"/>
              <a:gd name="connsiteY12" fmla="*/ 1288754 h 5002447"/>
              <a:gd name="connsiteX13" fmla="*/ 9613987 w 11476589"/>
              <a:gd name="connsiteY13" fmla="*/ 739648 h 5002447"/>
              <a:gd name="connsiteX14" fmla="*/ 8935761 w 11476589"/>
              <a:gd name="connsiteY14" fmla="*/ 274136 h 5002447"/>
              <a:gd name="connsiteX15" fmla="*/ 10654399 w 11476589"/>
              <a:gd name="connsiteY15" fmla="*/ 15741 h 5002447"/>
              <a:gd name="connsiteX16" fmla="*/ 11473863 w 11476589"/>
              <a:gd name="connsiteY16" fmla="*/ 29572 h 5002447"/>
              <a:gd name="connsiteX0" fmla="*/ 11474613 w 11477339"/>
              <a:gd name="connsiteY0" fmla="*/ 29572 h 5002447"/>
              <a:gd name="connsiteX1" fmla="*/ 9451746 w 11477339"/>
              <a:gd name="connsiteY1" fmla="*/ 297909 h 5002447"/>
              <a:gd name="connsiteX2" fmla="*/ 10293895 w 11477339"/>
              <a:gd name="connsiteY2" fmla="*/ 773833 h 5002447"/>
              <a:gd name="connsiteX3" fmla="*/ 7338758 w 11477339"/>
              <a:gd name="connsiteY3" fmla="*/ 1251154 h 5002447"/>
              <a:gd name="connsiteX4" fmla="*/ 9397830 w 11477339"/>
              <a:gd name="connsiteY4" fmla="*/ 2021985 h 5002447"/>
              <a:gd name="connsiteX5" fmla="*/ 2782762 w 11477339"/>
              <a:gd name="connsiteY5" fmla="*/ 2952697 h 5002447"/>
              <a:gd name="connsiteX6" fmla="*/ 4585616 w 11477339"/>
              <a:gd name="connsiteY6" fmla="*/ 3956596 h 5002447"/>
              <a:gd name="connsiteX7" fmla="*/ 2851126 w 11477339"/>
              <a:gd name="connsiteY7" fmla="*/ 5002447 h 5002447"/>
              <a:gd name="connsiteX8" fmla="*/ 10041 w 11477339"/>
              <a:gd name="connsiteY8" fmla="*/ 4998559 h 5002447"/>
              <a:gd name="connsiteX9" fmla="*/ 2083719 w 11477339"/>
              <a:gd name="connsiteY9" fmla="*/ 4146621 h 5002447"/>
              <a:gd name="connsiteX10" fmla="*/ 878759 w 11477339"/>
              <a:gd name="connsiteY10" fmla="*/ 3008324 h 5002447"/>
              <a:gd name="connsiteX11" fmla="*/ 8007817 w 11477339"/>
              <a:gd name="connsiteY11" fmla="*/ 2036899 h 5002447"/>
              <a:gd name="connsiteX12" fmla="*/ 6245519 w 11477339"/>
              <a:gd name="connsiteY12" fmla="*/ 1288754 h 5002447"/>
              <a:gd name="connsiteX13" fmla="*/ 9614737 w 11477339"/>
              <a:gd name="connsiteY13" fmla="*/ 739648 h 5002447"/>
              <a:gd name="connsiteX14" fmla="*/ 8936511 w 11477339"/>
              <a:gd name="connsiteY14" fmla="*/ 274136 h 5002447"/>
              <a:gd name="connsiteX15" fmla="*/ 10655149 w 11477339"/>
              <a:gd name="connsiteY15" fmla="*/ 15741 h 5002447"/>
              <a:gd name="connsiteX16" fmla="*/ 11474613 w 11477339"/>
              <a:gd name="connsiteY16" fmla="*/ 29572 h 5002447"/>
              <a:gd name="connsiteX0" fmla="*/ 11475099 w 11477825"/>
              <a:gd name="connsiteY0" fmla="*/ 29572 h 5002447"/>
              <a:gd name="connsiteX1" fmla="*/ 9452232 w 11477825"/>
              <a:gd name="connsiteY1" fmla="*/ 297909 h 5002447"/>
              <a:gd name="connsiteX2" fmla="*/ 10294381 w 11477825"/>
              <a:gd name="connsiteY2" fmla="*/ 773833 h 5002447"/>
              <a:gd name="connsiteX3" fmla="*/ 7339244 w 11477825"/>
              <a:gd name="connsiteY3" fmla="*/ 1251154 h 5002447"/>
              <a:gd name="connsiteX4" fmla="*/ 9398316 w 11477825"/>
              <a:gd name="connsiteY4" fmla="*/ 2021985 h 5002447"/>
              <a:gd name="connsiteX5" fmla="*/ 2783248 w 11477825"/>
              <a:gd name="connsiteY5" fmla="*/ 2952697 h 5002447"/>
              <a:gd name="connsiteX6" fmla="*/ 4586102 w 11477825"/>
              <a:gd name="connsiteY6" fmla="*/ 3956596 h 5002447"/>
              <a:gd name="connsiteX7" fmla="*/ 2851612 w 11477825"/>
              <a:gd name="connsiteY7" fmla="*/ 5002447 h 5002447"/>
              <a:gd name="connsiteX8" fmla="*/ 10527 w 11477825"/>
              <a:gd name="connsiteY8" fmla="*/ 4998559 h 5002447"/>
              <a:gd name="connsiteX9" fmla="*/ 1981656 w 11477825"/>
              <a:gd name="connsiteY9" fmla="*/ 4190000 h 5002447"/>
              <a:gd name="connsiteX10" fmla="*/ 879245 w 11477825"/>
              <a:gd name="connsiteY10" fmla="*/ 3008324 h 5002447"/>
              <a:gd name="connsiteX11" fmla="*/ 8008303 w 11477825"/>
              <a:gd name="connsiteY11" fmla="*/ 2036899 h 5002447"/>
              <a:gd name="connsiteX12" fmla="*/ 6246005 w 11477825"/>
              <a:gd name="connsiteY12" fmla="*/ 1288754 h 5002447"/>
              <a:gd name="connsiteX13" fmla="*/ 9615223 w 11477825"/>
              <a:gd name="connsiteY13" fmla="*/ 739648 h 5002447"/>
              <a:gd name="connsiteX14" fmla="*/ 8936997 w 11477825"/>
              <a:gd name="connsiteY14" fmla="*/ 274136 h 5002447"/>
              <a:gd name="connsiteX15" fmla="*/ 10655635 w 11477825"/>
              <a:gd name="connsiteY15" fmla="*/ 15741 h 5002447"/>
              <a:gd name="connsiteX16" fmla="*/ 11475099 w 11477825"/>
              <a:gd name="connsiteY16" fmla="*/ 29572 h 5002447"/>
              <a:gd name="connsiteX0" fmla="*/ 11475972 w 11478698"/>
              <a:gd name="connsiteY0" fmla="*/ 29572 h 5002447"/>
              <a:gd name="connsiteX1" fmla="*/ 9453105 w 11478698"/>
              <a:gd name="connsiteY1" fmla="*/ 297909 h 5002447"/>
              <a:gd name="connsiteX2" fmla="*/ 10295254 w 11478698"/>
              <a:gd name="connsiteY2" fmla="*/ 773833 h 5002447"/>
              <a:gd name="connsiteX3" fmla="*/ 7340117 w 11478698"/>
              <a:gd name="connsiteY3" fmla="*/ 1251154 h 5002447"/>
              <a:gd name="connsiteX4" fmla="*/ 9399189 w 11478698"/>
              <a:gd name="connsiteY4" fmla="*/ 2021985 h 5002447"/>
              <a:gd name="connsiteX5" fmla="*/ 2784121 w 11478698"/>
              <a:gd name="connsiteY5" fmla="*/ 2952697 h 5002447"/>
              <a:gd name="connsiteX6" fmla="*/ 4586975 w 11478698"/>
              <a:gd name="connsiteY6" fmla="*/ 3956596 h 5002447"/>
              <a:gd name="connsiteX7" fmla="*/ 2852485 w 11478698"/>
              <a:gd name="connsiteY7" fmla="*/ 5002447 h 5002447"/>
              <a:gd name="connsiteX8" fmla="*/ 11400 w 11478698"/>
              <a:gd name="connsiteY8" fmla="*/ 4998559 h 5002447"/>
              <a:gd name="connsiteX9" fmla="*/ 1820159 w 11478698"/>
              <a:gd name="connsiteY9" fmla="*/ 4276758 h 5002447"/>
              <a:gd name="connsiteX10" fmla="*/ 880118 w 11478698"/>
              <a:gd name="connsiteY10" fmla="*/ 3008324 h 5002447"/>
              <a:gd name="connsiteX11" fmla="*/ 8009176 w 11478698"/>
              <a:gd name="connsiteY11" fmla="*/ 2036899 h 5002447"/>
              <a:gd name="connsiteX12" fmla="*/ 6246878 w 11478698"/>
              <a:gd name="connsiteY12" fmla="*/ 1288754 h 5002447"/>
              <a:gd name="connsiteX13" fmla="*/ 9616096 w 11478698"/>
              <a:gd name="connsiteY13" fmla="*/ 739648 h 5002447"/>
              <a:gd name="connsiteX14" fmla="*/ 8937870 w 11478698"/>
              <a:gd name="connsiteY14" fmla="*/ 274136 h 5002447"/>
              <a:gd name="connsiteX15" fmla="*/ 10656508 w 11478698"/>
              <a:gd name="connsiteY15" fmla="*/ 15741 h 5002447"/>
              <a:gd name="connsiteX16" fmla="*/ 11475972 w 11478698"/>
              <a:gd name="connsiteY16" fmla="*/ 29572 h 5002447"/>
              <a:gd name="connsiteX0" fmla="*/ 11475972 w 11478698"/>
              <a:gd name="connsiteY0" fmla="*/ 29572 h 5002447"/>
              <a:gd name="connsiteX1" fmla="*/ 9453105 w 11478698"/>
              <a:gd name="connsiteY1" fmla="*/ 297909 h 5002447"/>
              <a:gd name="connsiteX2" fmla="*/ 10295254 w 11478698"/>
              <a:gd name="connsiteY2" fmla="*/ 773833 h 5002447"/>
              <a:gd name="connsiteX3" fmla="*/ 7340117 w 11478698"/>
              <a:gd name="connsiteY3" fmla="*/ 1251154 h 5002447"/>
              <a:gd name="connsiteX4" fmla="*/ 9399189 w 11478698"/>
              <a:gd name="connsiteY4" fmla="*/ 2021985 h 5002447"/>
              <a:gd name="connsiteX5" fmla="*/ 2784121 w 11478698"/>
              <a:gd name="connsiteY5" fmla="*/ 2952697 h 5002447"/>
              <a:gd name="connsiteX6" fmla="*/ 4586975 w 11478698"/>
              <a:gd name="connsiteY6" fmla="*/ 3956596 h 5002447"/>
              <a:gd name="connsiteX7" fmla="*/ 2852485 w 11478698"/>
              <a:gd name="connsiteY7" fmla="*/ 5002447 h 5002447"/>
              <a:gd name="connsiteX8" fmla="*/ 11400 w 11478698"/>
              <a:gd name="connsiteY8" fmla="*/ 4998559 h 5002447"/>
              <a:gd name="connsiteX9" fmla="*/ 1820159 w 11478698"/>
              <a:gd name="connsiteY9" fmla="*/ 4276758 h 5002447"/>
              <a:gd name="connsiteX10" fmla="*/ 880118 w 11478698"/>
              <a:gd name="connsiteY10" fmla="*/ 3008324 h 5002447"/>
              <a:gd name="connsiteX11" fmla="*/ 8009176 w 11478698"/>
              <a:gd name="connsiteY11" fmla="*/ 2036899 h 5002447"/>
              <a:gd name="connsiteX12" fmla="*/ 6392156 w 11478698"/>
              <a:gd name="connsiteY12" fmla="*/ 1245374 h 5002447"/>
              <a:gd name="connsiteX13" fmla="*/ 9616096 w 11478698"/>
              <a:gd name="connsiteY13" fmla="*/ 739648 h 5002447"/>
              <a:gd name="connsiteX14" fmla="*/ 8937870 w 11478698"/>
              <a:gd name="connsiteY14" fmla="*/ 274136 h 5002447"/>
              <a:gd name="connsiteX15" fmla="*/ 10656508 w 11478698"/>
              <a:gd name="connsiteY15" fmla="*/ 15741 h 5002447"/>
              <a:gd name="connsiteX16" fmla="*/ 11475972 w 11478698"/>
              <a:gd name="connsiteY16" fmla="*/ 29572 h 5002447"/>
              <a:gd name="connsiteX0" fmla="*/ 11475972 w 11478698"/>
              <a:gd name="connsiteY0" fmla="*/ 29572 h 5002447"/>
              <a:gd name="connsiteX1" fmla="*/ 9453105 w 11478698"/>
              <a:gd name="connsiteY1" fmla="*/ 297909 h 5002447"/>
              <a:gd name="connsiteX2" fmla="*/ 10295254 w 11478698"/>
              <a:gd name="connsiteY2" fmla="*/ 773833 h 5002447"/>
              <a:gd name="connsiteX3" fmla="*/ 7340117 w 11478698"/>
              <a:gd name="connsiteY3" fmla="*/ 1251154 h 5002447"/>
              <a:gd name="connsiteX4" fmla="*/ 9399189 w 11478698"/>
              <a:gd name="connsiteY4" fmla="*/ 2021985 h 5002447"/>
              <a:gd name="connsiteX5" fmla="*/ 2784121 w 11478698"/>
              <a:gd name="connsiteY5" fmla="*/ 2952697 h 5002447"/>
              <a:gd name="connsiteX6" fmla="*/ 4586975 w 11478698"/>
              <a:gd name="connsiteY6" fmla="*/ 3956596 h 5002447"/>
              <a:gd name="connsiteX7" fmla="*/ 2852485 w 11478698"/>
              <a:gd name="connsiteY7" fmla="*/ 5002447 h 5002447"/>
              <a:gd name="connsiteX8" fmla="*/ 11400 w 11478698"/>
              <a:gd name="connsiteY8" fmla="*/ 4998559 h 5002447"/>
              <a:gd name="connsiteX9" fmla="*/ 1820159 w 11478698"/>
              <a:gd name="connsiteY9" fmla="*/ 4276758 h 5002447"/>
              <a:gd name="connsiteX10" fmla="*/ 880118 w 11478698"/>
              <a:gd name="connsiteY10" fmla="*/ 3008324 h 5002447"/>
              <a:gd name="connsiteX11" fmla="*/ 8009176 w 11478698"/>
              <a:gd name="connsiteY11" fmla="*/ 2036899 h 5002447"/>
              <a:gd name="connsiteX12" fmla="*/ 6392156 w 11478698"/>
              <a:gd name="connsiteY12" fmla="*/ 1245374 h 5002447"/>
              <a:gd name="connsiteX13" fmla="*/ 9616096 w 11478698"/>
              <a:gd name="connsiteY13" fmla="*/ 739648 h 5002447"/>
              <a:gd name="connsiteX14" fmla="*/ 8937870 w 11478698"/>
              <a:gd name="connsiteY14" fmla="*/ 274136 h 5002447"/>
              <a:gd name="connsiteX15" fmla="*/ 10656508 w 11478698"/>
              <a:gd name="connsiteY15" fmla="*/ 15741 h 5002447"/>
              <a:gd name="connsiteX16" fmla="*/ 11475972 w 11478698"/>
              <a:gd name="connsiteY16" fmla="*/ 29572 h 5002447"/>
              <a:gd name="connsiteX0" fmla="*/ 11475972 w 11478698"/>
              <a:gd name="connsiteY0" fmla="*/ 29572 h 5002447"/>
              <a:gd name="connsiteX1" fmla="*/ 9453105 w 11478698"/>
              <a:gd name="connsiteY1" fmla="*/ 297909 h 5002447"/>
              <a:gd name="connsiteX2" fmla="*/ 10295254 w 11478698"/>
              <a:gd name="connsiteY2" fmla="*/ 773833 h 5002447"/>
              <a:gd name="connsiteX3" fmla="*/ 7340117 w 11478698"/>
              <a:gd name="connsiteY3" fmla="*/ 1251154 h 5002447"/>
              <a:gd name="connsiteX4" fmla="*/ 9399189 w 11478698"/>
              <a:gd name="connsiteY4" fmla="*/ 2021985 h 5002447"/>
              <a:gd name="connsiteX5" fmla="*/ 2784121 w 11478698"/>
              <a:gd name="connsiteY5" fmla="*/ 2952697 h 5002447"/>
              <a:gd name="connsiteX6" fmla="*/ 4586975 w 11478698"/>
              <a:gd name="connsiteY6" fmla="*/ 3956596 h 5002447"/>
              <a:gd name="connsiteX7" fmla="*/ 2852485 w 11478698"/>
              <a:gd name="connsiteY7" fmla="*/ 5002447 h 5002447"/>
              <a:gd name="connsiteX8" fmla="*/ 11400 w 11478698"/>
              <a:gd name="connsiteY8" fmla="*/ 4998559 h 5002447"/>
              <a:gd name="connsiteX9" fmla="*/ 1820159 w 11478698"/>
              <a:gd name="connsiteY9" fmla="*/ 4276758 h 5002447"/>
              <a:gd name="connsiteX10" fmla="*/ 880118 w 11478698"/>
              <a:gd name="connsiteY10" fmla="*/ 3008324 h 5002447"/>
              <a:gd name="connsiteX11" fmla="*/ 7974993 w 11478698"/>
              <a:gd name="connsiteY11" fmla="*/ 1993519 h 5002447"/>
              <a:gd name="connsiteX12" fmla="*/ 6392156 w 11478698"/>
              <a:gd name="connsiteY12" fmla="*/ 1245374 h 5002447"/>
              <a:gd name="connsiteX13" fmla="*/ 9616096 w 11478698"/>
              <a:gd name="connsiteY13" fmla="*/ 739648 h 5002447"/>
              <a:gd name="connsiteX14" fmla="*/ 8937870 w 11478698"/>
              <a:gd name="connsiteY14" fmla="*/ 274136 h 5002447"/>
              <a:gd name="connsiteX15" fmla="*/ 10656508 w 11478698"/>
              <a:gd name="connsiteY15" fmla="*/ 15741 h 5002447"/>
              <a:gd name="connsiteX16" fmla="*/ 11475972 w 11478698"/>
              <a:gd name="connsiteY16" fmla="*/ 29572 h 5002447"/>
              <a:gd name="connsiteX0" fmla="*/ 11475972 w 11478698"/>
              <a:gd name="connsiteY0" fmla="*/ 29572 h 5002447"/>
              <a:gd name="connsiteX1" fmla="*/ 9453105 w 11478698"/>
              <a:gd name="connsiteY1" fmla="*/ 297909 h 5002447"/>
              <a:gd name="connsiteX2" fmla="*/ 10295254 w 11478698"/>
              <a:gd name="connsiteY2" fmla="*/ 773833 h 5002447"/>
              <a:gd name="connsiteX3" fmla="*/ 7340117 w 11478698"/>
              <a:gd name="connsiteY3" fmla="*/ 1251154 h 5002447"/>
              <a:gd name="connsiteX4" fmla="*/ 9399189 w 11478698"/>
              <a:gd name="connsiteY4" fmla="*/ 2021985 h 5002447"/>
              <a:gd name="connsiteX5" fmla="*/ 2784121 w 11478698"/>
              <a:gd name="connsiteY5" fmla="*/ 2952697 h 5002447"/>
              <a:gd name="connsiteX6" fmla="*/ 4586975 w 11478698"/>
              <a:gd name="connsiteY6" fmla="*/ 3956596 h 5002447"/>
              <a:gd name="connsiteX7" fmla="*/ 2852485 w 11478698"/>
              <a:gd name="connsiteY7" fmla="*/ 5002447 h 5002447"/>
              <a:gd name="connsiteX8" fmla="*/ 11400 w 11478698"/>
              <a:gd name="connsiteY8" fmla="*/ 4998559 h 5002447"/>
              <a:gd name="connsiteX9" fmla="*/ 1820159 w 11478698"/>
              <a:gd name="connsiteY9" fmla="*/ 4276758 h 5002447"/>
              <a:gd name="connsiteX10" fmla="*/ 880118 w 11478698"/>
              <a:gd name="connsiteY10" fmla="*/ 3008324 h 5002447"/>
              <a:gd name="connsiteX11" fmla="*/ 7966447 w 11478698"/>
              <a:gd name="connsiteY11" fmla="*/ 2047744 h 5002447"/>
              <a:gd name="connsiteX12" fmla="*/ 6392156 w 11478698"/>
              <a:gd name="connsiteY12" fmla="*/ 1245374 h 5002447"/>
              <a:gd name="connsiteX13" fmla="*/ 9616096 w 11478698"/>
              <a:gd name="connsiteY13" fmla="*/ 739648 h 5002447"/>
              <a:gd name="connsiteX14" fmla="*/ 8937870 w 11478698"/>
              <a:gd name="connsiteY14" fmla="*/ 274136 h 5002447"/>
              <a:gd name="connsiteX15" fmla="*/ 10656508 w 11478698"/>
              <a:gd name="connsiteY15" fmla="*/ 15741 h 5002447"/>
              <a:gd name="connsiteX16" fmla="*/ 11475972 w 11478698"/>
              <a:gd name="connsiteY16" fmla="*/ 29572 h 5002447"/>
              <a:gd name="connsiteX0" fmla="*/ 11646113 w 11648839"/>
              <a:gd name="connsiteY0" fmla="*/ 29572 h 5002447"/>
              <a:gd name="connsiteX1" fmla="*/ 9623246 w 11648839"/>
              <a:gd name="connsiteY1" fmla="*/ 297909 h 5002447"/>
              <a:gd name="connsiteX2" fmla="*/ 10465395 w 11648839"/>
              <a:gd name="connsiteY2" fmla="*/ 773833 h 5002447"/>
              <a:gd name="connsiteX3" fmla="*/ 7510258 w 11648839"/>
              <a:gd name="connsiteY3" fmla="*/ 1251154 h 5002447"/>
              <a:gd name="connsiteX4" fmla="*/ 9569330 w 11648839"/>
              <a:gd name="connsiteY4" fmla="*/ 2021985 h 5002447"/>
              <a:gd name="connsiteX5" fmla="*/ 2954262 w 11648839"/>
              <a:gd name="connsiteY5" fmla="*/ 2952697 h 5002447"/>
              <a:gd name="connsiteX6" fmla="*/ 4757116 w 11648839"/>
              <a:gd name="connsiteY6" fmla="*/ 3956596 h 5002447"/>
              <a:gd name="connsiteX7" fmla="*/ 3022626 w 11648839"/>
              <a:gd name="connsiteY7" fmla="*/ 5002447 h 5002447"/>
              <a:gd name="connsiteX8" fmla="*/ 10625 w 11648839"/>
              <a:gd name="connsiteY8" fmla="*/ 4998559 h 5002447"/>
              <a:gd name="connsiteX9" fmla="*/ 1990300 w 11648839"/>
              <a:gd name="connsiteY9" fmla="*/ 4276758 h 5002447"/>
              <a:gd name="connsiteX10" fmla="*/ 1050259 w 11648839"/>
              <a:gd name="connsiteY10" fmla="*/ 3008324 h 5002447"/>
              <a:gd name="connsiteX11" fmla="*/ 8136588 w 11648839"/>
              <a:gd name="connsiteY11" fmla="*/ 2047744 h 5002447"/>
              <a:gd name="connsiteX12" fmla="*/ 6562297 w 11648839"/>
              <a:gd name="connsiteY12" fmla="*/ 1245374 h 5002447"/>
              <a:gd name="connsiteX13" fmla="*/ 9786237 w 11648839"/>
              <a:gd name="connsiteY13" fmla="*/ 739648 h 5002447"/>
              <a:gd name="connsiteX14" fmla="*/ 9108011 w 11648839"/>
              <a:gd name="connsiteY14" fmla="*/ 274136 h 5002447"/>
              <a:gd name="connsiteX15" fmla="*/ 10826649 w 11648839"/>
              <a:gd name="connsiteY15" fmla="*/ 15741 h 5002447"/>
              <a:gd name="connsiteX16" fmla="*/ 11646113 w 11648839"/>
              <a:gd name="connsiteY16" fmla="*/ 29572 h 5002447"/>
              <a:gd name="connsiteX0" fmla="*/ 11651485 w 11654211"/>
              <a:gd name="connsiteY0" fmla="*/ 29572 h 5002447"/>
              <a:gd name="connsiteX1" fmla="*/ 9628618 w 11654211"/>
              <a:gd name="connsiteY1" fmla="*/ 297909 h 5002447"/>
              <a:gd name="connsiteX2" fmla="*/ 10470767 w 11654211"/>
              <a:gd name="connsiteY2" fmla="*/ 773833 h 5002447"/>
              <a:gd name="connsiteX3" fmla="*/ 7515630 w 11654211"/>
              <a:gd name="connsiteY3" fmla="*/ 1251154 h 5002447"/>
              <a:gd name="connsiteX4" fmla="*/ 9574702 w 11654211"/>
              <a:gd name="connsiteY4" fmla="*/ 2021985 h 5002447"/>
              <a:gd name="connsiteX5" fmla="*/ 2959634 w 11654211"/>
              <a:gd name="connsiteY5" fmla="*/ 2952697 h 5002447"/>
              <a:gd name="connsiteX6" fmla="*/ 4762488 w 11654211"/>
              <a:gd name="connsiteY6" fmla="*/ 3956596 h 5002447"/>
              <a:gd name="connsiteX7" fmla="*/ 3027998 w 11654211"/>
              <a:gd name="connsiteY7" fmla="*/ 5002447 h 5002447"/>
              <a:gd name="connsiteX8" fmla="*/ 15997 w 11654211"/>
              <a:gd name="connsiteY8" fmla="*/ 4998559 h 5002447"/>
              <a:gd name="connsiteX9" fmla="*/ 1995672 w 11654211"/>
              <a:gd name="connsiteY9" fmla="*/ 4276758 h 5002447"/>
              <a:gd name="connsiteX10" fmla="*/ 1055631 w 11654211"/>
              <a:gd name="connsiteY10" fmla="*/ 3008324 h 5002447"/>
              <a:gd name="connsiteX11" fmla="*/ 8141960 w 11654211"/>
              <a:gd name="connsiteY11" fmla="*/ 2047744 h 5002447"/>
              <a:gd name="connsiteX12" fmla="*/ 6567669 w 11654211"/>
              <a:gd name="connsiteY12" fmla="*/ 1245374 h 5002447"/>
              <a:gd name="connsiteX13" fmla="*/ 9791609 w 11654211"/>
              <a:gd name="connsiteY13" fmla="*/ 739648 h 5002447"/>
              <a:gd name="connsiteX14" fmla="*/ 9113383 w 11654211"/>
              <a:gd name="connsiteY14" fmla="*/ 274136 h 5002447"/>
              <a:gd name="connsiteX15" fmla="*/ 10832021 w 11654211"/>
              <a:gd name="connsiteY15" fmla="*/ 15741 h 5002447"/>
              <a:gd name="connsiteX16" fmla="*/ 11651485 w 11654211"/>
              <a:gd name="connsiteY16" fmla="*/ 29572 h 5002447"/>
              <a:gd name="connsiteX0" fmla="*/ 11651485 w 11654211"/>
              <a:gd name="connsiteY0" fmla="*/ 29572 h 5023417"/>
              <a:gd name="connsiteX1" fmla="*/ 9628618 w 11654211"/>
              <a:gd name="connsiteY1" fmla="*/ 297909 h 5023417"/>
              <a:gd name="connsiteX2" fmla="*/ 10470767 w 11654211"/>
              <a:gd name="connsiteY2" fmla="*/ 773833 h 5023417"/>
              <a:gd name="connsiteX3" fmla="*/ 7515630 w 11654211"/>
              <a:gd name="connsiteY3" fmla="*/ 1251154 h 5023417"/>
              <a:gd name="connsiteX4" fmla="*/ 9574702 w 11654211"/>
              <a:gd name="connsiteY4" fmla="*/ 2021985 h 5023417"/>
              <a:gd name="connsiteX5" fmla="*/ 2959634 w 11654211"/>
              <a:gd name="connsiteY5" fmla="*/ 2952697 h 5023417"/>
              <a:gd name="connsiteX6" fmla="*/ 4762488 w 11654211"/>
              <a:gd name="connsiteY6" fmla="*/ 3956596 h 5023417"/>
              <a:gd name="connsiteX7" fmla="*/ 3224551 w 11654211"/>
              <a:gd name="connsiteY7" fmla="*/ 5023417 h 5023417"/>
              <a:gd name="connsiteX8" fmla="*/ 15997 w 11654211"/>
              <a:gd name="connsiteY8" fmla="*/ 4998559 h 5023417"/>
              <a:gd name="connsiteX9" fmla="*/ 1995672 w 11654211"/>
              <a:gd name="connsiteY9" fmla="*/ 4276758 h 5023417"/>
              <a:gd name="connsiteX10" fmla="*/ 1055631 w 11654211"/>
              <a:gd name="connsiteY10" fmla="*/ 3008324 h 5023417"/>
              <a:gd name="connsiteX11" fmla="*/ 8141960 w 11654211"/>
              <a:gd name="connsiteY11" fmla="*/ 2047744 h 5023417"/>
              <a:gd name="connsiteX12" fmla="*/ 6567669 w 11654211"/>
              <a:gd name="connsiteY12" fmla="*/ 1245374 h 5023417"/>
              <a:gd name="connsiteX13" fmla="*/ 9791609 w 11654211"/>
              <a:gd name="connsiteY13" fmla="*/ 739648 h 5023417"/>
              <a:gd name="connsiteX14" fmla="*/ 9113383 w 11654211"/>
              <a:gd name="connsiteY14" fmla="*/ 274136 h 5023417"/>
              <a:gd name="connsiteX15" fmla="*/ 10832021 w 11654211"/>
              <a:gd name="connsiteY15" fmla="*/ 15741 h 5023417"/>
              <a:gd name="connsiteX16" fmla="*/ 11651485 w 11654211"/>
              <a:gd name="connsiteY16" fmla="*/ 29572 h 5023417"/>
              <a:gd name="connsiteX0" fmla="*/ 12251699 w 12253303"/>
              <a:gd name="connsiteY0" fmla="*/ 21887 h 5036703"/>
              <a:gd name="connsiteX1" fmla="*/ 9628618 w 12253303"/>
              <a:gd name="connsiteY1" fmla="*/ 311195 h 5036703"/>
              <a:gd name="connsiteX2" fmla="*/ 10470767 w 12253303"/>
              <a:gd name="connsiteY2" fmla="*/ 787119 h 5036703"/>
              <a:gd name="connsiteX3" fmla="*/ 7515630 w 12253303"/>
              <a:gd name="connsiteY3" fmla="*/ 1264440 h 5036703"/>
              <a:gd name="connsiteX4" fmla="*/ 9574702 w 12253303"/>
              <a:gd name="connsiteY4" fmla="*/ 2035271 h 5036703"/>
              <a:gd name="connsiteX5" fmla="*/ 2959634 w 12253303"/>
              <a:gd name="connsiteY5" fmla="*/ 2965983 h 5036703"/>
              <a:gd name="connsiteX6" fmla="*/ 4762488 w 12253303"/>
              <a:gd name="connsiteY6" fmla="*/ 3969882 h 5036703"/>
              <a:gd name="connsiteX7" fmla="*/ 3224551 w 12253303"/>
              <a:gd name="connsiteY7" fmla="*/ 5036703 h 5036703"/>
              <a:gd name="connsiteX8" fmla="*/ 15997 w 12253303"/>
              <a:gd name="connsiteY8" fmla="*/ 5011845 h 5036703"/>
              <a:gd name="connsiteX9" fmla="*/ 1995672 w 12253303"/>
              <a:gd name="connsiteY9" fmla="*/ 4290044 h 5036703"/>
              <a:gd name="connsiteX10" fmla="*/ 1055631 w 12253303"/>
              <a:gd name="connsiteY10" fmla="*/ 3021610 h 5036703"/>
              <a:gd name="connsiteX11" fmla="*/ 8141960 w 12253303"/>
              <a:gd name="connsiteY11" fmla="*/ 2061030 h 5036703"/>
              <a:gd name="connsiteX12" fmla="*/ 6567669 w 12253303"/>
              <a:gd name="connsiteY12" fmla="*/ 1258660 h 5036703"/>
              <a:gd name="connsiteX13" fmla="*/ 9791609 w 12253303"/>
              <a:gd name="connsiteY13" fmla="*/ 752934 h 5036703"/>
              <a:gd name="connsiteX14" fmla="*/ 9113383 w 12253303"/>
              <a:gd name="connsiteY14" fmla="*/ 287422 h 5036703"/>
              <a:gd name="connsiteX15" fmla="*/ 10832021 w 12253303"/>
              <a:gd name="connsiteY15" fmla="*/ 29027 h 5036703"/>
              <a:gd name="connsiteX16" fmla="*/ 12251699 w 12253303"/>
              <a:gd name="connsiteY16" fmla="*/ 21887 h 5036703"/>
              <a:gd name="connsiteX0" fmla="*/ 12251699 w 12254838"/>
              <a:gd name="connsiteY0" fmla="*/ 42292 h 5057108"/>
              <a:gd name="connsiteX1" fmla="*/ 9628618 w 12254838"/>
              <a:gd name="connsiteY1" fmla="*/ 331600 h 5057108"/>
              <a:gd name="connsiteX2" fmla="*/ 10470767 w 12254838"/>
              <a:gd name="connsiteY2" fmla="*/ 807524 h 5057108"/>
              <a:gd name="connsiteX3" fmla="*/ 7515630 w 12254838"/>
              <a:gd name="connsiteY3" fmla="*/ 1284845 h 5057108"/>
              <a:gd name="connsiteX4" fmla="*/ 9574702 w 12254838"/>
              <a:gd name="connsiteY4" fmla="*/ 2055676 h 5057108"/>
              <a:gd name="connsiteX5" fmla="*/ 2959634 w 12254838"/>
              <a:gd name="connsiteY5" fmla="*/ 2986388 h 5057108"/>
              <a:gd name="connsiteX6" fmla="*/ 4762488 w 12254838"/>
              <a:gd name="connsiteY6" fmla="*/ 3990287 h 5057108"/>
              <a:gd name="connsiteX7" fmla="*/ 3224551 w 12254838"/>
              <a:gd name="connsiteY7" fmla="*/ 5057108 h 5057108"/>
              <a:gd name="connsiteX8" fmla="*/ 15997 w 12254838"/>
              <a:gd name="connsiteY8" fmla="*/ 5032250 h 5057108"/>
              <a:gd name="connsiteX9" fmla="*/ 1995672 w 12254838"/>
              <a:gd name="connsiteY9" fmla="*/ 4310449 h 5057108"/>
              <a:gd name="connsiteX10" fmla="*/ 1055631 w 12254838"/>
              <a:gd name="connsiteY10" fmla="*/ 3042015 h 5057108"/>
              <a:gd name="connsiteX11" fmla="*/ 8141960 w 12254838"/>
              <a:gd name="connsiteY11" fmla="*/ 2081435 h 5057108"/>
              <a:gd name="connsiteX12" fmla="*/ 6567669 w 12254838"/>
              <a:gd name="connsiteY12" fmla="*/ 1279065 h 5057108"/>
              <a:gd name="connsiteX13" fmla="*/ 9791609 w 12254838"/>
              <a:gd name="connsiteY13" fmla="*/ 773339 h 5057108"/>
              <a:gd name="connsiteX14" fmla="*/ 9113383 w 12254838"/>
              <a:gd name="connsiteY14" fmla="*/ 307827 h 5057108"/>
              <a:gd name="connsiteX15" fmla="*/ 11545319 w 12254838"/>
              <a:gd name="connsiteY15" fmla="*/ 7490 h 5057108"/>
              <a:gd name="connsiteX16" fmla="*/ 12251699 w 12254838"/>
              <a:gd name="connsiteY16" fmla="*/ 42292 h 5057108"/>
              <a:gd name="connsiteX0" fmla="*/ 12251699 w 12288359"/>
              <a:gd name="connsiteY0" fmla="*/ 120199 h 5135015"/>
              <a:gd name="connsiteX1" fmla="*/ 9628618 w 12288359"/>
              <a:gd name="connsiteY1" fmla="*/ 409507 h 5135015"/>
              <a:gd name="connsiteX2" fmla="*/ 10470767 w 12288359"/>
              <a:gd name="connsiteY2" fmla="*/ 885431 h 5135015"/>
              <a:gd name="connsiteX3" fmla="*/ 7515630 w 12288359"/>
              <a:gd name="connsiteY3" fmla="*/ 1362752 h 5135015"/>
              <a:gd name="connsiteX4" fmla="*/ 9574702 w 12288359"/>
              <a:gd name="connsiteY4" fmla="*/ 2133583 h 5135015"/>
              <a:gd name="connsiteX5" fmla="*/ 2959634 w 12288359"/>
              <a:gd name="connsiteY5" fmla="*/ 3064295 h 5135015"/>
              <a:gd name="connsiteX6" fmla="*/ 4762488 w 12288359"/>
              <a:gd name="connsiteY6" fmla="*/ 4068194 h 5135015"/>
              <a:gd name="connsiteX7" fmla="*/ 3224551 w 12288359"/>
              <a:gd name="connsiteY7" fmla="*/ 5135015 h 5135015"/>
              <a:gd name="connsiteX8" fmla="*/ 15997 w 12288359"/>
              <a:gd name="connsiteY8" fmla="*/ 5110157 h 5135015"/>
              <a:gd name="connsiteX9" fmla="*/ 1995672 w 12288359"/>
              <a:gd name="connsiteY9" fmla="*/ 4388356 h 5135015"/>
              <a:gd name="connsiteX10" fmla="*/ 1055631 w 12288359"/>
              <a:gd name="connsiteY10" fmla="*/ 3119922 h 5135015"/>
              <a:gd name="connsiteX11" fmla="*/ 8141960 w 12288359"/>
              <a:gd name="connsiteY11" fmla="*/ 2159342 h 5135015"/>
              <a:gd name="connsiteX12" fmla="*/ 6567669 w 12288359"/>
              <a:gd name="connsiteY12" fmla="*/ 1356972 h 5135015"/>
              <a:gd name="connsiteX13" fmla="*/ 9791609 w 12288359"/>
              <a:gd name="connsiteY13" fmla="*/ 851246 h 5135015"/>
              <a:gd name="connsiteX14" fmla="*/ 9113383 w 12288359"/>
              <a:gd name="connsiteY14" fmla="*/ 385734 h 5135015"/>
              <a:gd name="connsiteX15" fmla="*/ 12241221 w 12288359"/>
              <a:gd name="connsiteY15" fmla="*/ 1513 h 5135015"/>
              <a:gd name="connsiteX16" fmla="*/ 12251699 w 12288359"/>
              <a:gd name="connsiteY16" fmla="*/ 120199 h 5135015"/>
              <a:gd name="connsiteX0" fmla="*/ 12251699 w 12292318"/>
              <a:gd name="connsiteY0" fmla="*/ 79364 h 5094180"/>
              <a:gd name="connsiteX1" fmla="*/ 9628618 w 12292318"/>
              <a:gd name="connsiteY1" fmla="*/ 368672 h 5094180"/>
              <a:gd name="connsiteX2" fmla="*/ 10470767 w 12292318"/>
              <a:gd name="connsiteY2" fmla="*/ 844596 h 5094180"/>
              <a:gd name="connsiteX3" fmla="*/ 7515630 w 12292318"/>
              <a:gd name="connsiteY3" fmla="*/ 1321917 h 5094180"/>
              <a:gd name="connsiteX4" fmla="*/ 9574702 w 12292318"/>
              <a:gd name="connsiteY4" fmla="*/ 2092748 h 5094180"/>
              <a:gd name="connsiteX5" fmla="*/ 2959634 w 12292318"/>
              <a:gd name="connsiteY5" fmla="*/ 3023460 h 5094180"/>
              <a:gd name="connsiteX6" fmla="*/ 4762488 w 12292318"/>
              <a:gd name="connsiteY6" fmla="*/ 4027359 h 5094180"/>
              <a:gd name="connsiteX7" fmla="*/ 3224551 w 12292318"/>
              <a:gd name="connsiteY7" fmla="*/ 5094180 h 5094180"/>
              <a:gd name="connsiteX8" fmla="*/ 15997 w 12292318"/>
              <a:gd name="connsiteY8" fmla="*/ 5069322 h 5094180"/>
              <a:gd name="connsiteX9" fmla="*/ 1995672 w 12292318"/>
              <a:gd name="connsiteY9" fmla="*/ 4347521 h 5094180"/>
              <a:gd name="connsiteX10" fmla="*/ 1055631 w 12292318"/>
              <a:gd name="connsiteY10" fmla="*/ 3079087 h 5094180"/>
              <a:gd name="connsiteX11" fmla="*/ 8141960 w 12292318"/>
              <a:gd name="connsiteY11" fmla="*/ 2118507 h 5094180"/>
              <a:gd name="connsiteX12" fmla="*/ 6567669 w 12292318"/>
              <a:gd name="connsiteY12" fmla="*/ 1316137 h 5094180"/>
              <a:gd name="connsiteX13" fmla="*/ 9791609 w 12292318"/>
              <a:gd name="connsiteY13" fmla="*/ 810411 h 5094180"/>
              <a:gd name="connsiteX14" fmla="*/ 9113383 w 12292318"/>
              <a:gd name="connsiteY14" fmla="*/ 344899 h 5094180"/>
              <a:gd name="connsiteX15" fmla="*/ 12249920 w 12292318"/>
              <a:gd name="connsiteY15" fmla="*/ 2619 h 5094180"/>
              <a:gd name="connsiteX16" fmla="*/ 12251699 w 12292318"/>
              <a:gd name="connsiteY16" fmla="*/ 79364 h 5094180"/>
              <a:gd name="connsiteX0" fmla="*/ 12251699 w 12292318"/>
              <a:gd name="connsiteY0" fmla="*/ 79364 h 5094180"/>
              <a:gd name="connsiteX1" fmla="*/ 9628618 w 12292318"/>
              <a:gd name="connsiteY1" fmla="*/ 368672 h 5094180"/>
              <a:gd name="connsiteX2" fmla="*/ 10470767 w 12292318"/>
              <a:gd name="connsiteY2" fmla="*/ 844596 h 5094180"/>
              <a:gd name="connsiteX3" fmla="*/ 7515630 w 12292318"/>
              <a:gd name="connsiteY3" fmla="*/ 1321917 h 5094180"/>
              <a:gd name="connsiteX4" fmla="*/ 9245055 w 12292318"/>
              <a:gd name="connsiteY4" fmla="*/ 2184339 h 5094180"/>
              <a:gd name="connsiteX5" fmla="*/ 2959634 w 12292318"/>
              <a:gd name="connsiteY5" fmla="*/ 3023460 h 5094180"/>
              <a:gd name="connsiteX6" fmla="*/ 4762488 w 12292318"/>
              <a:gd name="connsiteY6" fmla="*/ 4027359 h 5094180"/>
              <a:gd name="connsiteX7" fmla="*/ 3224551 w 12292318"/>
              <a:gd name="connsiteY7" fmla="*/ 5094180 h 5094180"/>
              <a:gd name="connsiteX8" fmla="*/ 15997 w 12292318"/>
              <a:gd name="connsiteY8" fmla="*/ 5069322 h 5094180"/>
              <a:gd name="connsiteX9" fmla="*/ 1995672 w 12292318"/>
              <a:gd name="connsiteY9" fmla="*/ 4347521 h 5094180"/>
              <a:gd name="connsiteX10" fmla="*/ 1055631 w 12292318"/>
              <a:gd name="connsiteY10" fmla="*/ 3079087 h 5094180"/>
              <a:gd name="connsiteX11" fmla="*/ 8141960 w 12292318"/>
              <a:gd name="connsiteY11" fmla="*/ 2118507 h 5094180"/>
              <a:gd name="connsiteX12" fmla="*/ 6567669 w 12292318"/>
              <a:gd name="connsiteY12" fmla="*/ 1316137 h 5094180"/>
              <a:gd name="connsiteX13" fmla="*/ 9791609 w 12292318"/>
              <a:gd name="connsiteY13" fmla="*/ 810411 h 5094180"/>
              <a:gd name="connsiteX14" fmla="*/ 9113383 w 12292318"/>
              <a:gd name="connsiteY14" fmla="*/ 344899 h 5094180"/>
              <a:gd name="connsiteX15" fmla="*/ 12249920 w 12292318"/>
              <a:gd name="connsiteY15" fmla="*/ 2619 h 5094180"/>
              <a:gd name="connsiteX16" fmla="*/ 12251699 w 12292318"/>
              <a:gd name="connsiteY16" fmla="*/ 79364 h 5094180"/>
              <a:gd name="connsiteX0" fmla="*/ 12251699 w 12292318"/>
              <a:gd name="connsiteY0" fmla="*/ 79364 h 5094180"/>
              <a:gd name="connsiteX1" fmla="*/ 9628618 w 12292318"/>
              <a:gd name="connsiteY1" fmla="*/ 368672 h 5094180"/>
              <a:gd name="connsiteX2" fmla="*/ 10470767 w 12292318"/>
              <a:gd name="connsiteY2" fmla="*/ 844596 h 5094180"/>
              <a:gd name="connsiteX3" fmla="*/ 7515630 w 12292318"/>
              <a:gd name="connsiteY3" fmla="*/ 1321917 h 5094180"/>
              <a:gd name="connsiteX4" fmla="*/ 9245055 w 12292318"/>
              <a:gd name="connsiteY4" fmla="*/ 2184339 h 5094180"/>
              <a:gd name="connsiteX5" fmla="*/ 2959634 w 12292318"/>
              <a:gd name="connsiteY5" fmla="*/ 3023460 h 5094180"/>
              <a:gd name="connsiteX6" fmla="*/ 4762488 w 12292318"/>
              <a:gd name="connsiteY6" fmla="*/ 4027359 h 5094180"/>
              <a:gd name="connsiteX7" fmla="*/ 3224551 w 12292318"/>
              <a:gd name="connsiteY7" fmla="*/ 5094180 h 5094180"/>
              <a:gd name="connsiteX8" fmla="*/ 15997 w 12292318"/>
              <a:gd name="connsiteY8" fmla="*/ 5069322 h 5094180"/>
              <a:gd name="connsiteX9" fmla="*/ 1995672 w 12292318"/>
              <a:gd name="connsiteY9" fmla="*/ 4347521 h 5094180"/>
              <a:gd name="connsiteX10" fmla="*/ 1055631 w 12292318"/>
              <a:gd name="connsiteY10" fmla="*/ 3079087 h 5094180"/>
              <a:gd name="connsiteX11" fmla="*/ 7860791 w 12292318"/>
              <a:gd name="connsiteY11" fmla="*/ 2152854 h 5094180"/>
              <a:gd name="connsiteX12" fmla="*/ 6567669 w 12292318"/>
              <a:gd name="connsiteY12" fmla="*/ 1316137 h 5094180"/>
              <a:gd name="connsiteX13" fmla="*/ 9791609 w 12292318"/>
              <a:gd name="connsiteY13" fmla="*/ 810411 h 5094180"/>
              <a:gd name="connsiteX14" fmla="*/ 9113383 w 12292318"/>
              <a:gd name="connsiteY14" fmla="*/ 344899 h 5094180"/>
              <a:gd name="connsiteX15" fmla="*/ 12249920 w 12292318"/>
              <a:gd name="connsiteY15" fmla="*/ 2619 h 5094180"/>
              <a:gd name="connsiteX16" fmla="*/ 12251699 w 12292318"/>
              <a:gd name="connsiteY16" fmla="*/ 79364 h 5094180"/>
              <a:gd name="connsiteX0" fmla="*/ 12251699 w 12292318"/>
              <a:gd name="connsiteY0" fmla="*/ 79364 h 5094180"/>
              <a:gd name="connsiteX1" fmla="*/ 9628618 w 12292318"/>
              <a:gd name="connsiteY1" fmla="*/ 368672 h 5094180"/>
              <a:gd name="connsiteX2" fmla="*/ 10470767 w 12292318"/>
              <a:gd name="connsiteY2" fmla="*/ 844596 h 5094180"/>
              <a:gd name="connsiteX3" fmla="*/ 7515630 w 12292318"/>
              <a:gd name="connsiteY3" fmla="*/ 1321917 h 5094180"/>
              <a:gd name="connsiteX4" fmla="*/ 9245055 w 12292318"/>
              <a:gd name="connsiteY4" fmla="*/ 2184339 h 5094180"/>
              <a:gd name="connsiteX5" fmla="*/ 2959634 w 12292318"/>
              <a:gd name="connsiteY5" fmla="*/ 3023460 h 5094180"/>
              <a:gd name="connsiteX6" fmla="*/ 4762488 w 12292318"/>
              <a:gd name="connsiteY6" fmla="*/ 4027359 h 5094180"/>
              <a:gd name="connsiteX7" fmla="*/ 3224551 w 12292318"/>
              <a:gd name="connsiteY7" fmla="*/ 5094180 h 5094180"/>
              <a:gd name="connsiteX8" fmla="*/ 15997 w 12292318"/>
              <a:gd name="connsiteY8" fmla="*/ 5069322 h 5094180"/>
              <a:gd name="connsiteX9" fmla="*/ 1995672 w 12292318"/>
              <a:gd name="connsiteY9" fmla="*/ 4347521 h 5094180"/>
              <a:gd name="connsiteX10" fmla="*/ 1055631 w 12292318"/>
              <a:gd name="connsiteY10" fmla="*/ 3079087 h 5094180"/>
              <a:gd name="connsiteX11" fmla="*/ 7666882 w 12292318"/>
              <a:gd name="connsiteY11" fmla="*/ 2187200 h 5094180"/>
              <a:gd name="connsiteX12" fmla="*/ 6567669 w 12292318"/>
              <a:gd name="connsiteY12" fmla="*/ 1316137 h 5094180"/>
              <a:gd name="connsiteX13" fmla="*/ 9791609 w 12292318"/>
              <a:gd name="connsiteY13" fmla="*/ 810411 h 5094180"/>
              <a:gd name="connsiteX14" fmla="*/ 9113383 w 12292318"/>
              <a:gd name="connsiteY14" fmla="*/ 344899 h 5094180"/>
              <a:gd name="connsiteX15" fmla="*/ 12249920 w 12292318"/>
              <a:gd name="connsiteY15" fmla="*/ 2619 h 5094180"/>
              <a:gd name="connsiteX16" fmla="*/ 12251699 w 12292318"/>
              <a:gd name="connsiteY16" fmla="*/ 79364 h 50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292318" h="5094180">
                <a:moveTo>
                  <a:pt x="12251699" y="79364"/>
                </a:moveTo>
                <a:cubicBezTo>
                  <a:pt x="12214421" y="110287"/>
                  <a:pt x="9925440" y="241133"/>
                  <a:pt x="9628618" y="368672"/>
                </a:cubicBezTo>
                <a:cubicBezTo>
                  <a:pt x="9331796" y="496211"/>
                  <a:pt x="10822932" y="685722"/>
                  <a:pt x="10470767" y="844596"/>
                </a:cubicBezTo>
                <a:cubicBezTo>
                  <a:pt x="10118602" y="1003470"/>
                  <a:pt x="7719915" y="1098627"/>
                  <a:pt x="7515630" y="1321917"/>
                </a:cubicBezTo>
                <a:cubicBezTo>
                  <a:pt x="7311345" y="1545208"/>
                  <a:pt x="9782197" y="1858020"/>
                  <a:pt x="9245055" y="2184339"/>
                </a:cubicBezTo>
                <a:cubicBezTo>
                  <a:pt x="8707913" y="2510658"/>
                  <a:pt x="3706728" y="2716290"/>
                  <a:pt x="2959634" y="3023460"/>
                </a:cubicBezTo>
                <a:cubicBezTo>
                  <a:pt x="2212540" y="3330630"/>
                  <a:pt x="4718335" y="3682239"/>
                  <a:pt x="4762488" y="4027359"/>
                </a:cubicBezTo>
                <a:cubicBezTo>
                  <a:pt x="4806641" y="4372479"/>
                  <a:pt x="3293231" y="5093414"/>
                  <a:pt x="3224551" y="5094180"/>
                </a:cubicBezTo>
                <a:lnTo>
                  <a:pt x="15997" y="5069322"/>
                </a:lnTo>
                <a:cubicBezTo>
                  <a:pt x="-199072" y="5079603"/>
                  <a:pt x="1822400" y="4679227"/>
                  <a:pt x="1995672" y="4347521"/>
                </a:cubicBezTo>
                <a:cubicBezTo>
                  <a:pt x="2168944" y="4015815"/>
                  <a:pt x="110429" y="3439140"/>
                  <a:pt x="1055631" y="3079087"/>
                </a:cubicBezTo>
                <a:cubicBezTo>
                  <a:pt x="2000833" y="2719034"/>
                  <a:pt x="7243865" y="2383422"/>
                  <a:pt x="7666882" y="2187200"/>
                </a:cubicBezTo>
                <a:cubicBezTo>
                  <a:pt x="8089899" y="1990978"/>
                  <a:pt x="6213548" y="1545602"/>
                  <a:pt x="6567669" y="1316137"/>
                </a:cubicBezTo>
                <a:cubicBezTo>
                  <a:pt x="6921790" y="1086672"/>
                  <a:pt x="9367323" y="972284"/>
                  <a:pt x="9791609" y="810411"/>
                </a:cubicBezTo>
                <a:cubicBezTo>
                  <a:pt x="10215895" y="648538"/>
                  <a:pt x="8939981" y="465550"/>
                  <a:pt x="9113383" y="344899"/>
                </a:cubicBezTo>
                <a:cubicBezTo>
                  <a:pt x="9286785" y="224248"/>
                  <a:pt x="12191281" y="17588"/>
                  <a:pt x="12249920" y="2619"/>
                </a:cubicBezTo>
                <a:cubicBezTo>
                  <a:pt x="12304698" y="-11364"/>
                  <a:pt x="12307564" y="33022"/>
                  <a:pt x="12251699" y="79364"/>
                </a:cubicBezTo>
                <a:close/>
              </a:path>
            </a:pathLst>
          </a:custGeom>
          <a:solidFill>
            <a:schemeClr val="tx2">
              <a:lumMod val="20000"/>
              <a:lumOff val="80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mn-cs"/>
            </a:endParaRPr>
          </a:p>
        </p:txBody>
      </p:sp>
      <p:grpSp>
        <p:nvGrpSpPr>
          <p:cNvPr id="6" name="Group 5">
            <a:extLst>
              <a:ext uri="{FF2B5EF4-FFF2-40B4-BE49-F238E27FC236}">
                <a16:creationId xmlns:a16="http://schemas.microsoft.com/office/drawing/2014/main" id="{741B84B9-9D4C-4B8E-B234-ED391D469E66}"/>
              </a:ext>
            </a:extLst>
          </p:cNvPr>
          <p:cNvGrpSpPr/>
          <p:nvPr/>
        </p:nvGrpSpPr>
        <p:grpSpPr>
          <a:xfrm>
            <a:off x="8184232" y="980728"/>
            <a:ext cx="3708373" cy="1722567"/>
            <a:chOff x="8184232" y="774793"/>
            <a:chExt cx="3708373" cy="1722567"/>
          </a:xfrm>
        </p:grpSpPr>
        <p:pic>
          <p:nvPicPr>
            <p:cNvPr id="7" name="Picture 6" descr="A picture containing sitting, computer, computer&#10;&#10;Description automatically generated">
              <a:extLst>
                <a:ext uri="{FF2B5EF4-FFF2-40B4-BE49-F238E27FC236}">
                  <a16:creationId xmlns:a16="http://schemas.microsoft.com/office/drawing/2014/main" id="{A0DFD5FB-717E-4E31-8D0C-64B3824DA23C}"/>
                </a:ext>
              </a:extLst>
            </p:cNvPr>
            <p:cNvPicPr>
              <a:picLocks noChangeAspect="1"/>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11532605" y="2137360"/>
              <a:ext cx="360000" cy="360000"/>
            </a:xfrm>
            <a:prstGeom prst="rect">
              <a:avLst/>
            </a:prstGeom>
            <a:effectLst>
              <a:outerShdw blurRad="76200" dir="18900000" sy="23000" kx="-1200000" algn="bl" rotWithShape="0">
                <a:prstClr val="black">
                  <a:alpha val="20000"/>
                </a:prstClr>
              </a:outerShdw>
            </a:effectLst>
          </p:spPr>
        </p:pic>
        <p:cxnSp>
          <p:nvCxnSpPr>
            <p:cNvPr id="8" name="Connector: Elbow 7">
              <a:extLst>
                <a:ext uri="{FF2B5EF4-FFF2-40B4-BE49-F238E27FC236}">
                  <a16:creationId xmlns:a16="http://schemas.microsoft.com/office/drawing/2014/main" id="{D47F8B00-8716-4424-99A1-A3897EBEA5F6}"/>
                </a:ext>
              </a:extLst>
            </p:cNvPr>
            <p:cNvCxnSpPr>
              <a:cxnSpLocks/>
              <a:stCxn id="7" idx="0"/>
              <a:endCxn id="10" idx="3"/>
            </p:cNvCxnSpPr>
            <p:nvPr/>
          </p:nvCxnSpPr>
          <p:spPr>
            <a:xfrm rot="16200000" flipV="1">
              <a:off x="11097533" y="1522287"/>
              <a:ext cx="870124" cy="360021"/>
            </a:xfrm>
            <a:prstGeom prst="bentConnector2">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43D069FB-D9A5-491D-9314-7053ADAD1530}"/>
                </a:ext>
              </a:extLst>
            </p:cNvPr>
            <p:cNvGrpSpPr/>
            <p:nvPr/>
          </p:nvGrpSpPr>
          <p:grpSpPr>
            <a:xfrm>
              <a:off x="8184232" y="774793"/>
              <a:ext cx="3168352" cy="984885"/>
              <a:chOff x="8436260" y="774793"/>
              <a:chExt cx="3168352" cy="984885"/>
            </a:xfrm>
          </p:grpSpPr>
          <p:sp>
            <p:nvSpPr>
              <p:cNvPr id="10" name="TextBox 9">
                <a:extLst>
                  <a:ext uri="{FF2B5EF4-FFF2-40B4-BE49-F238E27FC236}">
                    <a16:creationId xmlns:a16="http://schemas.microsoft.com/office/drawing/2014/main" id="{FD0CB5C1-C837-41D0-8499-F42BD092348E}"/>
                  </a:ext>
                </a:extLst>
              </p:cNvPr>
              <p:cNvSpPr txBox="1"/>
              <p:nvPr/>
            </p:nvSpPr>
            <p:spPr>
              <a:xfrm>
                <a:off x="8436260" y="774793"/>
                <a:ext cx="3168352" cy="984885"/>
              </a:xfrm>
              <a:prstGeom prst="rect">
                <a:avLst/>
              </a:prstGeom>
              <a:noFill/>
            </p:spPr>
            <p:txBody>
              <a:bodyPr wrap="square" lIns="180000" rIns="180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GDA2020</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panose="00000500000000000000" pitchFamily="2" charset="0"/>
                    <a:ea typeface="+mn-ea"/>
                    <a:cs typeface="+mn-cs"/>
                  </a:rPr>
                  <a:t>Upgrade to national positioning framework</a:t>
                </a:r>
              </a:p>
            </p:txBody>
          </p:sp>
          <p:cxnSp>
            <p:nvCxnSpPr>
              <p:cNvPr id="11" name="Straight Connector 10">
                <a:extLst>
                  <a:ext uri="{FF2B5EF4-FFF2-40B4-BE49-F238E27FC236}">
                    <a16:creationId xmlns:a16="http://schemas.microsoft.com/office/drawing/2014/main" id="{AA262C38-4773-4333-BA35-42270B5ED725}"/>
                  </a:ext>
                </a:extLst>
              </p:cNvPr>
              <p:cNvCxnSpPr>
                <a:cxnSpLocks/>
              </p:cNvCxnSpPr>
              <p:nvPr/>
            </p:nvCxnSpPr>
            <p:spPr>
              <a:xfrm>
                <a:off x="11604612" y="774793"/>
                <a:ext cx="0" cy="936104"/>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grpSp>
      <p:grpSp>
        <p:nvGrpSpPr>
          <p:cNvPr id="12" name="Group 11">
            <a:extLst>
              <a:ext uri="{FF2B5EF4-FFF2-40B4-BE49-F238E27FC236}">
                <a16:creationId xmlns:a16="http://schemas.microsoft.com/office/drawing/2014/main" id="{9563CDE7-5A7E-4017-B182-B385D935FE13}"/>
              </a:ext>
            </a:extLst>
          </p:cNvPr>
          <p:cNvGrpSpPr/>
          <p:nvPr/>
        </p:nvGrpSpPr>
        <p:grpSpPr>
          <a:xfrm>
            <a:off x="9264352" y="2840774"/>
            <a:ext cx="2812651" cy="2295803"/>
            <a:chOff x="9264352" y="2840774"/>
            <a:chExt cx="2812651" cy="2295803"/>
          </a:xfrm>
        </p:grpSpPr>
        <p:pic>
          <p:nvPicPr>
            <p:cNvPr id="13" name="Picture 12" descr="A picture containing sitting, computer, computer&#10;&#10;Description automatically generated">
              <a:extLst>
                <a:ext uri="{FF2B5EF4-FFF2-40B4-BE49-F238E27FC236}">
                  <a16:creationId xmlns:a16="http://schemas.microsoft.com/office/drawing/2014/main" id="{24E249CE-110A-4C72-9127-5A9FC90CA15C}"/>
                </a:ext>
              </a:extLst>
            </p:cNvPr>
            <p:cNvPicPr>
              <a:picLocks/>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9713063" y="2840774"/>
              <a:ext cx="450000" cy="450000"/>
            </a:xfrm>
            <a:prstGeom prst="rect">
              <a:avLst/>
            </a:prstGeom>
            <a:effectLst>
              <a:outerShdw blurRad="76200" dir="18900000" sy="23000" kx="-1200000" algn="bl" rotWithShape="0">
                <a:prstClr val="black">
                  <a:alpha val="30000"/>
                </a:prstClr>
              </a:outerShdw>
            </a:effectLst>
          </p:spPr>
        </p:pic>
        <p:cxnSp>
          <p:nvCxnSpPr>
            <p:cNvPr id="14" name="Connector: Elbow 13">
              <a:extLst>
                <a:ext uri="{FF2B5EF4-FFF2-40B4-BE49-F238E27FC236}">
                  <a16:creationId xmlns:a16="http://schemas.microsoft.com/office/drawing/2014/main" id="{90AB169E-D8CF-433A-AC5A-6078FFFA0E28}"/>
                </a:ext>
              </a:extLst>
            </p:cNvPr>
            <p:cNvCxnSpPr>
              <a:cxnSpLocks/>
              <a:stCxn id="13" idx="2"/>
              <a:endCxn id="16" idx="0"/>
            </p:cNvCxnSpPr>
            <p:nvPr/>
          </p:nvCxnSpPr>
          <p:spPr>
            <a:xfrm rot="16200000" flipH="1">
              <a:off x="10051549" y="3177287"/>
              <a:ext cx="505642" cy="732615"/>
            </a:xfrm>
            <a:prstGeom prst="bentConnector3">
              <a:avLst>
                <a:gd name="adj1" fmla="val 50000"/>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A72A94D9-4F42-4D77-97B5-554F6540F3F5}"/>
                </a:ext>
              </a:extLst>
            </p:cNvPr>
            <p:cNvGrpSpPr/>
            <p:nvPr/>
          </p:nvGrpSpPr>
          <p:grpSpPr>
            <a:xfrm>
              <a:off x="9264352" y="3789040"/>
              <a:ext cx="2812651" cy="1347537"/>
              <a:chOff x="9264352" y="4257092"/>
              <a:chExt cx="2812651" cy="1347537"/>
            </a:xfrm>
          </p:grpSpPr>
          <p:sp>
            <p:nvSpPr>
              <p:cNvPr id="16" name="TextBox 15">
                <a:extLst>
                  <a:ext uri="{FF2B5EF4-FFF2-40B4-BE49-F238E27FC236}">
                    <a16:creationId xmlns:a16="http://schemas.microsoft.com/office/drawing/2014/main" id="{228E31E9-50A8-488E-816F-FECB15306984}"/>
                  </a:ext>
                </a:extLst>
              </p:cNvPr>
              <p:cNvSpPr txBox="1"/>
              <p:nvPr/>
            </p:nvSpPr>
            <p:spPr>
              <a:xfrm>
                <a:off x="9264352" y="4264468"/>
                <a:ext cx="2812651" cy="1340161"/>
              </a:xfrm>
              <a:prstGeom prst="rect">
                <a:avLst/>
              </a:prstGeom>
              <a:noFill/>
            </p:spPr>
            <p:txBody>
              <a:bodyPr wrap="square" lIns="180000" tIns="108000" rIns="180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SPEAR and ePlan</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panose="00000500000000000000" pitchFamily="2" charset="0"/>
                    <a:ea typeface="+mn-ea"/>
                    <a:cs typeface="+mn-cs"/>
                  </a:rPr>
                  <a:t>Services to support digital lodgment and validation</a:t>
                </a:r>
              </a:p>
            </p:txBody>
          </p:sp>
          <p:cxnSp>
            <p:nvCxnSpPr>
              <p:cNvPr id="17" name="Straight Connector 16">
                <a:extLst>
                  <a:ext uri="{FF2B5EF4-FFF2-40B4-BE49-F238E27FC236}">
                    <a16:creationId xmlns:a16="http://schemas.microsoft.com/office/drawing/2014/main" id="{3876F18B-6799-42A1-AB02-BE17A2F89C29}"/>
                  </a:ext>
                </a:extLst>
              </p:cNvPr>
              <p:cNvCxnSpPr>
                <a:cxnSpLocks/>
              </p:cNvCxnSpPr>
              <p:nvPr/>
            </p:nvCxnSpPr>
            <p:spPr>
              <a:xfrm>
                <a:off x="9976794" y="4257092"/>
                <a:ext cx="1915850"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grpSp>
      <p:cxnSp>
        <p:nvCxnSpPr>
          <p:cNvPr id="19" name="Connector: Elbow 18">
            <a:extLst>
              <a:ext uri="{FF2B5EF4-FFF2-40B4-BE49-F238E27FC236}">
                <a16:creationId xmlns:a16="http://schemas.microsoft.com/office/drawing/2014/main" id="{C9726402-1875-40BD-88C7-649C47B36456}"/>
              </a:ext>
            </a:extLst>
          </p:cNvPr>
          <p:cNvCxnSpPr>
            <a:cxnSpLocks/>
            <a:stCxn id="27" idx="0"/>
            <a:endCxn id="22" idx="3"/>
          </p:cNvCxnSpPr>
          <p:nvPr/>
        </p:nvCxnSpPr>
        <p:spPr>
          <a:xfrm rot="16200000" flipV="1">
            <a:off x="6399626" y="1705390"/>
            <a:ext cx="2266365" cy="1217432"/>
          </a:xfrm>
          <a:prstGeom prst="bentConnector2">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06EC23C7-B955-4F0E-80A9-46021E162B5D}"/>
              </a:ext>
            </a:extLst>
          </p:cNvPr>
          <p:cNvGrpSpPr/>
          <p:nvPr/>
        </p:nvGrpSpPr>
        <p:grpSpPr>
          <a:xfrm>
            <a:off x="443372" y="803082"/>
            <a:ext cx="6480720" cy="792088"/>
            <a:chOff x="1979543" y="731074"/>
            <a:chExt cx="5664629" cy="792088"/>
          </a:xfrm>
        </p:grpSpPr>
        <p:sp>
          <p:nvSpPr>
            <p:cNvPr id="22" name="TextBox 21">
              <a:extLst>
                <a:ext uri="{FF2B5EF4-FFF2-40B4-BE49-F238E27FC236}">
                  <a16:creationId xmlns:a16="http://schemas.microsoft.com/office/drawing/2014/main" id="{0BBDAD9E-BA8A-42B8-994A-4186A8573DEE}"/>
                </a:ext>
              </a:extLst>
            </p:cNvPr>
            <p:cNvSpPr txBox="1"/>
            <p:nvPr/>
          </p:nvSpPr>
          <p:spPr>
            <a:xfrm>
              <a:off x="1979543" y="762666"/>
              <a:ext cx="5664629" cy="692497"/>
            </a:xfrm>
            <a:prstGeom prst="rect">
              <a:avLst/>
            </a:prstGeom>
            <a:noFill/>
          </p:spPr>
          <p:txBody>
            <a:bodyPr wrap="square" lIns="180000" rIns="180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Digital cadastre modernisation</a:t>
              </a:r>
              <a:endParaRPr kumimoji="0" lang="en-AU" sz="19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panose="00000500000000000000" pitchFamily="2" charset="0"/>
                  <a:ea typeface="+mn-ea"/>
                  <a:cs typeface="+mn-cs"/>
                </a:rPr>
                <a:t>Upgrade Victoria’s map of property boundaries</a:t>
              </a:r>
            </a:p>
          </p:txBody>
        </p:sp>
        <p:cxnSp>
          <p:nvCxnSpPr>
            <p:cNvPr id="23" name="Straight Connector 22">
              <a:extLst>
                <a:ext uri="{FF2B5EF4-FFF2-40B4-BE49-F238E27FC236}">
                  <a16:creationId xmlns:a16="http://schemas.microsoft.com/office/drawing/2014/main" id="{97701B02-2FC5-48E2-A068-657F4EC3576E}"/>
                </a:ext>
              </a:extLst>
            </p:cNvPr>
            <p:cNvCxnSpPr>
              <a:cxnSpLocks/>
            </p:cNvCxnSpPr>
            <p:nvPr/>
          </p:nvCxnSpPr>
          <p:spPr>
            <a:xfrm>
              <a:off x="7644172" y="731074"/>
              <a:ext cx="0" cy="792088"/>
            </a:xfrm>
            <a:prstGeom prst="line">
              <a:avLst/>
            </a:prstGeom>
            <a:ln w="15875">
              <a:solidFill>
                <a:srgbClr val="005863"/>
              </a:solidFill>
            </a:ln>
          </p:spPr>
          <p:style>
            <a:lnRef idx="1">
              <a:schemeClr val="accent1"/>
            </a:lnRef>
            <a:fillRef idx="0">
              <a:schemeClr val="accent1"/>
            </a:fillRef>
            <a:effectRef idx="0">
              <a:schemeClr val="accent1"/>
            </a:effectRef>
            <a:fontRef idx="minor">
              <a:schemeClr val="tx1"/>
            </a:fontRef>
          </p:style>
        </p:cxnSp>
      </p:grpSp>
      <p:pic>
        <p:nvPicPr>
          <p:cNvPr id="21" name="Picture 20" descr="A picture containing sitting, computer, computer&#10;&#10;Description automatically generated">
            <a:extLst>
              <a:ext uri="{FF2B5EF4-FFF2-40B4-BE49-F238E27FC236}">
                <a16:creationId xmlns:a16="http://schemas.microsoft.com/office/drawing/2014/main" id="{4EC27460-049B-46A6-B1BA-5AE0D20A1F63}"/>
              </a:ext>
            </a:extLst>
          </p:cNvPr>
          <p:cNvPicPr>
            <a:picLocks noChangeAspect="1"/>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6816080" y="3163824"/>
            <a:ext cx="720000" cy="720000"/>
          </a:xfrm>
          <a:prstGeom prst="rect">
            <a:avLst/>
          </a:prstGeom>
          <a:effectLst>
            <a:outerShdw blurRad="76200" dir="18900000" sy="23000" kx="-1200000" algn="bl" rotWithShape="0">
              <a:prstClr val="black">
                <a:alpha val="40000"/>
              </a:prstClr>
            </a:outerShdw>
          </a:effectLst>
        </p:spPr>
      </p:pic>
      <p:cxnSp>
        <p:nvCxnSpPr>
          <p:cNvPr id="25" name="Connector: Elbow 24">
            <a:extLst>
              <a:ext uri="{FF2B5EF4-FFF2-40B4-BE49-F238E27FC236}">
                <a16:creationId xmlns:a16="http://schemas.microsoft.com/office/drawing/2014/main" id="{323F4A3E-4F66-4465-BF30-77DCB0EE22E1}"/>
              </a:ext>
            </a:extLst>
          </p:cNvPr>
          <p:cNvCxnSpPr>
            <a:cxnSpLocks/>
            <a:stCxn id="21" idx="0"/>
            <a:endCxn id="28" idx="3"/>
          </p:cNvCxnSpPr>
          <p:nvPr/>
        </p:nvCxnSpPr>
        <p:spPr>
          <a:xfrm rot="16200000" flipV="1">
            <a:off x="5650137" y="1637880"/>
            <a:ext cx="1011046" cy="2040841"/>
          </a:xfrm>
          <a:prstGeom prst="bentConnector2">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52FD9F81-451B-4073-BB62-13CB99B078D9}"/>
              </a:ext>
            </a:extLst>
          </p:cNvPr>
          <p:cNvGrpSpPr/>
          <p:nvPr/>
        </p:nvGrpSpPr>
        <p:grpSpPr>
          <a:xfrm>
            <a:off x="814759" y="1655452"/>
            <a:ext cx="4320480" cy="989768"/>
            <a:chOff x="191344" y="1893859"/>
            <a:chExt cx="4248472" cy="989768"/>
          </a:xfrm>
        </p:grpSpPr>
        <p:sp>
          <p:nvSpPr>
            <p:cNvPr id="28" name="TextBox 27">
              <a:extLst>
                <a:ext uri="{FF2B5EF4-FFF2-40B4-BE49-F238E27FC236}">
                  <a16:creationId xmlns:a16="http://schemas.microsoft.com/office/drawing/2014/main" id="{8F1AD599-AF05-4B4B-BA1B-BB5E62C95F4B}"/>
                </a:ext>
              </a:extLst>
            </p:cNvPr>
            <p:cNvSpPr txBox="1"/>
            <p:nvPr/>
          </p:nvSpPr>
          <p:spPr>
            <a:xfrm>
              <a:off x="191344" y="1898742"/>
              <a:ext cx="4248472" cy="984885"/>
            </a:xfrm>
            <a:prstGeom prst="rect">
              <a:avLst/>
            </a:prstGeom>
            <a:noFill/>
            <a:ln>
              <a:noFill/>
            </a:ln>
          </p:spPr>
          <p:txBody>
            <a:bodyPr wrap="square" lIns="0" rIns="180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mn-cs"/>
                </a:rPr>
                <a:t>Data standards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panose="00000500000000000000" pitchFamily="2" charset="0"/>
                  <a:ea typeface="+mn-ea"/>
                  <a:cs typeface="+mn-cs"/>
                </a:rPr>
                <a:t>Consistent A/NZ standard for exchanging 3D cadastral data</a:t>
              </a:r>
            </a:p>
          </p:txBody>
        </p:sp>
        <p:cxnSp>
          <p:nvCxnSpPr>
            <p:cNvPr id="29" name="Straight Connector 28">
              <a:extLst>
                <a:ext uri="{FF2B5EF4-FFF2-40B4-BE49-F238E27FC236}">
                  <a16:creationId xmlns:a16="http://schemas.microsoft.com/office/drawing/2014/main" id="{1734428A-F964-42A0-8FEA-EB454E82FAC6}"/>
                </a:ext>
              </a:extLst>
            </p:cNvPr>
            <p:cNvCxnSpPr>
              <a:cxnSpLocks/>
            </p:cNvCxnSpPr>
            <p:nvPr/>
          </p:nvCxnSpPr>
          <p:spPr>
            <a:xfrm>
              <a:off x="4439816" y="1893859"/>
              <a:ext cx="0" cy="941444"/>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pic>
        <p:nvPicPr>
          <p:cNvPr id="27" name="Picture 26" descr="A picture containing sitting, computer, computer&#10;&#10;Description automatically generated">
            <a:extLst>
              <a:ext uri="{FF2B5EF4-FFF2-40B4-BE49-F238E27FC236}">
                <a16:creationId xmlns:a16="http://schemas.microsoft.com/office/drawing/2014/main" id="{D17F193B-933B-4280-AEC9-C512AD97474C}"/>
              </a:ext>
            </a:extLst>
          </p:cNvPr>
          <p:cNvPicPr>
            <a:picLocks noChangeAspect="1"/>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7691524" y="3447288"/>
            <a:ext cx="900000" cy="900000"/>
          </a:xfrm>
          <a:prstGeom prst="rect">
            <a:avLst/>
          </a:prstGeom>
          <a:effectLst>
            <a:outerShdw blurRad="63500" dir="14520000" sy="23000" kx="-1200000" algn="bl" rotWithShape="0">
              <a:prstClr val="black">
                <a:alpha val="40000"/>
              </a:prstClr>
            </a:outerShdw>
          </a:effectLst>
        </p:spPr>
      </p:pic>
      <p:grpSp>
        <p:nvGrpSpPr>
          <p:cNvPr id="30" name="Group 29">
            <a:extLst>
              <a:ext uri="{FF2B5EF4-FFF2-40B4-BE49-F238E27FC236}">
                <a16:creationId xmlns:a16="http://schemas.microsoft.com/office/drawing/2014/main" id="{122879E0-5463-4E72-9594-E9016E6BE904}"/>
              </a:ext>
            </a:extLst>
          </p:cNvPr>
          <p:cNvGrpSpPr/>
          <p:nvPr/>
        </p:nvGrpSpPr>
        <p:grpSpPr>
          <a:xfrm>
            <a:off x="1673792" y="4965192"/>
            <a:ext cx="10398870" cy="1822468"/>
            <a:chOff x="1648648" y="4929188"/>
            <a:chExt cx="10398870" cy="1822468"/>
          </a:xfrm>
        </p:grpSpPr>
        <p:pic>
          <p:nvPicPr>
            <p:cNvPr id="31" name="Picture 30" descr="A picture containing sitting, computer, computer&#10;&#10;Description automatically generated">
              <a:extLst>
                <a:ext uri="{FF2B5EF4-FFF2-40B4-BE49-F238E27FC236}">
                  <a16:creationId xmlns:a16="http://schemas.microsoft.com/office/drawing/2014/main" id="{C3B07045-77B9-4F20-9FE9-12670847CFF5}"/>
                </a:ext>
              </a:extLst>
            </p:cNvPr>
            <p:cNvPicPr>
              <a:picLocks noChangeAspect="1"/>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1648648" y="4929188"/>
              <a:ext cx="1822468" cy="1822468"/>
            </a:xfrm>
            <a:prstGeom prst="rect">
              <a:avLst/>
            </a:prstGeom>
            <a:effectLst>
              <a:outerShdw blurRad="63500" dir="18900000" sy="23000" kx="-1200000" algn="bl" rotWithShape="0">
                <a:prstClr val="black">
                  <a:alpha val="30000"/>
                </a:prstClr>
              </a:outerShdw>
            </a:effectLst>
          </p:spPr>
        </p:pic>
        <p:grpSp>
          <p:nvGrpSpPr>
            <p:cNvPr id="32" name="Group 31">
              <a:extLst>
                <a:ext uri="{FF2B5EF4-FFF2-40B4-BE49-F238E27FC236}">
                  <a16:creationId xmlns:a16="http://schemas.microsoft.com/office/drawing/2014/main" id="{7BA6A8D9-9A6C-4CF0-B8FC-4EBF98D0C531}"/>
                </a:ext>
              </a:extLst>
            </p:cNvPr>
            <p:cNvGrpSpPr/>
            <p:nvPr/>
          </p:nvGrpSpPr>
          <p:grpSpPr>
            <a:xfrm>
              <a:off x="4900813" y="5024813"/>
              <a:ext cx="7146705" cy="1680556"/>
              <a:chOff x="5554852" y="5079470"/>
              <a:chExt cx="6157160" cy="1846339"/>
            </a:xfrm>
          </p:grpSpPr>
          <p:sp>
            <p:nvSpPr>
              <p:cNvPr id="34" name="TextBox 33">
                <a:extLst>
                  <a:ext uri="{FF2B5EF4-FFF2-40B4-BE49-F238E27FC236}">
                    <a16:creationId xmlns:a16="http://schemas.microsoft.com/office/drawing/2014/main" id="{FBF5D1AD-1BEE-4325-B2F0-6F9FC382E7BF}"/>
                  </a:ext>
                </a:extLst>
              </p:cNvPr>
              <p:cNvSpPr txBox="1"/>
              <p:nvPr/>
            </p:nvSpPr>
            <p:spPr>
              <a:xfrm>
                <a:off x="5554852" y="5079470"/>
                <a:ext cx="6157160" cy="1792132"/>
              </a:xfrm>
              <a:prstGeom prst="rect">
                <a:avLst/>
              </a:prstGeom>
              <a:solidFill>
                <a:schemeClr val="bg1"/>
              </a:solidFill>
            </p:spPr>
            <p:txBody>
              <a:bodyPr wrap="square" lIns="180000" tIns="45720" rIns="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a:ln>
                      <a:noFill/>
                    </a:ln>
                    <a:solidFill>
                      <a:srgbClr val="100249">
                        <a:lumMod val="75000"/>
                        <a:lumOff val="25000"/>
                      </a:srgbClr>
                    </a:solidFill>
                    <a:effectLst/>
                    <a:uLnTx/>
                    <a:uFillTx/>
                    <a:latin typeface="VIC"/>
                    <a:ea typeface="+mn-ea"/>
                    <a:cs typeface="+mn-cs"/>
                  </a:rPr>
                  <a:t>Future state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a:ea typeface="+mn-ea"/>
                    <a:cs typeface="+mn-cs"/>
                  </a:rPr>
                  <a:t>Digital </a:t>
                </a:r>
                <a:r>
                  <a:rPr kumimoji="0" lang="en-AU" sz="1900" b="0" i="0" u="none" strike="noStrike" kern="1200" cap="none" spc="0" normalizeH="0" baseline="0" noProof="0" err="1">
                    <a:ln>
                      <a:noFill/>
                    </a:ln>
                    <a:solidFill>
                      <a:srgbClr val="0B0B4F"/>
                    </a:solidFill>
                    <a:effectLst/>
                    <a:uLnTx/>
                    <a:uFillTx/>
                    <a:latin typeface="VIC"/>
                    <a:ea typeface="+mn-ea"/>
                    <a:cs typeface="+mn-cs"/>
                  </a:rPr>
                  <a:t>lodgment</a:t>
                </a:r>
                <a:r>
                  <a:rPr kumimoji="0" lang="en-AU" sz="1900" b="0" i="0" u="none" strike="noStrike" kern="1200" cap="none" spc="0" normalizeH="0" baseline="0" noProof="0">
                    <a:ln>
                      <a:noFill/>
                    </a:ln>
                    <a:solidFill>
                      <a:srgbClr val="0B0B4F"/>
                    </a:solidFill>
                    <a:effectLst/>
                    <a:uLnTx/>
                    <a:uFillTx/>
                    <a:latin typeface="VIC"/>
                    <a:ea typeface="+mn-ea"/>
                    <a:cs typeface="+mn-cs"/>
                  </a:rPr>
                  <a:t> of cadastral data for all dealing types.</a:t>
                </a:r>
              </a:p>
              <a:p>
                <a:pPr marL="0" marR="0" lvl="0" indent="0" algn="l" defTabSz="914400" rtl="0" eaLnBrk="1" fontAlgn="auto" latinLnBrk="0" hangingPunct="1">
                  <a:lnSpc>
                    <a:spcPct val="100000"/>
                  </a:lnSpc>
                  <a:spcBef>
                    <a:spcPts val="0"/>
                  </a:spcBef>
                  <a:spcAft>
                    <a:spcPts val="0"/>
                  </a:spcAft>
                  <a:buClrTx/>
                  <a:buSzTx/>
                  <a:buFontTx/>
                  <a:buNone/>
                  <a:tabLst/>
                  <a:defRPr/>
                </a:pPr>
                <a:r>
                  <a:rPr lang="en-AU" sz="1900">
                    <a:solidFill>
                      <a:srgbClr val="0B0B4F"/>
                    </a:solidFill>
                    <a:latin typeface="VIC"/>
                  </a:rPr>
                  <a:t>4</a:t>
                </a:r>
                <a:r>
                  <a:rPr kumimoji="0" lang="en-AU" sz="1900" b="0" i="0" u="none" strike="noStrike" kern="1200" cap="none" spc="0" normalizeH="0" baseline="0" noProof="0">
                    <a:ln>
                      <a:noFill/>
                    </a:ln>
                    <a:solidFill>
                      <a:srgbClr val="0B0B4F"/>
                    </a:solidFill>
                    <a:effectLst/>
                    <a:uLnTx/>
                    <a:uFillTx/>
                    <a:latin typeface="VIC"/>
                    <a:ea typeface="+mn-ea"/>
                    <a:cs typeface="+mn-cs"/>
                  </a:rPr>
                  <a:t>D digital cadastre. Digital examination. Digital approval.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a:ea typeface="+mn-ea"/>
                    <a:cs typeface="+mn-cs"/>
                  </a:rPr>
                  <a:t>Discoverable &amp; interoperable data and services.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900" b="0" i="0" u="none" strike="noStrike" kern="1200" cap="none" spc="0" normalizeH="0" baseline="0" noProof="0">
                    <a:ln>
                      <a:noFill/>
                    </a:ln>
                    <a:solidFill>
                      <a:srgbClr val="0B0B4F"/>
                    </a:solidFill>
                    <a:effectLst/>
                    <a:uLnTx/>
                    <a:uFillTx/>
                    <a:latin typeface="VIC"/>
                    <a:ea typeface="+mn-ea"/>
                    <a:cs typeface="+mn-cs"/>
                  </a:rPr>
                  <a:t>High spatial accuracy and integrity.</a:t>
                </a:r>
              </a:p>
            </p:txBody>
          </p:sp>
          <p:cxnSp>
            <p:nvCxnSpPr>
              <p:cNvPr id="35" name="Straight Connector 34">
                <a:extLst>
                  <a:ext uri="{FF2B5EF4-FFF2-40B4-BE49-F238E27FC236}">
                    <a16:creationId xmlns:a16="http://schemas.microsoft.com/office/drawing/2014/main" id="{C4C2024F-E39C-4E58-B71C-4F12E44EC680}"/>
                  </a:ext>
                </a:extLst>
              </p:cNvPr>
              <p:cNvCxnSpPr>
                <a:cxnSpLocks/>
              </p:cNvCxnSpPr>
              <p:nvPr/>
            </p:nvCxnSpPr>
            <p:spPr>
              <a:xfrm>
                <a:off x="5566533" y="5185358"/>
                <a:ext cx="0" cy="1740451"/>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cxnSp>
          <p:nvCxnSpPr>
            <p:cNvPr id="33" name="Connector: Elbow 104">
              <a:extLst>
                <a:ext uri="{FF2B5EF4-FFF2-40B4-BE49-F238E27FC236}">
                  <a16:creationId xmlns:a16="http://schemas.microsoft.com/office/drawing/2014/main" id="{30828FC4-AF2E-4A2C-9D83-4E69CBFA8941}"/>
                </a:ext>
              </a:extLst>
            </p:cNvPr>
            <p:cNvCxnSpPr>
              <a:cxnSpLocks/>
              <a:stCxn id="34" idx="1"/>
              <a:endCxn id="31" idx="3"/>
            </p:cNvCxnSpPr>
            <p:nvPr/>
          </p:nvCxnSpPr>
          <p:spPr>
            <a:xfrm flipH="1">
              <a:off x="3471116" y="5840421"/>
              <a:ext cx="1429697" cy="1"/>
            </a:xfrm>
            <a:prstGeom prst="straightConnector1">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C26E7D64-0F9C-4623-A997-AA0816DDA880}"/>
              </a:ext>
            </a:extLst>
          </p:cNvPr>
          <p:cNvGrpSpPr/>
          <p:nvPr/>
        </p:nvGrpSpPr>
        <p:grpSpPr>
          <a:xfrm>
            <a:off x="64008" y="3690495"/>
            <a:ext cx="5525311" cy="1170000"/>
            <a:chOff x="601335" y="3745154"/>
            <a:chExt cx="5451257" cy="1170000"/>
          </a:xfrm>
        </p:grpSpPr>
        <p:pic>
          <p:nvPicPr>
            <p:cNvPr id="37" name="Picture 36" descr="A picture containing sitting, computer, computer&#10;&#10;Description automatically generated">
              <a:extLst>
                <a:ext uri="{FF2B5EF4-FFF2-40B4-BE49-F238E27FC236}">
                  <a16:creationId xmlns:a16="http://schemas.microsoft.com/office/drawing/2014/main" id="{BF0794CE-C9D6-4D04-8D70-71D3615B903F}"/>
                </a:ext>
              </a:extLst>
            </p:cNvPr>
            <p:cNvPicPr>
              <a:picLocks/>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4898273" y="3745154"/>
              <a:ext cx="1154319" cy="1170000"/>
            </a:xfrm>
            <a:prstGeom prst="rect">
              <a:avLst/>
            </a:prstGeom>
            <a:effectLst>
              <a:outerShdw blurRad="63500" dir="7260000" sy="23000" kx="-1200000" algn="bl" rotWithShape="0">
                <a:prstClr val="black">
                  <a:alpha val="40000"/>
                </a:prstClr>
              </a:outerShdw>
            </a:effectLst>
          </p:spPr>
        </p:pic>
        <p:cxnSp>
          <p:nvCxnSpPr>
            <p:cNvPr id="38" name="Connector: Elbow 121">
              <a:extLst>
                <a:ext uri="{FF2B5EF4-FFF2-40B4-BE49-F238E27FC236}">
                  <a16:creationId xmlns:a16="http://schemas.microsoft.com/office/drawing/2014/main" id="{8E563E5D-63EB-41B7-AFD6-0B9783B0E495}"/>
                </a:ext>
              </a:extLst>
            </p:cNvPr>
            <p:cNvCxnSpPr>
              <a:cxnSpLocks/>
              <a:endCxn id="40" idx="3"/>
            </p:cNvCxnSpPr>
            <p:nvPr/>
          </p:nvCxnSpPr>
          <p:spPr>
            <a:xfrm flipH="1">
              <a:off x="4597835" y="4362628"/>
              <a:ext cx="541289" cy="4621"/>
            </a:xfrm>
            <a:prstGeom prst="straightConnector1">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371B5752-2784-4829-AC32-C60A61A606E8}"/>
                </a:ext>
              </a:extLst>
            </p:cNvPr>
            <p:cNvGrpSpPr/>
            <p:nvPr/>
          </p:nvGrpSpPr>
          <p:grpSpPr>
            <a:xfrm>
              <a:off x="601335" y="3895103"/>
              <a:ext cx="4007466" cy="944292"/>
              <a:chOff x="601335" y="3895103"/>
              <a:chExt cx="4007466" cy="944292"/>
            </a:xfrm>
          </p:grpSpPr>
          <p:sp>
            <p:nvSpPr>
              <p:cNvPr id="40" name="TextBox 39">
                <a:extLst>
                  <a:ext uri="{FF2B5EF4-FFF2-40B4-BE49-F238E27FC236}">
                    <a16:creationId xmlns:a16="http://schemas.microsoft.com/office/drawing/2014/main" id="{DA3973CA-513B-4873-ABA0-B2BF892F1152}"/>
                  </a:ext>
                </a:extLst>
              </p:cNvPr>
              <p:cNvSpPr txBox="1"/>
              <p:nvPr/>
            </p:nvSpPr>
            <p:spPr>
              <a:xfrm>
                <a:off x="601335" y="3895103"/>
                <a:ext cx="3996500" cy="944292"/>
              </a:xfrm>
              <a:prstGeom prst="rect">
                <a:avLst/>
              </a:prstGeom>
              <a:noFill/>
            </p:spPr>
            <p:txBody>
              <a:bodyPr wrap="square" lIns="180000" tIns="45720" rIns="180000" bIns="3600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a:ea typeface="+mn-ea"/>
                    <a:cs typeface="+mn-cs"/>
                  </a:rPr>
                  <a:t>Legislation, policy, standards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a:ea typeface="+mn-ea"/>
                    <a:cs typeface="+mn-cs"/>
                  </a:rPr>
                  <a:t>Amendments to support digital </a:t>
                </a:r>
                <a:r>
                  <a:rPr kumimoji="0" lang="en-AU" sz="1800" b="0" i="0" u="none" strike="noStrike" kern="1200" cap="none" spc="0" normalizeH="0" baseline="0" noProof="0" err="1">
                    <a:ln>
                      <a:noFill/>
                    </a:ln>
                    <a:solidFill>
                      <a:srgbClr val="0B0B4F"/>
                    </a:solidFill>
                    <a:effectLst/>
                    <a:uLnTx/>
                    <a:uFillTx/>
                    <a:latin typeface="VIC"/>
                    <a:ea typeface="+mn-ea"/>
                    <a:cs typeface="+mn-cs"/>
                  </a:rPr>
                  <a:t>lodgment</a:t>
                </a:r>
                <a:r>
                  <a:rPr kumimoji="0" lang="en-AU" sz="1800" b="0" i="0" u="none" strike="noStrike" kern="1200" cap="none" spc="0" normalizeH="0" baseline="0" noProof="0">
                    <a:ln>
                      <a:noFill/>
                    </a:ln>
                    <a:solidFill>
                      <a:srgbClr val="0B0B4F"/>
                    </a:solidFill>
                    <a:effectLst/>
                    <a:uLnTx/>
                    <a:uFillTx/>
                    <a:latin typeface="VIC"/>
                    <a:ea typeface="+mn-ea"/>
                    <a:cs typeface="+mn-cs"/>
                  </a:rPr>
                  <a:t> and processing</a:t>
                </a:r>
              </a:p>
            </p:txBody>
          </p:sp>
          <p:cxnSp>
            <p:nvCxnSpPr>
              <p:cNvPr id="41" name="Straight Connector 40">
                <a:extLst>
                  <a:ext uri="{FF2B5EF4-FFF2-40B4-BE49-F238E27FC236}">
                    <a16:creationId xmlns:a16="http://schemas.microsoft.com/office/drawing/2014/main" id="{B618B735-371B-4DFB-A173-D3BFFD50E6A9}"/>
                  </a:ext>
                </a:extLst>
              </p:cNvPr>
              <p:cNvCxnSpPr>
                <a:cxnSpLocks/>
              </p:cNvCxnSpPr>
              <p:nvPr/>
            </p:nvCxnSpPr>
            <p:spPr>
              <a:xfrm>
                <a:off x="4608801" y="3924868"/>
                <a:ext cx="0" cy="82809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grpSp>
      <p:grpSp>
        <p:nvGrpSpPr>
          <p:cNvPr id="42" name="Group 41">
            <a:extLst>
              <a:ext uri="{FF2B5EF4-FFF2-40B4-BE49-F238E27FC236}">
                <a16:creationId xmlns:a16="http://schemas.microsoft.com/office/drawing/2014/main" id="{B92BDBD9-0B4E-427C-8983-CE04E0C6C7C8}"/>
              </a:ext>
            </a:extLst>
          </p:cNvPr>
          <p:cNvGrpSpPr/>
          <p:nvPr/>
        </p:nvGrpSpPr>
        <p:grpSpPr>
          <a:xfrm>
            <a:off x="8258522" y="2041916"/>
            <a:ext cx="1686553" cy="1462229"/>
            <a:chOff x="8258522" y="2070491"/>
            <a:chExt cx="1686553" cy="1462229"/>
          </a:xfrm>
        </p:grpSpPr>
        <p:sp>
          <p:nvSpPr>
            <p:cNvPr id="43" name="TextBox 42">
              <a:extLst>
                <a:ext uri="{FF2B5EF4-FFF2-40B4-BE49-F238E27FC236}">
                  <a16:creationId xmlns:a16="http://schemas.microsoft.com/office/drawing/2014/main" id="{950BC832-B66E-4C0E-998D-637EEEE7AA29}"/>
                </a:ext>
              </a:extLst>
            </p:cNvPr>
            <p:cNvSpPr txBox="1"/>
            <p:nvPr/>
          </p:nvSpPr>
          <p:spPr>
            <a:xfrm>
              <a:off x="8311936" y="2070491"/>
              <a:ext cx="1633139" cy="422405"/>
            </a:xfrm>
            <a:prstGeom prst="rect">
              <a:avLst/>
            </a:prstGeom>
            <a:solidFill>
              <a:schemeClr val="accent3"/>
            </a:solidFill>
          </p:spPr>
          <p:txBody>
            <a:bodyPr wrap="none" lIns="137160" tIns="72000" rIns="137160" bIns="7200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FFFFFF"/>
                  </a:solidFill>
                  <a:effectLst/>
                  <a:uLnTx/>
                  <a:uFillTx/>
                  <a:latin typeface="VIC" panose="00000500000000000000" pitchFamily="2" charset="0"/>
                  <a:ea typeface="+mn-ea"/>
                  <a:cs typeface="Arial" panose="020B0604020202020204" pitchFamily="34" charset="0"/>
                </a:rPr>
                <a:t>We are here</a:t>
              </a:r>
            </a:p>
          </p:txBody>
        </p:sp>
        <p:pic>
          <p:nvPicPr>
            <p:cNvPr id="44" name="Picture 43" descr="A picture containing sitting, computer, computer&#10;&#10;Description automatically generated">
              <a:extLst>
                <a:ext uri="{FF2B5EF4-FFF2-40B4-BE49-F238E27FC236}">
                  <a16:creationId xmlns:a16="http://schemas.microsoft.com/office/drawing/2014/main" id="{0E33D611-8CE4-41B8-B6DE-6B4500138BFE}"/>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8258522" y="2992720"/>
              <a:ext cx="540000" cy="540000"/>
            </a:xfrm>
            <a:prstGeom prst="rect">
              <a:avLst/>
            </a:prstGeom>
            <a:noFill/>
            <a:effectLst>
              <a:outerShdw blurRad="76200" dir="18900000" sy="23000" kx="-1200000" algn="bl" rotWithShape="0">
                <a:prstClr val="black">
                  <a:alpha val="35000"/>
                </a:prstClr>
              </a:outerShdw>
            </a:effectLst>
          </p:spPr>
        </p:pic>
        <p:cxnSp>
          <p:nvCxnSpPr>
            <p:cNvPr id="45" name="Straight Connector 27">
              <a:extLst>
                <a:ext uri="{FF2B5EF4-FFF2-40B4-BE49-F238E27FC236}">
                  <a16:creationId xmlns:a16="http://schemas.microsoft.com/office/drawing/2014/main" id="{784917D4-43B2-412B-8F79-47B7E1FA1676}"/>
                </a:ext>
              </a:extLst>
            </p:cNvPr>
            <p:cNvCxnSpPr>
              <a:cxnSpLocks/>
              <a:stCxn id="43" idx="2"/>
              <a:endCxn id="44" idx="0"/>
            </p:cNvCxnSpPr>
            <p:nvPr/>
          </p:nvCxnSpPr>
          <p:spPr>
            <a:xfrm rot="5400000">
              <a:off x="8578602" y="2442816"/>
              <a:ext cx="499824" cy="599984"/>
            </a:xfrm>
            <a:prstGeom prst="bentConnector3">
              <a:avLst>
                <a:gd name="adj1" fmla="val 50000"/>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14B10113-4950-46BB-85AD-1411501B988A}"/>
              </a:ext>
            </a:extLst>
          </p:cNvPr>
          <p:cNvGrpSpPr/>
          <p:nvPr/>
        </p:nvGrpSpPr>
        <p:grpSpPr>
          <a:xfrm>
            <a:off x="478466" y="2767548"/>
            <a:ext cx="6537634" cy="1957773"/>
            <a:chOff x="417830" y="3721367"/>
            <a:chExt cx="6450013" cy="1957773"/>
          </a:xfrm>
        </p:grpSpPr>
        <p:pic>
          <p:nvPicPr>
            <p:cNvPr id="47" name="Picture 46" descr="A picture containing sitting, computer, computer&#10;&#10;Description automatically generated">
              <a:extLst>
                <a:ext uri="{FF2B5EF4-FFF2-40B4-BE49-F238E27FC236}">
                  <a16:creationId xmlns:a16="http://schemas.microsoft.com/office/drawing/2014/main" id="{9B6E0256-D0E3-4BED-B38B-379848886167}"/>
                </a:ext>
              </a:extLst>
            </p:cNvPr>
            <p:cNvPicPr>
              <a:picLocks noChangeAspect="1"/>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5802965" y="4599140"/>
              <a:ext cx="1064878" cy="1080000"/>
            </a:xfrm>
            <a:prstGeom prst="rect">
              <a:avLst/>
            </a:prstGeom>
            <a:effectLst>
              <a:outerShdw blurRad="63500" dir="7260000" sy="23000" kx="-1200000" algn="bl" rotWithShape="0">
                <a:prstClr val="black">
                  <a:alpha val="40000"/>
                </a:prstClr>
              </a:outerShdw>
            </a:effectLst>
          </p:spPr>
        </p:pic>
        <p:cxnSp>
          <p:nvCxnSpPr>
            <p:cNvPr id="48" name="Connector: Elbow 121">
              <a:extLst>
                <a:ext uri="{FF2B5EF4-FFF2-40B4-BE49-F238E27FC236}">
                  <a16:creationId xmlns:a16="http://schemas.microsoft.com/office/drawing/2014/main" id="{8364B8DC-7BFC-4FA7-964A-DC16AE00D0EB}"/>
                </a:ext>
              </a:extLst>
            </p:cNvPr>
            <p:cNvCxnSpPr>
              <a:cxnSpLocks/>
              <a:stCxn id="47" idx="0"/>
              <a:endCxn id="50" idx="3"/>
            </p:cNvCxnSpPr>
            <p:nvPr/>
          </p:nvCxnSpPr>
          <p:spPr>
            <a:xfrm rot="16200000" flipV="1">
              <a:off x="5114464" y="3378200"/>
              <a:ext cx="405627" cy="2036254"/>
            </a:xfrm>
            <a:prstGeom prst="bentConnector2">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D8C6643C-9C4F-412A-A026-D0D304E6DC0F}"/>
                </a:ext>
              </a:extLst>
            </p:cNvPr>
            <p:cNvGrpSpPr/>
            <p:nvPr/>
          </p:nvGrpSpPr>
          <p:grpSpPr>
            <a:xfrm>
              <a:off x="417830" y="3721367"/>
              <a:ext cx="3881320" cy="944292"/>
              <a:chOff x="417830" y="3721367"/>
              <a:chExt cx="3881320" cy="944292"/>
            </a:xfrm>
          </p:grpSpPr>
          <p:sp>
            <p:nvSpPr>
              <p:cNvPr id="50" name="TextBox 49">
                <a:extLst>
                  <a:ext uri="{FF2B5EF4-FFF2-40B4-BE49-F238E27FC236}">
                    <a16:creationId xmlns:a16="http://schemas.microsoft.com/office/drawing/2014/main" id="{735159E6-87AD-47D2-BD3F-69164E66E988}"/>
                  </a:ext>
                </a:extLst>
              </p:cNvPr>
              <p:cNvSpPr txBox="1"/>
              <p:nvPr/>
            </p:nvSpPr>
            <p:spPr>
              <a:xfrm>
                <a:off x="417830" y="3721367"/>
                <a:ext cx="3881320" cy="944292"/>
              </a:xfrm>
              <a:prstGeom prst="rect">
                <a:avLst/>
              </a:prstGeom>
              <a:noFill/>
            </p:spPr>
            <p:txBody>
              <a:bodyPr wrap="square" lIns="180000" tIns="45720" rIns="180000" bIns="3600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a:ea typeface="+mn-ea"/>
                    <a:cs typeface="+mn-cs"/>
                  </a:rPr>
                  <a:t>Digital cadastre systems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a:ea typeface="+mn-ea"/>
                    <a:cs typeface="+mn-cs"/>
                  </a:rPr>
                  <a:t>Systems to support land administration processes</a:t>
                </a:r>
              </a:p>
            </p:txBody>
          </p:sp>
          <p:cxnSp>
            <p:nvCxnSpPr>
              <p:cNvPr id="51" name="Straight Connector 50">
                <a:extLst>
                  <a:ext uri="{FF2B5EF4-FFF2-40B4-BE49-F238E27FC236}">
                    <a16:creationId xmlns:a16="http://schemas.microsoft.com/office/drawing/2014/main" id="{7A921032-065E-4805-819B-6E2E05A2E138}"/>
                  </a:ext>
                </a:extLst>
              </p:cNvPr>
              <p:cNvCxnSpPr>
                <a:cxnSpLocks/>
              </p:cNvCxnSpPr>
              <p:nvPr/>
            </p:nvCxnSpPr>
            <p:spPr>
              <a:xfrm>
                <a:off x="4294106" y="3751132"/>
                <a:ext cx="0" cy="82809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5463376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4825F-4162-4E12-8F4B-8E4BA1EDB7C7}"/>
              </a:ext>
            </a:extLst>
          </p:cNvPr>
          <p:cNvSpPr>
            <a:spLocks noGrp="1"/>
          </p:cNvSpPr>
          <p:nvPr>
            <p:ph type="title"/>
          </p:nvPr>
        </p:nvSpPr>
        <p:spPr>
          <a:xfrm>
            <a:off x="848412" y="4528"/>
            <a:ext cx="11342832" cy="710125"/>
          </a:xfrm>
        </p:spPr>
        <p:txBody>
          <a:bodyPr/>
          <a:lstStyle/>
          <a:p>
            <a:r>
              <a:rPr lang="en-AU"/>
              <a:t>$100 million in digital transformation projects</a:t>
            </a:r>
          </a:p>
        </p:txBody>
      </p:sp>
      <p:sp>
        <p:nvSpPr>
          <p:cNvPr id="3" name="Content Placeholder 2">
            <a:extLst>
              <a:ext uri="{FF2B5EF4-FFF2-40B4-BE49-F238E27FC236}">
                <a16:creationId xmlns:a16="http://schemas.microsoft.com/office/drawing/2014/main" id="{57BA27C2-8FC5-4B52-B7DC-BB7C9929E132}"/>
              </a:ext>
            </a:extLst>
          </p:cNvPr>
          <p:cNvSpPr>
            <a:spLocks noGrp="1"/>
          </p:cNvSpPr>
          <p:nvPr>
            <p:ph sz="quarter" idx="11"/>
          </p:nvPr>
        </p:nvSpPr>
        <p:spPr>
          <a:xfrm>
            <a:off x="1714546" y="5642710"/>
            <a:ext cx="9821672" cy="1026181"/>
          </a:xfrm>
        </p:spPr>
        <p:txBody>
          <a:bodyPr anchor="ctr">
            <a:noAutofit/>
          </a:bodyPr>
          <a:lstStyle/>
          <a:p>
            <a:pPr marL="0" indent="0">
              <a:lnSpc>
                <a:spcPct val="100000"/>
              </a:lnSpc>
              <a:spcBef>
                <a:spcPts val="0"/>
              </a:spcBef>
              <a:buNone/>
            </a:pPr>
            <a:r>
              <a:rPr lang="en-AU" sz="2400" b="1"/>
              <a:t>SPEAR, Vicmap and other services</a:t>
            </a:r>
          </a:p>
          <a:p>
            <a:pPr marL="0" indent="0">
              <a:lnSpc>
                <a:spcPct val="100000"/>
              </a:lnSpc>
              <a:spcBef>
                <a:spcPts val="0"/>
              </a:spcBef>
              <a:buNone/>
            </a:pPr>
            <a:r>
              <a:rPr lang="en-AU" sz="2000" b="1">
                <a:solidFill>
                  <a:schemeClr val="accent4">
                    <a:lumMod val="75000"/>
                    <a:lumOff val="25000"/>
                  </a:schemeClr>
                </a:solidFill>
              </a:rPr>
              <a:t>Ongoing digital transformation</a:t>
            </a:r>
            <a:r>
              <a:rPr lang="en-AU" sz="2000"/>
              <a:t>; faster and more reliable processing of data; generation of new products and services</a:t>
            </a:r>
          </a:p>
        </p:txBody>
      </p:sp>
      <p:sp>
        <p:nvSpPr>
          <p:cNvPr id="9" name="Content Placeholder 2">
            <a:extLst>
              <a:ext uri="{FF2B5EF4-FFF2-40B4-BE49-F238E27FC236}">
                <a16:creationId xmlns:a16="http://schemas.microsoft.com/office/drawing/2014/main" id="{D8AE72A4-7591-4C62-8804-8B29C426452F}"/>
              </a:ext>
            </a:extLst>
          </p:cNvPr>
          <p:cNvSpPr txBox="1">
            <a:spLocks/>
          </p:cNvSpPr>
          <p:nvPr/>
        </p:nvSpPr>
        <p:spPr>
          <a:xfrm>
            <a:off x="1714546" y="943857"/>
            <a:ext cx="9599999" cy="102321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400" b="1"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Digital cadastre modernisation</a:t>
            </a:r>
            <a:endParaRPr kumimoji="0" lang="en-AU" sz="2400" b="0" i="1"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Arial" panose="020B0604020202020204" pitchFamily="34" charset="0"/>
              </a:rPr>
              <a:t>Digital processing of cadastral plans and surveys</a:t>
            </a:r>
            <a:r>
              <a:rPr kumimoji="0" lang="en-AU" sz="2000" b="0"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 automated maintenance of Vicmap Property; rich content; high spatial accuracy; new products</a:t>
            </a:r>
          </a:p>
        </p:txBody>
      </p:sp>
      <p:sp>
        <p:nvSpPr>
          <p:cNvPr id="10" name="Content Placeholder 2">
            <a:extLst>
              <a:ext uri="{FF2B5EF4-FFF2-40B4-BE49-F238E27FC236}">
                <a16:creationId xmlns:a16="http://schemas.microsoft.com/office/drawing/2014/main" id="{08D2B996-70A7-4571-B2BF-5240F5126173}"/>
              </a:ext>
            </a:extLst>
          </p:cNvPr>
          <p:cNvSpPr txBox="1">
            <a:spLocks/>
          </p:cNvSpPr>
          <p:nvPr/>
        </p:nvSpPr>
        <p:spPr>
          <a:xfrm>
            <a:off x="1714546" y="4484668"/>
            <a:ext cx="9230545" cy="102321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400" b="1"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eComply</a:t>
            </a:r>
            <a:endParaRPr kumimoji="0" lang="en-AU" sz="2000" b="1"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Arial" panose="020B0604020202020204" pitchFamily="34" charset="0"/>
              </a:rPr>
              <a:t>Digital assessment of designs against building codes</a:t>
            </a:r>
            <a:r>
              <a:rPr kumimoji="0" lang="en-AU" sz="2000" b="0"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 more consistent compliance checking; faster approvals</a:t>
            </a:r>
          </a:p>
        </p:txBody>
      </p:sp>
      <p:sp>
        <p:nvSpPr>
          <p:cNvPr id="11" name="Content Placeholder 2">
            <a:extLst>
              <a:ext uri="{FF2B5EF4-FFF2-40B4-BE49-F238E27FC236}">
                <a16:creationId xmlns:a16="http://schemas.microsoft.com/office/drawing/2014/main" id="{7CBF731A-A0C8-4AC8-A556-28AF87C4E3C9}"/>
              </a:ext>
            </a:extLst>
          </p:cNvPr>
          <p:cNvSpPr txBox="1">
            <a:spLocks/>
          </p:cNvSpPr>
          <p:nvPr/>
        </p:nvSpPr>
        <p:spPr>
          <a:xfrm>
            <a:off x="1714546" y="3293282"/>
            <a:ext cx="9599999" cy="1023220"/>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400" b="1"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Faster subdivision examination</a:t>
            </a:r>
            <a:endParaRPr kumimoji="0" lang="en-AU" sz="2000" b="1"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Arial" panose="020B0604020202020204" pitchFamily="34" charset="0"/>
              </a:rPr>
              <a:t>Digital examination of subdivisions</a:t>
            </a:r>
            <a:r>
              <a:rPr kumimoji="0" lang="en-AU" sz="2000" b="0"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 enhance integrity of the cadastre; more consistent processes; faster registration timeframes</a:t>
            </a:r>
          </a:p>
        </p:txBody>
      </p:sp>
      <p:sp>
        <p:nvSpPr>
          <p:cNvPr id="12" name="Content Placeholder 2">
            <a:extLst>
              <a:ext uri="{FF2B5EF4-FFF2-40B4-BE49-F238E27FC236}">
                <a16:creationId xmlns:a16="http://schemas.microsoft.com/office/drawing/2014/main" id="{2CD5DD9A-9953-4084-A373-F6CE57A9747A}"/>
              </a:ext>
            </a:extLst>
          </p:cNvPr>
          <p:cNvSpPr txBox="1">
            <a:spLocks/>
          </p:cNvSpPr>
          <p:nvPr/>
        </p:nvSpPr>
        <p:spPr>
          <a:xfrm>
            <a:off x="1714546" y="2089604"/>
            <a:ext cx="10117236" cy="1023218"/>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400" b="1"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ePlan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AU" sz="2000" b="1" i="0" u="none" strike="noStrike" kern="1200" cap="none" spc="0" normalizeH="0" baseline="0" noProof="0">
                <a:ln>
                  <a:noFill/>
                </a:ln>
                <a:solidFill>
                  <a:srgbClr val="100249">
                    <a:lumMod val="75000"/>
                    <a:lumOff val="25000"/>
                  </a:srgbClr>
                </a:solidFill>
                <a:effectLst/>
                <a:uLnTx/>
                <a:uFillTx/>
                <a:latin typeface="VIC" panose="00000500000000000000" pitchFamily="2" charset="0"/>
                <a:ea typeface="+mn-ea"/>
                <a:cs typeface="Arial" panose="020B0604020202020204" pitchFamily="34" charset="0"/>
              </a:rPr>
              <a:t>Digital encoding and exchange of cadastral information</a:t>
            </a:r>
            <a:r>
              <a:rPr kumimoji="0" lang="en-AU" sz="2000" b="0" i="0" u="none" strike="noStrike" kern="1200" cap="none" spc="0" normalizeH="0" baseline="0" noProof="0">
                <a:ln>
                  <a:noFill/>
                </a:ln>
                <a:solidFill>
                  <a:srgbClr val="000000"/>
                </a:solidFill>
                <a:effectLst/>
                <a:uLnTx/>
                <a:uFillTx/>
                <a:latin typeface="VIC" panose="00000500000000000000" pitchFamily="2" charset="0"/>
                <a:ea typeface="+mn-ea"/>
                <a:cs typeface="Arial" panose="020B0604020202020204" pitchFamily="34" charset="0"/>
              </a:rPr>
              <a:t>; pre-population of data; automatic validation; supporting CAD file formats; progress towards 3D</a:t>
            </a:r>
          </a:p>
        </p:txBody>
      </p:sp>
      <p:pic>
        <p:nvPicPr>
          <p:cNvPr id="18" name="Graphic 17" descr="House with solid fill">
            <a:extLst>
              <a:ext uri="{FF2B5EF4-FFF2-40B4-BE49-F238E27FC236}">
                <a16:creationId xmlns:a16="http://schemas.microsoft.com/office/drawing/2014/main" id="{B6327B89-9D9C-4714-8012-A408E3A314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1327" y="4380224"/>
            <a:ext cx="1023219" cy="1023219"/>
          </a:xfrm>
          <a:prstGeom prst="rect">
            <a:avLst/>
          </a:prstGeom>
        </p:spPr>
      </p:pic>
      <p:pic>
        <p:nvPicPr>
          <p:cNvPr id="15" name="Graphic 14" descr="Map with pin with solid fill">
            <a:extLst>
              <a:ext uri="{FF2B5EF4-FFF2-40B4-BE49-F238E27FC236}">
                <a16:creationId xmlns:a16="http://schemas.microsoft.com/office/drawing/2014/main" id="{D99216DB-96FD-4DAD-8B0A-7E445E17040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01017" y="792018"/>
            <a:ext cx="1123839" cy="1123839"/>
          </a:xfrm>
          <a:prstGeom prst="rect">
            <a:avLst/>
          </a:prstGeom>
        </p:spPr>
      </p:pic>
      <p:pic>
        <p:nvPicPr>
          <p:cNvPr id="20" name="Graphic 19" descr="Clipboard Partially Checked with solid fill">
            <a:extLst>
              <a:ext uri="{FF2B5EF4-FFF2-40B4-BE49-F238E27FC236}">
                <a16:creationId xmlns:a16="http://schemas.microsoft.com/office/drawing/2014/main" id="{D04D6120-DE2A-4A53-90E7-4186235E561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01017" y="3216131"/>
            <a:ext cx="1123839" cy="1123839"/>
          </a:xfrm>
          <a:prstGeom prst="rect">
            <a:avLst/>
          </a:prstGeom>
        </p:spPr>
      </p:pic>
      <p:pic>
        <p:nvPicPr>
          <p:cNvPr id="28" name="Graphic 27" descr="Continuous Improvement with solid fill">
            <a:extLst>
              <a:ext uri="{FF2B5EF4-FFF2-40B4-BE49-F238E27FC236}">
                <a16:creationId xmlns:a16="http://schemas.microsoft.com/office/drawing/2014/main" id="{123941E7-8BDE-4C2F-B183-3DB166BA7ED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50339" y="5443697"/>
            <a:ext cx="1225194" cy="1225194"/>
          </a:xfrm>
          <a:prstGeom prst="rect">
            <a:avLst/>
          </a:prstGeom>
        </p:spPr>
      </p:pic>
      <p:pic>
        <p:nvPicPr>
          <p:cNvPr id="5" name="Picture 4" descr="Icon&#10;&#10;Description automatically generated">
            <a:extLst>
              <a:ext uri="{FF2B5EF4-FFF2-40B4-BE49-F238E27FC236}">
                <a16:creationId xmlns:a16="http://schemas.microsoft.com/office/drawing/2014/main" id="{4E421556-0DBA-48DF-A4D2-8E590602030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61317" y="2064950"/>
            <a:ext cx="1508779" cy="1005853"/>
          </a:xfrm>
          <a:prstGeom prst="rect">
            <a:avLst/>
          </a:prstGeom>
        </p:spPr>
      </p:pic>
    </p:spTree>
    <p:extLst>
      <p:ext uri="{BB962C8B-B14F-4D97-AF65-F5344CB8AC3E}">
        <p14:creationId xmlns:p14="http://schemas.microsoft.com/office/powerpoint/2010/main" val="33455239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090879BB-C5AE-4704-AB92-B4123E44FBCF}"/>
              </a:ext>
            </a:extLst>
          </p:cNvPr>
          <p:cNvCxnSpPr>
            <a:cxnSpLocks/>
          </p:cNvCxnSpPr>
          <p:nvPr/>
        </p:nvCxnSpPr>
        <p:spPr>
          <a:xfrm flipV="1">
            <a:off x="5486400" y="4274820"/>
            <a:ext cx="2026920" cy="137837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8818048-0DCD-420F-AD96-65E00C7A6066}"/>
              </a:ext>
            </a:extLst>
          </p:cNvPr>
          <p:cNvCxnSpPr>
            <a:cxnSpLocks/>
          </p:cNvCxnSpPr>
          <p:nvPr/>
        </p:nvCxnSpPr>
        <p:spPr>
          <a:xfrm>
            <a:off x="3886200" y="2122027"/>
            <a:ext cx="3215640" cy="971693"/>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5" name="Title 3">
            <a:extLst>
              <a:ext uri="{FF2B5EF4-FFF2-40B4-BE49-F238E27FC236}">
                <a16:creationId xmlns:a16="http://schemas.microsoft.com/office/drawing/2014/main" id="{95E7402B-0536-4833-9C34-0D7A29D9F27C}"/>
              </a:ext>
            </a:extLst>
          </p:cNvPr>
          <p:cNvSpPr txBox="1">
            <a:spLocks/>
          </p:cNvSpPr>
          <p:nvPr/>
        </p:nvSpPr>
        <p:spPr>
          <a:xfrm>
            <a:off x="1768404" y="5396725"/>
            <a:ext cx="3829051" cy="981075"/>
          </a:xfrm>
          <a:prstGeom prst="rect">
            <a:avLst/>
          </a:prstGeom>
        </p:spPr>
        <p:txBody>
          <a:bodyPr vert="horz" lIns="91440" tIns="45720" rIns="91440" bIns="45720" rtlCol="0" anchor="ctr">
            <a:noAutofit/>
          </a:bodyPr>
          <a:lstStyle>
            <a:lvl1pPr algn="l" defTabSz="914400" rtl="0" eaLnBrk="1" latinLnBrk="0" hangingPunct="1">
              <a:lnSpc>
                <a:spcPct val="100000"/>
              </a:lnSpc>
              <a:spcBef>
                <a:spcPct val="0"/>
              </a:spcBef>
              <a:spcAft>
                <a:spcPts val="0"/>
              </a:spcAft>
              <a:buNone/>
              <a:defRPr sz="4400" kern="1200">
                <a:solidFill>
                  <a:schemeClr val="bg1"/>
                </a:solidFill>
                <a:latin typeface="VIC" panose="00000500000000000000" pitchFamily="2" charset="0"/>
                <a:ea typeface="+mj-ea"/>
                <a:cs typeface="Arial" panose="020B0604020202020204" pitchFamily="34"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AU" sz="6000" b="1" i="0" u="none" strike="noStrike" kern="1200" cap="none" spc="150" normalizeH="0" baseline="0" noProof="0">
                <a:ln>
                  <a:noFill/>
                </a:ln>
                <a:solidFill>
                  <a:srgbClr val="00B5AF"/>
                </a:solidFill>
                <a:effectLst/>
                <a:uLnTx/>
                <a:uFillTx/>
                <a:latin typeface="VIC" panose="00000500000000000000" pitchFamily="2" charset="0"/>
                <a:ea typeface="+mj-ea"/>
                <a:cs typeface="Arial" panose="020B0604020202020204" pitchFamily="34" charset="0"/>
              </a:rPr>
              <a:t>strategy</a:t>
            </a:r>
          </a:p>
        </p:txBody>
      </p:sp>
      <p:sp>
        <p:nvSpPr>
          <p:cNvPr id="2" name="Oval 1">
            <a:extLst>
              <a:ext uri="{FF2B5EF4-FFF2-40B4-BE49-F238E27FC236}">
                <a16:creationId xmlns:a16="http://schemas.microsoft.com/office/drawing/2014/main" id="{CB1652CE-6563-45D5-8DE0-4D84B54F4FA2}"/>
              </a:ext>
            </a:extLst>
          </p:cNvPr>
          <p:cNvSpPr/>
          <p:nvPr/>
        </p:nvSpPr>
        <p:spPr>
          <a:xfrm>
            <a:off x="1609725" y="714375"/>
            <a:ext cx="2379345" cy="2379345"/>
          </a:xfrm>
          <a:prstGeom prst="ellipse">
            <a:avLst/>
          </a:prstGeom>
          <a:solidFill>
            <a:srgbClr val="100249"/>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32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context</a:t>
            </a:r>
          </a:p>
        </p:txBody>
      </p:sp>
      <p:sp>
        <p:nvSpPr>
          <p:cNvPr id="6" name="Oval 5">
            <a:extLst>
              <a:ext uri="{FF2B5EF4-FFF2-40B4-BE49-F238E27FC236}">
                <a16:creationId xmlns:a16="http://schemas.microsoft.com/office/drawing/2014/main" id="{65263383-C622-44C2-89DC-7606D0C464F2}"/>
              </a:ext>
            </a:extLst>
          </p:cNvPr>
          <p:cNvSpPr/>
          <p:nvPr/>
        </p:nvSpPr>
        <p:spPr>
          <a:xfrm>
            <a:off x="6934200" y="1285875"/>
            <a:ext cx="4152900" cy="4152900"/>
          </a:xfrm>
          <a:prstGeom prst="ellipse">
            <a:avLst/>
          </a:prstGeom>
          <a:solidFill>
            <a:srgbClr val="100249"/>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48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discovery</a:t>
            </a:r>
          </a:p>
        </p:txBody>
      </p:sp>
      <p:pic>
        <p:nvPicPr>
          <p:cNvPr id="15" name="Picture 14" descr="A picture containing sitting, computer, computer&#10;&#10;Description automatically generated">
            <a:extLst>
              <a:ext uri="{FF2B5EF4-FFF2-40B4-BE49-F238E27FC236}">
                <a16:creationId xmlns:a16="http://schemas.microsoft.com/office/drawing/2014/main" id="{ADE86A25-FB7A-408D-B565-74A41CDB6E06}"/>
              </a:ext>
            </a:extLst>
          </p:cNvPr>
          <p:cNvPicPr>
            <a:picLocks noChangeAspect="1"/>
          </p:cNvPicPr>
          <p:nvPr/>
        </p:nvPicPr>
        <p:blipFill>
          <a:blip r:embed="rId3" cstate="print">
            <a:duotone>
              <a:schemeClr val="accent5">
                <a:shade val="45000"/>
                <a:satMod val="135000"/>
              </a:schemeClr>
              <a:prstClr val="white"/>
            </a:duotone>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890128" y="5132487"/>
            <a:ext cx="1041418" cy="1041418"/>
          </a:xfrm>
          <a:prstGeom prst="rect">
            <a:avLst/>
          </a:prstGeom>
          <a:effectLst/>
        </p:spPr>
      </p:pic>
      <p:sp>
        <p:nvSpPr>
          <p:cNvPr id="28" name="TextBox 27">
            <a:extLst>
              <a:ext uri="{FF2B5EF4-FFF2-40B4-BE49-F238E27FC236}">
                <a16:creationId xmlns:a16="http://schemas.microsoft.com/office/drawing/2014/main" id="{EF0A52D0-BD71-4E63-BD1F-677300320A7F}"/>
              </a:ext>
            </a:extLst>
          </p:cNvPr>
          <p:cNvSpPr txBox="1"/>
          <p:nvPr/>
        </p:nvSpPr>
        <p:spPr>
          <a:xfrm>
            <a:off x="5923472" y="620029"/>
            <a:ext cx="235673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32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milestones</a:t>
            </a:r>
          </a:p>
        </p:txBody>
      </p:sp>
      <p:sp>
        <p:nvSpPr>
          <p:cNvPr id="29" name="TextBox 28">
            <a:extLst>
              <a:ext uri="{FF2B5EF4-FFF2-40B4-BE49-F238E27FC236}">
                <a16:creationId xmlns:a16="http://schemas.microsoft.com/office/drawing/2014/main" id="{103FC75D-4497-4D7A-AAC5-CF34E90EF363}"/>
              </a:ext>
            </a:extLst>
          </p:cNvPr>
          <p:cNvSpPr txBox="1"/>
          <p:nvPr/>
        </p:nvSpPr>
        <p:spPr>
          <a:xfrm>
            <a:off x="8645455" y="5438775"/>
            <a:ext cx="3215708" cy="120032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36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user requirements</a:t>
            </a:r>
          </a:p>
        </p:txBody>
      </p:sp>
      <p:sp>
        <p:nvSpPr>
          <p:cNvPr id="30" name="TextBox 29">
            <a:extLst>
              <a:ext uri="{FF2B5EF4-FFF2-40B4-BE49-F238E27FC236}">
                <a16:creationId xmlns:a16="http://schemas.microsoft.com/office/drawing/2014/main" id="{2A50AE20-3FBF-4D6E-AEF6-9F9DE5871587}"/>
              </a:ext>
            </a:extLst>
          </p:cNvPr>
          <p:cNvSpPr txBox="1"/>
          <p:nvPr/>
        </p:nvSpPr>
        <p:spPr>
          <a:xfrm>
            <a:off x="6394741" y="5192043"/>
            <a:ext cx="245532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critical dependencies</a:t>
            </a:r>
          </a:p>
        </p:txBody>
      </p:sp>
      <p:sp>
        <p:nvSpPr>
          <p:cNvPr id="31" name="TextBox 30">
            <a:extLst>
              <a:ext uri="{FF2B5EF4-FFF2-40B4-BE49-F238E27FC236}">
                <a16:creationId xmlns:a16="http://schemas.microsoft.com/office/drawing/2014/main" id="{C5678C6A-AB3D-4C7A-A80E-2CCF66D8CF61}"/>
              </a:ext>
            </a:extLst>
          </p:cNvPr>
          <p:cNvSpPr txBox="1"/>
          <p:nvPr/>
        </p:nvSpPr>
        <p:spPr>
          <a:xfrm>
            <a:off x="8851364" y="452735"/>
            <a:ext cx="2501344" cy="83314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barriers to adoption</a:t>
            </a:r>
          </a:p>
        </p:txBody>
      </p:sp>
      <p:sp>
        <p:nvSpPr>
          <p:cNvPr id="32" name="TextBox 31">
            <a:extLst>
              <a:ext uri="{FF2B5EF4-FFF2-40B4-BE49-F238E27FC236}">
                <a16:creationId xmlns:a16="http://schemas.microsoft.com/office/drawing/2014/main" id="{2533DD4A-55FC-4781-A774-9B3A462BC516}"/>
              </a:ext>
            </a:extLst>
          </p:cNvPr>
          <p:cNvSpPr txBox="1"/>
          <p:nvPr/>
        </p:nvSpPr>
        <p:spPr>
          <a:xfrm>
            <a:off x="10699295" y="1681965"/>
            <a:ext cx="1371600" cy="120032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workforce culture and profile</a:t>
            </a:r>
          </a:p>
        </p:txBody>
      </p:sp>
      <p:sp>
        <p:nvSpPr>
          <p:cNvPr id="33" name="TextBox 32">
            <a:extLst>
              <a:ext uri="{FF2B5EF4-FFF2-40B4-BE49-F238E27FC236}">
                <a16:creationId xmlns:a16="http://schemas.microsoft.com/office/drawing/2014/main" id="{F647EC47-DB6F-49B2-B669-933FB0BFFD5F}"/>
              </a:ext>
            </a:extLst>
          </p:cNvPr>
          <p:cNvSpPr txBox="1"/>
          <p:nvPr/>
        </p:nvSpPr>
        <p:spPr>
          <a:xfrm>
            <a:off x="5246043" y="3374399"/>
            <a:ext cx="1354858"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32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vision</a:t>
            </a:r>
          </a:p>
        </p:txBody>
      </p:sp>
      <p:sp>
        <p:nvSpPr>
          <p:cNvPr id="35" name="TextBox 34">
            <a:extLst>
              <a:ext uri="{FF2B5EF4-FFF2-40B4-BE49-F238E27FC236}">
                <a16:creationId xmlns:a16="http://schemas.microsoft.com/office/drawing/2014/main" id="{C7FE8EE9-1158-48F3-9516-BA41B69C69EF}"/>
              </a:ext>
            </a:extLst>
          </p:cNvPr>
          <p:cNvSpPr txBox="1"/>
          <p:nvPr/>
        </p:nvSpPr>
        <p:spPr>
          <a:xfrm>
            <a:off x="6066228" y="1767571"/>
            <a:ext cx="140264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a:ln>
                  <a:noFill/>
                </a:ln>
                <a:solidFill>
                  <a:srgbClr val="FFFFFF"/>
                </a:solidFill>
                <a:effectLst/>
                <a:uLnTx/>
                <a:uFillTx/>
                <a:latin typeface="VIC Medium" panose="00000600000000000000" pitchFamily="2" charset="0"/>
                <a:ea typeface="+mn-ea"/>
                <a:cs typeface="+mn-cs"/>
              </a:rPr>
              <a:t>standards</a:t>
            </a:r>
          </a:p>
        </p:txBody>
      </p:sp>
    </p:spTree>
    <p:extLst>
      <p:ext uri="{BB962C8B-B14F-4D97-AF65-F5344CB8AC3E}">
        <p14:creationId xmlns:p14="http://schemas.microsoft.com/office/powerpoint/2010/main" val="17770087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pic>
        <p:nvPicPr>
          <p:cNvPr id="16" name="Picture 15" descr="Diagram&#10;&#10;Description automatically generated">
            <a:extLst>
              <a:ext uri="{FF2B5EF4-FFF2-40B4-BE49-F238E27FC236}">
                <a16:creationId xmlns:a16="http://schemas.microsoft.com/office/drawing/2014/main" id="{7EDE6A76-96BA-4925-A565-2846E082A445}"/>
              </a:ext>
            </a:extLst>
          </p:cNvPr>
          <p:cNvPicPr>
            <a:picLocks noChangeAspect="1"/>
          </p:cNvPicPr>
          <p:nvPr/>
        </p:nvPicPr>
        <p:blipFill rotWithShape="1">
          <a:blip r:embed="rId3">
            <a:extLst>
              <a:ext uri="{28A0092B-C50C-407E-A947-70E740481C1C}">
                <a14:useLocalDpi xmlns:a14="http://schemas.microsoft.com/office/drawing/2010/main" val="0"/>
              </a:ext>
            </a:extLst>
          </a:blip>
          <a:srcRect b="10048"/>
          <a:stretch/>
        </p:blipFill>
        <p:spPr>
          <a:xfrm>
            <a:off x="7014238" y="4436062"/>
            <a:ext cx="4585286" cy="2298246"/>
          </a:xfrm>
          <a:prstGeom prst="rect">
            <a:avLst/>
          </a:prstGeom>
        </p:spPr>
      </p:pic>
      <p:sp>
        <p:nvSpPr>
          <p:cNvPr id="2" name="Title 1">
            <a:extLst>
              <a:ext uri="{FF2B5EF4-FFF2-40B4-BE49-F238E27FC236}">
                <a16:creationId xmlns:a16="http://schemas.microsoft.com/office/drawing/2014/main" id="{EDD985A4-634A-4380-B884-B9A98D283BAC}"/>
              </a:ext>
            </a:extLst>
          </p:cNvPr>
          <p:cNvSpPr>
            <a:spLocks noGrp="1"/>
          </p:cNvSpPr>
          <p:nvPr>
            <p:ph type="title"/>
          </p:nvPr>
        </p:nvSpPr>
        <p:spPr>
          <a:xfrm>
            <a:off x="676273" y="4528"/>
            <a:ext cx="10923251" cy="710125"/>
          </a:xfrm>
        </p:spPr>
        <p:txBody>
          <a:bodyPr/>
          <a:lstStyle/>
          <a:p>
            <a:r>
              <a:rPr lang="en-US"/>
              <a:t>Discovery phase</a:t>
            </a:r>
            <a:endParaRPr lang="en-AU"/>
          </a:p>
        </p:txBody>
      </p:sp>
      <p:sp>
        <p:nvSpPr>
          <p:cNvPr id="32" name="Content Placeholder 2">
            <a:extLst>
              <a:ext uri="{FF2B5EF4-FFF2-40B4-BE49-F238E27FC236}">
                <a16:creationId xmlns:a16="http://schemas.microsoft.com/office/drawing/2014/main" id="{807B36A1-2AD3-484B-B6FF-F657FBA5E6FA}"/>
              </a:ext>
            </a:extLst>
          </p:cNvPr>
          <p:cNvSpPr txBox="1">
            <a:spLocks/>
          </p:cNvSpPr>
          <p:nvPr/>
        </p:nvSpPr>
        <p:spPr>
          <a:xfrm>
            <a:off x="196266" y="960451"/>
            <a:ext cx="9938335" cy="5649899"/>
          </a:xfrm>
          <a:prstGeom prst="rect">
            <a:avLst/>
          </a:prstGeom>
          <a:noFill/>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2400" marR="0" lvl="1" indent="-2509838" algn="l" defTabSz="914400" rtl="0" eaLnBrk="1" fontAlgn="auto" latinLnBrk="0" hangingPunct="1">
              <a:lnSpc>
                <a:spcPct val="120000"/>
              </a:lnSpc>
              <a:spcBef>
                <a:spcPts val="500"/>
              </a:spcBef>
              <a:spcAft>
                <a:spcPts val="0"/>
              </a:spcAft>
              <a:buClrTx/>
              <a:buSzTx/>
              <a:buFont typeface="Arial" panose="020B0604020202020204" pitchFamily="34" charset="0"/>
              <a:buNone/>
              <a:tabLst>
                <a:tab pos="2692400" algn="l"/>
              </a:tabLst>
              <a:defRPr/>
            </a:pPr>
            <a:r>
              <a:rPr kumimoji="0" lang="en-GB" sz="3200" b="1"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Who did we talk to?</a:t>
            </a:r>
          </a:p>
          <a:p>
            <a:pPr marL="628650" marR="0" lvl="1" indent="-446088"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Over 200 stakeholders from various domains</a:t>
            </a:r>
          </a:p>
          <a:p>
            <a:pPr marL="628650" marR="0" lvl="1" indent="-446088"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Cadastral surveying, major infrastructure projects, development, local government, utilities, academia</a:t>
            </a:r>
          </a:p>
          <a:p>
            <a:pPr marL="2692400" marR="0" lvl="1" indent="-2509838" algn="l" defTabSz="914400" rtl="0" eaLnBrk="1" fontAlgn="auto" latinLnBrk="0" hangingPunct="1">
              <a:lnSpc>
                <a:spcPct val="120000"/>
              </a:lnSpc>
              <a:spcBef>
                <a:spcPts val="500"/>
              </a:spcBef>
              <a:spcAft>
                <a:spcPts val="0"/>
              </a:spcAft>
              <a:buClrTx/>
              <a:buSzTx/>
              <a:buFont typeface="Arial" panose="020B0604020202020204" pitchFamily="34" charset="0"/>
              <a:buNone/>
              <a:tabLst>
                <a:tab pos="2692400" algn="l"/>
              </a:tabLst>
              <a:defRPr/>
            </a:pPr>
            <a:endParaRPr kumimoji="0" lang="en-GB" sz="3200"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endParaRPr>
          </a:p>
          <a:p>
            <a:pPr marL="182563" marR="0" lvl="1" indent="0" algn="l" defTabSz="914400" rtl="0" eaLnBrk="1" fontAlgn="auto" latinLnBrk="0" hangingPunct="1">
              <a:lnSpc>
                <a:spcPct val="120000"/>
              </a:lnSpc>
              <a:spcBef>
                <a:spcPts val="500"/>
              </a:spcBef>
              <a:spcAft>
                <a:spcPts val="0"/>
              </a:spcAft>
              <a:buClrTx/>
              <a:buSzTx/>
              <a:buFont typeface="Arial" panose="020B0604020202020204" pitchFamily="34" charset="0"/>
              <a:buNone/>
              <a:tabLst>
                <a:tab pos="896938" algn="l"/>
              </a:tabLst>
              <a:defRPr/>
            </a:pPr>
            <a:r>
              <a:rPr kumimoji="0" lang="en-GB" sz="3200" b="1"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What did we capture?</a:t>
            </a:r>
          </a:p>
          <a:p>
            <a:pPr marL="628650" marR="0" lvl="2" indent="-355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Issues and implications of digital transformation</a:t>
            </a:r>
          </a:p>
          <a:p>
            <a:pPr marL="628650" marR="0" lvl="2" indent="-355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Opportunities and challenges</a:t>
            </a:r>
          </a:p>
          <a:p>
            <a:pPr marL="628650" marR="0" lvl="2" indent="-355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Stakeholder requirements</a:t>
            </a:r>
          </a:p>
          <a:p>
            <a:pPr marL="628650" marR="0" lvl="2" indent="-355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Needed capability and culture</a:t>
            </a:r>
          </a:p>
          <a:p>
            <a:pPr marL="628650" marR="0" lvl="2" indent="-355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tab pos="628650" algn="l"/>
              </a:tabLst>
              <a:defRPr/>
            </a:pPr>
            <a:r>
              <a:rPr kumimoji="0" lang="en-GB" sz="2400" b="0" i="0" u="none" strike="noStrike" kern="1200" cap="none" spc="0" normalizeH="0" baseline="0" noProof="0">
                <a:ln>
                  <a:noFill/>
                </a:ln>
                <a:solidFill>
                  <a:srgbClr val="100249"/>
                </a:solidFill>
                <a:effectLst/>
                <a:uLnTx/>
                <a:uFillTx/>
                <a:latin typeface="VIC Medium" panose="00000600000000000000" pitchFamily="2" charset="0"/>
                <a:ea typeface="+mn-lt"/>
                <a:cs typeface="Calibri" panose="020F0502020204030204"/>
              </a:rPr>
              <a:t>Critical dependencies</a:t>
            </a:r>
          </a:p>
        </p:txBody>
      </p:sp>
      <p:sp>
        <p:nvSpPr>
          <p:cNvPr id="4" name="Rectangle 3">
            <a:extLst>
              <a:ext uri="{FF2B5EF4-FFF2-40B4-BE49-F238E27FC236}">
                <a16:creationId xmlns:a16="http://schemas.microsoft.com/office/drawing/2014/main" id="{FCA3DD34-BFC5-47CC-B3DA-B4387C054D78}"/>
              </a:ext>
            </a:extLst>
          </p:cNvPr>
          <p:cNvSpPr/>
          <p:nvPr/>
        </p:nvSpPr>
        <p:spPr>
          <a:xfrm>
            <a:off x="5503178" y="6400800"/>
            <a:ext cx="1199002" cy="439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Graphic 4" descr="Group brainstorm outline">
            <a:extLst>
              <a:ext uri="{FF2B5EF4-FFF2-40B4-BE49-F238E27FC236}">
                <a16:creationId xmlns:a16="http://schemas.microsoft.com/office/drawing/2014/main" id="{07B3F8D7-BD8A-4B2A-88D2-A27FA0528F55}"/>
              </a:ext>
            </a:extLst>
          </p:cNvPr>
          <p:cNvPicPr>
            <a:picLocks noChangeAspect="1"/>
          </p:cNvPicPr>
          <p:nvPr/>
        </p:nvPicPr>
        <p:blipFill rotWithShape="1">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b="6661"/>
          <a:stretch/>
        </p:blipFill>
        <p:spPr>
          <a:xfrm>
            <a:off x="9715501" y="1308104"/>
            <a:ext cx="1861134" cy="1737174"/>
          </a:xfrm>
          <a:prstGeom prst="rect">
            <a:avLst/>
          </a:prstGeom>
        </p:spPr>
      </p:pic>
      <p:cxnSp>
        <p:nvCxnSpPr>
          <p:cNvPr id="7" name="Straight Connector 6">
            <a:extLst>
              <a:ext uri="{FF2B5EF4-FFF2-40B4-BE49-F238E27FC236}">
                <a16:creationId xmlns:a16="http://schemas.microsoft.com/office/drawing/2014/main" id="{E7CA02A0-2EFE-422B-93DF-FBA553478C8B}"/>
              </a:ext>
            </a:extLst>
          </p:cNvPr>
          <p:cNvCxnSpPr>
            <a:cxnSpLocks/>
            <a:stCxn id="5" idx="2"/>
          </p:cNvCxnSpPr>
          <p:nvPr/>
        </p:nvCxnSpPr>
        <p:spPr>
          <a:xfrm flipH="1">
            <a:off x="10636543" y="3045278"/>
            <a:ext cx="9525" cy="161244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FA8920D-7680-4811-9000-9502829837AE}"/>
              </a:ext>
            </a:extLst>
          </p:cNvPr>
          <p:cNvCxnSpPr/>
          <p:nvPr/>
        </p:nvCxnSpPr>
        <p:spPr>
          <a:xfrm>
            <a:off x="9715501" y="3054938"/>
            <a:ext cx="1884023"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5009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picture containing grass, mountain, outdoor, sky&#10;&#10;Description automatically generated">
            <a:extLst>
              <a:ext uri="{FF2B5EF4-FFF2-40B4-BE49-F238E27FC236}">
                <a16:creationId xmlns:a16="http://schemas.microsoft.com/office/drawing/2014/main" id="{6298DF47-8011-4138-B640-F6E3DEA94490}"/>
              </a:ext>
            </a:extLst>
          </p:cNvPr>
          <p:cNvPicPr>
            <a:picLocks noChangeAspect="1"/>
          </p:cNvPicPr>
          <p:nvPr/>
        </p:nvPicPr>
        <p:blipFill rotWithShape="1">
          <a:blip r:embed="rId3">
            <a:extLst>
              <a:ext uri="{28A0092B-C50C-407E-A947-70E740481C1C}">
                <a14:useLocalDpi xmlns:a14="http://schemas.microsoft.com/office/drawing/2010/main" val="0"/>
              </a:ext>
            </a:extLst>
          </a:blip>
          <a:srcRect t="6027" b="9598"/>
          <a:stretch/>
        </p:blipFill>
        <p:spPr>
          <a:xfrm>
            <a:off x="-756" y="-4528"/>
            <a:ext cx="12192000" cy="6858000"/>
          </a:xfrm>
          <a:prstGeom prst="rect">
            <a:avLst/>
          </a:prstGeom>
        </p:spPr>
      </p:pic>
      <p:sp>
        <p:nvSpPr>
          <p:cNvPr id="2" name="Title 1">
            <a:extLst>
              <a:ext uri="{FF2B5EF4-FFF2-40B4-BE49-F238E27FC236}">
                <a16:creationId xmlns:a16="http://schemas.microsoft.com/office/drawing/2014/main" id="{1F1A61A2-24B5-4ACA-A219-6A734D164554}"/>
              </a:ext>
            </a:extLst>
          </p:cNvPr>
          <p:cNvSpPr>
            <a:spLocks noGrp="1"/>
          </p:cNvSpPr>
          <p:nvPr>
            <p:ph type="title"/>
          </p:nvPr>
        </p:nvSpPr>
        <p:spPr/>
        <p:txBody>
          <a:bodyPr/>
          <a:lstStyle/>
          <a:p>
            <a:r>
              <a:rPr lang="en-AU"/>
              <a:t>Strategic horizons</a:t>
            </a:r>
          </a:p>
        </p:txBody>
      </p:sp>
      <p:sp>
        <p:nvSpPr>
          <p:cNvPr id="7" name="Content Placeholder 2">
            <a:extLst>
              <a:ext uri="{FF2B5EF4-FFF2-40B4-BE49-F238E27FC236}">
                <a16:creationId xmlns:a16="http://schemas.microsoft.com/office/drawing/2014/main" id="{345BDCF2-5864-4CAD-9BC4-85690CD8FB1F}"/>
              </a:ext>
            </a:extLst>
          </p:cNvPr>
          <p:cNvSpPr>
            <a:spLocks noGrp="1"/>
          </p:cNvSpPr>
          <p:nvPr>
            <p:ph sz="quarter" idx="11"/>
          </p:nvPr>
        </p:nvSpPr>
        <p:spPr>
          <a:xfrm>
            <a:off x="349249" y="1079500"/>
            <a:ext cx="4485641" cy="4203700"/>
          </a:xfrm>
          <a:solidFill>
            <a:srgbClr val="1B175D">
              <a:alpha val="90980"/>
            </a:srgbClr>
          </a:solidFill>
          <a:ln w="28575">
            <a:solidFill>
              <a:srgbClr val="66D1CB"/>
            </a:solidFill>
          </a:ln>
        </p:spPr>
        <p:txBody>
          <a:bodyPr wrap="square" lIns="288000" tIns="180000" rIns="48000" anchor="t">
            <a:noAutofit/>
          </a:bodyPr>
          <a:lstStyle/>
          <a:p>
            <a:pPr marL="0" indent="0" defTabSz="914377">
              <a:lnSpc>
                <a:spcPct val="100000"/>
              </a:lnSpc>
              <a:buNone/>
            </a:pPr>
            <a:r>
              <a:rPr lang="en-AU" b="1">
                <a:solidFill>
                  <a:srgbClr val="9CD9E0"/>
                </a:solidFill>
                <a:ea typeface="Lato" panose="020F0502020204030203" pitchFamily="34" charset="0"/>
                <a:cs typeface="Lato" panose="020F0502020204030203" pitchFamily="34" charset="0"/>
              </a:rPr>
              <a:t>Horizon 1</a:t>
            </a:r>
          </a:p>
          <a:p>
            <a:pPr marL="0" indent="0" defTabSz="914377">
              <a:lnSpc>
                <a:spcPct val="100000"/>
              </a:lnSpc>
              <a:spcAft>
                <a:spcPts val="1800"/>
              </a:spcAft>
              <a:buNone/>
            </a:pPr>
            <a:r>
              <a:rPr lang="en-AU" b="1">
                <a:solidFill>
                  <a:srgbClr val="9CD9E0"/>
                </a:solidFill>
                <a:latin typeface="VIC Medium" panose="00000600000000000000" pitchFamily="2" charset="0"/>
                <a:ea typeface="Lato" panose="020F0502020204030203" pitchFamily="34" charset="0"/>
                <a:cs typeface="Lato" panose="020F0502020204030203" pitchFamily="34" charset="0"/>
              </a:rPr>
              <a:t>2022-2024</a:t>
            </a:r>
          </a:p>
          <a:p>
            <a:pPr marL="0" indent="0" defTabSz="914377">
              <a:lnSpc>
                <a:spcPct val="100000"/>
              </a:lnSpc>
              <a:buNone/>
            </a:pPr>
            <a:r>
              <a:rPr lang="en-AU" sz="2400">
                <a:solidFill>
                  <a:srgbClr val="9CD9E0"/>
                </a:solidFill>
                <a:latin typeface="VIC Medium" panose="00000600000000000000" pitchFamily="2" charset="0"/>
                <a:ea typeface="Lato" panose="020F0502020204030203" pitchFamily="34" charset="0"/>
                <a:cs typeface="Lato" panose="020F0502020204030203" pitchFamily="34" charset="0"/>
              </a:rPr>
              <a:t>2D digital cadastre</a:t>
            </a:r>
          </a:p>
          <a:p>
            <a:pPr marL="0" indent="0" defTabSz="914377">
              <a:lnSpc>
                <a:spcPct val="100000"/>
              </a:lnSpc>
              <a:buNone/>
            </a:pPr>
            <a:r>
              <a:rPr lang="en-AU" sz="2400">
                <a:solidFill>
                  <a:srgbClr val="9CD9E0"/>
                </a:solidFill>
                <a:latin typeface="VIC Medium" panose="00000600000000000000" pitchFamily="2" charset="0"/>
                <a:ea typeface="Lato" panose="020F0502020204030203" pitchFamily="34" charset="0"/>
                <a:cs typeface="Lato" panose="020F0502020204030203" pitchFamily="34" charset="0"/>
              </a:rPr>
              <a:t>SCFF/ePlan enhancements</a:t>
            </a:r>
          </a:p>
          <a:p>
            <a:pPr marL="0" indent="0" defTabSz="914377">
              <a:lnSpc>
                <a:spcPct val="100000"/>
              </a:lnSpc>
              <a:buNone/>
            </a:pPr>
            <a:r>
              <a:rPr lang="en-AU" sz="2400">
                <a:solidFill>
                  <a:srgbClr val="9CD9E0"/>
                </a:solidFill>
                <a:latin typeface="VIC Medium" panose="00000600000000000000" pitchFamily="2" charset="0"/>
                <a:ea typeface="Lato" panose="020F0502020204030203" pitchFamily="34" charset="0"/>
                <a:cs typeface="Lato" panose="020F0502020204030203" pitchFamily="34" charset="0"/>
              </a:rPr>
              <a:t>Automation pipeline</a:t>
            </a:r>
          </a:p>
          <a:p>
            <a:pPr marL="0" indent="0" defTabSz="914377">
              <a:lnSpc>
                <a:spcPct val="100000"/>
              </a:lnSpc>
              <a:buNone/>
            </a:pPr>
            <a:r>
              <a:rPr lang="en-AU" sz="2400">
                <a:solidFill>
                  <a:srgbClr val="9CD9E0"/>
                </a:solidFill>
                <a:latin typeface="VIC Medium" panose="00000600000000000000" pitchFamily="2" charset="0"/>
                <a:ea typeface="Lato" panose="020F0502020204030203" pitchFamily="34" charset="0"/>
                <a:cs typeface="Lato" panose="020F0502020204030203" pitchFamily="34" charset="0"/>
              </a:rPr>
              <a:t>Digital sub. examination</a:t>
            </a:r>
          </a:p>
          <a:p>
            <a:pPr marL="0" indent="0" defTabSz="914377">
              <a:lnSpc>
                <a:spcPct val="100000"/>
              </a:lnSpc>
              <a:buNone/>
            </a:pPr>
            <a:r>
              <a:rPr lang="en-AU" sz="2400" err="1">
                <a:solidFill>
                  <a:srgbClr val="9CD9E0"/>
                </a:solidFill>
                <a:latin typeface="VIC Medium" panose="00000600000000000000" pitchFamily="2" charset="0"/>
                <a:ea typeface="Lato" panose="020F0502020204030203" pitchFamily="34" charset="0"/>
                <a:cs typeface="Lato" panose="020F0502020204030203" pitchFamily="34" charset="0"/>
              </a:rPr>
              <a:t>eComply</a:t>
            </a:r>
            <a:endParaRPr lang="en-AU" sz="2600">
              <a:solidFill>
                <a:srgbClr val="9CD9E0"/>
              </a:solidFill>
              <a:latin typeface="VIC Medium" panose="00000600000000000000" pitchFamily="2" charset="0"/>
              <a:ea typeface="Lato" panose="020F0502020204030203" pitchFamily="34" charset="0"/>
              <a:cs typeface="Lato" panose="020F0502020204030203" pitchFamily="34" charset="0"/>
            </a:endParaRPr>
          </a:p>
        </p:txBody>
      </p:sp>
      <p:sp>
        <p:nvSpPr>
          <p:cNvPr id="8" name="Content Placeholder 2">
            <a:extLst>
              <a:ext uri="{FF2B5EF4-FFF2-40B4-BE49-F238E27FC236}">
                <a16:creationId xmlns:a16="http://schemas.microsoft.com/office/drawing/2014/main" id="{F4D164AC-9D07-4132-B6D0-E78AC3D974EF}"/>
              </a:ext>
            </a:extLst>
          </p:cNvPr>
          <p:cNvSpPr txBox="1">
            <a:spLocks/>
          </p:cNvSpPr>
          <p:nvPr/>
        </p:nvSpPr>
        <p:spPr>
          <a:xfrm>
            <a:off x="5340345" y="939800"/>
            <a:ext cx="3163483" cy="3302000"/>
          </a:xfrm>
          <a:prstGeom prst="rect">
            <a:avLst/>
          </a:prstGeom>
          <a:solidFill>
            <a:srgbClr val="1B175D">
              <a:alpha val="90980"/>
            </a:srgbClr>
          </a:solidFill>
          <a:ln w="28575">
            <a:solidFill>
              <a:srgbClr val="66D1CB"/>
            </a:solidFill>
          </a:ln>
        </p:spPr>
        <p:txBody>
          <a:bodyPr vert="horz" wrap="square" lIns="288000" tIns="180000" rIns="4800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600" b="1" i="0" u="none" strike="noStrike" kern="1200" cap="none" spc="0" normalizeH="0" baseline="0" noProof="0">
                <a:ln>
                  <a:noFill/>
                </a:ln>
                <a:solidFill>
                  <a:srgbClr val="9CD9E0"/>
                </a:solidFill>
                <a:effectLst/>
                <a:uLnTx/>
                <a:uFillTx/>
                <a:latin typeface="VIC" panose="00000500000000000000" pitchFamily="2" charset="0"/>
                <a:ea typeface="Lato" panose="020F0502020204030203" pitchFamily="34" charset="0"/>
                <a:cs typeface="Lato" panose="020F0502020204030203" pitchFamily="34" charset="0"/>
              </a:rPr>
              <a:t>Horizon 2</a:t>
            </a:r>
          </a:p>
          <a:p>
            <a:pPr marL="0" marR="0" lvl="0" indent="0" algn="l" defTabSz="914377" rtl="0" eaLnBrk="1" fontAlgn="auto" latinLnBrk="0" hangingPunct="1">
              <a:lnSpc>
                <a:spcPct val="100000"/>
              </a:lnSpc>
              <a:spcBef>
                <a:spcPts val="1000"/>
              </a:spcBef>
              <a:spcAft>
                <a:spcPts val="1800"/>
              </a:spcAft>
              <a:buClrTx/>
              <a:buSzTx/>
              <a:buFont typeface="Arial" panose="020B0604020202020204" pitchFamily="34" charset="0"/>
              <a:buNone/>
              <a:tabLst/>
              <a:defRPr/>
            </a:pPr>
            <a:r>
              <a:rPr kumimoji="0" lang="en-AU" sz="26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2025-2027</a:t>
            </a: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2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Digital </a:t>
            </a:r>
            <a:r>
              <a:rPr kumimoji="0" lang="en-AU" sz="2200" b="0" i="0" u="none" strike="noStrike" kern="1200" cap="none" spc="0" normalizeH="0" baseline="0" noProof="0" err="1">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lodgment</a:t>
            </a:r>
            <a:endParaRPr kumimoji="0" lang="en-AU" sz="22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endParaRP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2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Statutory support</a:t>
            </a: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2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Interoperability</a:t>
            </a: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AU" sz="26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endParaRP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AU" sz="26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endParaRPr>
          </a:p>
        </p:txBody>
      </p:sp>
      <p:sp>
        <p:nvSpPr>
          <p:cNvPr id="9" name="Content Placeholder 2">
            <a:extLst>
              <a:ext uri="{FF2B5EF4-FFF2-40B4-BE49-F238E27FC236}">
                <a16:creationId xmlns:a16="http://schemas.microsoft.com/office/drawing/2014/main" id="{F9382C85-4CF5-4195-8B57-D3130909126C}"/>
              </a:ext>
            </a:extLst>
          </p:cNvPr>
          <p:cNvSpPr txBox="1">
            <a:spLocks/>
          </p:cNvSpPr>
          <p:nvPr/>
        </p:nvSpPr>
        <p:spPr>
          <a:xfrm>
            <a:off x="9223173" y="774700"/>
            <a:ext cx="2721178" cy="2616200"/>
          </a:xfrm>
          <a:prstGeom prst="rect">
            <a:avLst/>
          </a:prstGeom>
          <a:solidFill>
            <a:srgbClr val="1B175D">
              <a:alpha val="90980"/>
            </a:srgbClr>
          </a:solidFill>
          <a:ln w="28575">
            <a:solidFill>
              <a:srgbClr val="66D1CB"/>
            </a:solidFill>
          </a:ln>
        </p:spPr>
        <p:txBody>
          <a:bodyPr vert="horz" wrap="square" lIns="288000" tIns="180000" rIns="4800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400" b="1" i="0" u="none" strike="noStrike" kern="1200" cap="none" spc="0" normalizeH="0" baseline="0" noProof="0">
                <a:ln>
                  <a:noFill/>
                </a:ln>
                <a:solidFill>
                  <a:srgbClr val="9CD9E0"/>
                </a:solidFill>
                <a:effectLst/>
                <a:uLnTx/>
                <a:uFillTx/>
                <a:latin typeface="VIC" panose="00000500000000000000" pitchFamily="2" charset="0"/>
                <a:ea typeface="Lato" panose="020F0502020204030203" pitchFamily="34" charset="0"/>
                <a:cs typeface="Lato" panose="020F0502020204030203" pitchFamily="34" charset="0"/>
              </a:rPr>
              <a:t>Horizon 3</a:t>
            </a:r>
          </a:p>
          <a:p>
            <a:pPr marL="0" marR="0" lvl="0" indent="0" algn="l" defTabSz="914377" rtl="0" eaLnBrk="1" fontAlgn="auto" latinLnBrk="0" hangingPunct="1">
              <a:lnSpc>
                <a:spcPct val="100000"/>
              </a:lnSpc>
              <a:spcBef>
                <a:spcPts val="1000"/>
              </a:spcBef>
              <a:spcAft>
                <a:spcPts val="1800"/>
              </a:spcAft>
              <a:buClrTx/>
              <a:buSzTx/>
              <a:buFont typeface="Arial" panose="020B0604020202020204" pitchFamily="34" charset="0"/>
              <a:buNone/>
              <a:tabLst/>
              <a:defRPr/>
            </a:pPr>
            <a:r>
              <a:rPr kumimoji="0" lang="en-AU" sz="24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2028-2032</a:t>
            </a: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0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Fully digital 4D cadastral system</a:t>
            </a:r>
            <a:endParaRPr kumimoji="0" lang="en-AU" sz="24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endParaRPr>
          </a:p>
          <a:p>
            <a:pPr marL="0" marR="0" lvl="0" indent="0" algn="l"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AU" sz="2400" b="0" i="0" u="none" strike="noStrike" kern="1200" cap="none" spc="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endParaRPr>
          </a:p>
        </p:txBody>
      </p:sp>
      <p:cxnSp>
        <p:nvCxnSpPr>
          <p:cNvPr id="11" name="Straight Connector 10">
            <a:extLst>
              <a:ext uri="{FF2B5EF4-FFF2-40B4-BE49-F238E27FC236}">
                <a16:creationId xmlns:a16="http://schemas.microsoft.com/office/drawing/2014/main" id="{94378249-8014-4848-9C85-056ACE5CCFF5}"/>
              </a:ext>
            </a:extLst>
          </p:cNvPr>
          <p:cNvCxnSpPr>
            <a:cxnSpLocks/>
            <a:stCxn id="29" idx="4"/>
          </p:cNvCxnSpPr>
          <p:nvPr/>
        </p:nvCxnSpPr>
        <p:spPr>
          <a:xfrm>
            <a:off x="2517774" y="5401855"/>
            <a:ext cx="1" cy="591469"/>
          </a:xfrm>
          <a:prstGeom prst="line">
            <a:avLst/>
          </a:prstGeom>
          <a:solidFill>
            <a:srgbClr val="1B175D">
              <a:alpha val="90980"/>
            </a:srgbClr>
          </a:solidFill>
          <a:ln w="38100">
            <a:solidFill>
              <a:srgbClr val="66D1CB"/>
            </a:solidFill>
          </a:ln>
        </p:spPr>
      </p:cxnSp>
      <p:cxnSp>
        <p:nvCxnSpPr>
          <p:cNvPr id="15" name="Straight Connector 14">
            <a:extLst>
              <a:ext uri="{FF2B5EF4-FFF2-40B4-BE49-F238E27FC236}">
                <a16:creationId xmlns:a16="http://schemas.microsoft.com/office/drawing/2014/main" id="{8BC736AB-C850-4AD1-A9A1-0E7D4FAAD743}"/>
              </a:ext>
            </a:extLst>
          </p:cNvPr>
          <p:cNvCxnSpPr>
            <a:cxnSpLocks/>
            <a:stCxn id="30" idx="4"/>
          </p:cNvCxnSpPr>
          <p:nvPr/>
        </p:nvCxnSpPr>
        <p:spPr>
          <a:xfrm>
            <a:off x="6949118" y="4360455"/>
            <a:ext cx="18021" cy="1568450"/>
          </a:xfrm>
          <a:prstGeom prst="line">
            <a:avLst/>
          </a:prstGeom>
          <a:solidFill>
            <a:srgbClr val="1B175D">
              <a:alpha val="90980"/>
            </a:srgbClr>
          </a:solidFill>
          <a:ln w="38100">
            <a:solidFill>
              <a:srgbClr val="66D1CB"/>
            </a:solidFill>
          </a:ln>
        </p:spPr>
      </p:cxnSp>
      <p:cxnSp>
        <p:nvCxnSpPr>
          <p:cNvPr id="20" name="Straight Connector 19">
            <a:extLst>
              <a:ext uri="{FF2B5EF4-FFF2-40B4-BE49-F238E27FC236}">
                <a16:creationId xmlns:a16="http://schemas.microsoft.com/office/drawing/2014/main" id="{56016DAD-03F4-4922-A6F9-FA7D9661F36D}"/>
              </a:ext>
            </a:extLst>
          </p:cNvPr>
          <p:cNvCxnSpPr>
            <a:cxnSpLocks/>
            <a:stCxn id="31" idx="4"/>
          </p:cNvCxnSpPr>
          <p:nvPr/>
        </p:nvCxnSpPr>
        <p:spPr>
          <a:xfrm>
            <a:off x="10643263" y="3477492"/>
            <a:ext cx="1" cy="2376132"/>
          </a:xfrm>
          <a:prstGeom prst="line">
            <a:avLst/>
          </a:prstGeom>
          <a:solidFill>
            <a:srgbClr val="1B175D">
              <a:alpha val="90980"/>
            </a:srgbClr>
          </a:solidFill>
          <a:ln w="38100">
            <a:solidFill>
              <a:srgbClr val="66D1CB"/>
            </a:solidFill>
          </a:ln>
        </p:spPr>
      </p:cxnSp>
      <p:sp>
        <p:nvSpPr>
          <p:cNvPr id="10" name="Content Placeholder 2">
            <a:extLst>
              <a:ext uri="{FF2B5EF4-FFF2-40B4-BE49-F238E27FC236}">
                <a16:creationId xmlns:a16="http://schemas.microsoft.com/office/drawing/2014/main" id="{1724F410-B6A5-48D6-BA1B-72E5C8753704}"/>
              </a:ext>
            </a:extLst>
          </p:cNvPr>
          <p:cNvSpPr txBox="1">
            <a:spLocks/>
          </p:cNvSpPr>
          <p:nvPr/>
        </p:nvSpPr>
        <p:spPr>
          <a:xfrm>
            <a:off x="349249" y="5840924"/>
            <a:ext cx="11595101" cy="775237"/>
          </a:xfrm>
          <a:prstGeom prst="rect">
            <a:avLst/>
          </a:prstGeom>
          <a:solidFill>
            <a:srgbClr val="1B175D">
              <a:alpha val="90980"/>
            </a:srgbClr>
          </a:solidFill>
          <a:ln w="28575">
            <a:solidFill>
              <a:srgbClr val="66D1CB"/>
            </a:solidFill>
          </a:ln>
        </p:spPr>
        <p:txBody>
          <a:bodyPr vert="horz" wrap="square" lIns="0" tIns="180000" rIns="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AU" sz="2400" b="0" i="0" u="none" strike="noStrike" kern="1200" cap="none" spc="110" normalizeH="0" baseline="0" noProof="0">
                <a:ln>
                  <a:noFill/>
                </a:ln>
                <a:solidFill>
                  <a:srgbClr val="9CD9E0"/>
                </a:solidFill>
                <a:effectLst/>
                <a:uLnTx/>
                <a:uFillTx/>
                <a:latin typeface="VIC Medium" panose="00000600000000000000" pitchFamily="2" charset="0"/>
                <a:ea typeface="Lato" panose="020F0502020204030203" pitchFamily="34" charset="0"/>
                <a:cs typeface="Lato" panose="020F0502020204030203" pitchFamily="34" charset="0"/>
              </a:rPr>
              <a:t>standards   |   capability   |   culture   |   diversity   |   engagement</a:t>
            </a:r>
          </a:p>
        </p:txBody>
      </p:sp>
      <p:sp>
        <p:nvSpPr>
          <p:cNvPr id="29" name="Oval 28">
            <a:extLst>
              <a:ext uri="{FF2B5EF4-FFF2-40B4-BE49-F238E27FC236}">
                <a16:creationId xmlns:a16="http://schemas.microsoft.com/office/drawing/2014/main" id="{A791A7A5-E413-4D4F-A13C-27C464A273D1}"/>
              </a:ext>
            </a:extLst>
          </p:cNvPr>
          <p:cNvSpPr/>
          <p:nvPr/>
        </p:nvSpPr>
        <p:spPr>
          <a:xfrm>
            <a:off x="2398770" y="5163848"/>
            <a:ext cx="238007" cy="238007"/>
          </a:xfrm>
          <a:prstGeom prst="ellipse">
            <a:avLst/>
          </a:prstGeom>
          <a:solidFill>
            <a:srgbClr val="66D1CB"/>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Light" panose="020F0302020204030204"/>
              <a:ea typeface="+mn-ea"/>
              <a:cs typeface="+mn-cs"/>
            </a:endParaRPr>
          </a:p>
        </p:txBody>
      </p:sp>
      <p:sp>
        <p:nvSpPr>
          <p:cNvPr id="30" name="Oval 29">
            <a:extLst>
              <a:ext uri="{FF2B5EF4-FFF2-40B4-BE49-F238E27FC236}">
                <a16:creationId xmlns:a16="http://schemas.microsoft.com/office/drawing/2014/main" id="{EE8A515F-0CDF-445E-8737-D13C99BF4963}"/>
              </a:ext>
            </a:extLst>
          </p:cNvPr>
          <p:cNvSpPr/>
          <p:nvPr/>
        </p:nvSpPr>
        <p:spPr>
          <a:xfrm>
            <a:off x="6830114" y="4122448"/>
            <a:ext cx="238007" cy="238007"/>
          </a:xfrm>
          <a:prstGeom prst="ellipse">
            <a:avLst/>
          </a:prstGeom>
          <a:solidFill>
            <a:srgbClr val="66D1CB"/>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Light" panose="020F0302020204030204"/>
              <a:ea typeface="+mn-ea"/>
              <a:cs typeface="+mn-cs"/>
            </a:endParaRPr>
          </a:p>
        </p:txBody>
      </p:sp>
      <p:sp>
        <p:nvSpPr>
          <p:cNvPr id="31" name="Oval 30">
            <a:extLst>
              <a:ext uri="{FF2B5EF4-FFF2-40B4-BE49-F238E27FC236}">
                <a16:creationId xmlns:a16="http://schemas.microsoft.com/office/drawing/2014/main" id="{10064054-F4B7-4191-A909-FCC994E758F5}"/>
              </a:ext>
            </a:extLst>
          </p:cNvPr>
          <p:cNvSpPr/>
          <p:nvPr/>
        </p:nvSpPr>
        <p:spPr>
          <a:xfrm>
            <a:off x="10524259" y="3239485"/>
            <a:ext cx="238007" cy="238007"/>
          </a:xfrm>
          <a:prstGeom prst="ellipse">
            <a:avLst/>
          </a:prstGeom>
          <a:solidFill>
            <a:srgbClr val="66D1CB"/>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10294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TextBox 117">
            <a:extLst>
              <a:ext uri="{FF2B5EF4-FFF2-40B4-BE49-F238E27FC236}">
                <a16:creationId xmlns:a16="http://schemas.microsoft.com/office/drawing/2014/main" id="{A0CA9A22-F370-4CB2-8656-07A4A368C852}"/>
              </a:ext>
            </a:extLst>
          </p:cNvPr>
          <p:cNvSpPr txBox="1"/>
          <p:nvPr/>
        </p:nvSpPr>
        <p:spPr>
          <a:xfrm>
            <a:off x="3636923" y="2028621"/>
            <a:ext cx="2370081" cy="709219"/>
          </a:xfrm>
          <a:prstGeom prst="rect">
            <a:avLst/>
          </a:prstGeom>
          <a:solidFill>
            <a:schemeClr val="bg1"/>
          </a:solidFill>
        </p:spPr>
        <p:txBody>
          <a:bodyPr wrap="square" lIns="36000" tIns="108000" rIns="36000" bIns="4572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B0B4F"/>
                </a:solidFill>
                <a:effectLst/>
                <a:uLnTx/>
                <a:uFillTx/>
                <a:latin typeface="VIC"/>
                <a:ea typeface="+mn-ea"/>
                <a:cs typeface="Arial"/>
              </a:rPr>
              <a:t>Digital subdivision examination</a:t>
            </a:r>
          </a:p>
        </p:txBody>
      </p:sp>
      <p:cxnSp>
        <p:nvCxnSpPr>
          <p:cNvPr id="125" name="Straight Connector 124">
            <a:extLst>
              <a:ext uri="{FF2B5EF4-FFF2-40B4-BE49-F238E27FC236}">
                <a16:creationId xmlns:a16="http://schemas.microsoft.com/office/drawing/2014/main" id="{76976D37-908E-4426-AB71-79FF24FC4A47}"/>
              </a:ext>
            </a:extLst>
          </p:cNvPr>
          <p:cNvCxnSpPr>
            <a:cxnSpLocks/>
          </p:cNvCxnSpPr>
          <p:nvPr/>
        </p:nvCxnSpPr>
        <p:spPr>
          <a:xfrm flipV="1">
            <a:off x="4595241" y="4114427"/>
            <a:ext cx="0" cy="171977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610A6FF-0CF7-4E7F-AB9F-7E7F78642286}"/>
              </a:ext>
            </a:extLst>
          </p:cNvPr>
          <p:cNvCxnSpPr>
            <a:cxnSpLocks/>
          </p:cNvCxnSpPr>
          <p:nvPr/>
        </p:nvCxnSpPr>
        <p:spPr>
          <a:xfrm flipV="1">
            <a:off x="8486526" y="2589068"/>
            <a:ext cx="0" cy="135687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0BA38CF-9E8C-420A-8876-70860E09B19B}"/>
              </a:ext>
            </a:extLst>
          </p:cNvPr>
          <p:cNvCxnSpPr>
            <a:cxnSpLocks/>
          </p:cNvCxnSpPr>
          <p:nvPr/>
        </p:nvCxnSpPr>
        <p:spPr>
          <a:xfrm flipV="1">
            <a:off x="3466410" y="3565313"/>
            <a:ext cx="0" cy="36916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5BC420A-D280-46F5-89C0-77F50BD327CC}"/>
              </a:ext>
            </a:extLst>
          </p:cNvPr>
          <p:cNvCxnSpPr>
            <a:cxnSpLocks/>
          </p:cNvCxnSpPr>
          <p:nvPr/>
        </p:nvCxnSpPr>
        <p:spPr>
          <a:xfrm>
            <a:off x="2476574" y="4114427"/>
            <a:ext cx="0" cy="59092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8008C5D-571E-46E4-BDB8-94FD0616791E}"/>
              </a:ext>
            </a:extLst>
          </p:cNvPr>
          <p:cNvCxnSpPr>
            <a:cxnSpLocks/>
          </p:cNvCxnSpPr>
          <p:nvPr/>
        </p:nvCxnSpPr>
        <p:spPr>
          <a:xfrm flipV="1">
            <a:off x="5571487" y="2718315"/>
            <a:ext cx="0" cy="1227625"/>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B5CFEC6-554B-44A0-BEF5-CC86C23B1C9A}"/>
              </a:ext>
            </a:extLst>
          </p:cNvPr>
          <p:cNvCxnSpPr>
            <a:cxnSpLocks/>
          </p:cNvCxnSpPr>
          <p:nvPr/>
        </p:nvCxnSpPr>
        <p:spPr>
          <a:xfrm flipV="1">
            <a:off x="3046082" y="4114427"/>
            <a:ext cx="0" cy="1599334"/>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ED5F03FE-9B75-4FD8-846E-2705EDADC788}"/>
              </a:ext>
            </a:extLst>
          </p:cNvPr>
          <p:cNvSpPr txBox="1"/>
          <p:nvPr/>
        </p:nvSpPr>
        <p:spPr>
          <a:xfrm>
            <a:off x="215084" y="5713761"/>
            <a:ext cx="3094749" cy="986218"/>
          </a:xfrm>
          <a:prstGeom prst="rect">
            <a:avLst/>
          </a:prstGeom>
          <a:noFill/>
        </p:spPr>
        <p:txBody>
          <a:bodyPr wrap="square" lIns="0" tIns="108000" rIns="0" rtlCol="0">
            <a:spAutoFit/>
          </a:bodyPr>
          <a:lstStyle>
            <a:defPPr>
              <a:defRPr lang="en-US"/>
            </a:defPPr>
            <a:lvl1pPr marR="0" lvl="0" indent="0" fontAlgn="auto">
              <a:lnSpc>
                <a:spcPct val="100000"/>
              </a:lnSpc>
              <a:spcBef>
                <a:spcPts val="0"/>
              </a:spcBef>
              <a:spcAft>
                <a:spcPts val="0"/>
              </a:spcAft>
              <a:buClrTx/>
              <a:buSzTx/>
              <a:buFontTx/>
              <a:buNone/>
              <a:tabLst/>
              <a:defRPr b="1">
                <a:solidFill>
                  <a:srgbClr val="D2003E"/>
                </a:solidFill>
                <a:latin typeface="VIC" panose="00000500000000000000" pitchFamily="2"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D2003E"/>
                </a:solidFill>
                <a:effectLst/>
                <a:uLnTx/>
                <a:uFillTx/>
                <a:latin typeface="VIC" panose="00000500000000000000" pitchFamily="2" charset="0"/>
                <a:ea typeface="+mn-ea"/>
                <a:cs typeface="Arial" panose="020B0604020202020204" pitchFamily="34" charset="0"/>
              </a:rPr>
              <a:t>Review of Subdivision (Registrar’s Requirements) Regulations 2021 complete</a:t>
            </a:r>
          </a:p>
        </p:txBody>
      </p:sp>
      <p:sp>
        <p:nvSpPr>
          <p:cNvPr id="87" name="TextBox 86">
            <a:extLst>
              <a:ext uri="{FF2B5EF4-FFF2-40B4-BE49-F238E27FC236}">
                <a16:creationId xmlns:a16="http://schemas.microsoft.com/office/drawing/2014/main" id="{7319EA17-A4BB-4CB5-86E2-70460BDBFF5C}"/>
              </a:ext>
            </a:extLst>
          </p:cNvPr>
          <p:cNvSpPr txBox="1"/>
          <p:nvPr/>
        </p:nvSpPr>
        <p:spPr>
          <a:xfrm>
            <a:off x="966230" y="946098"/>
            <a:ext cx="3092997" cy="709219"/>
          </a:xfrm>
          <a:prstGeom prst="rect">
            <a:avLst/>
          </a:prstGeom>
          <a:noFill/>
        </p:spPr>
        <p:txBody>
          <a:bodyPr wrap="square" lIns="36000" tIns="108000" rIns="3600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a:ea typeface="+mn-ea"/>
                <a:cs typeface="Arial"/>
              </a:rPr>
              <a:t>Cadastral data </a:t>
            </a:r>
            <a:r>
              <a:rPr kumimoji="0" lang="en-AU" sz="1800" b="1" i="0" u="none" strike="noStrike" kern="1200" cap="none" spc="0" normalizeH="0" baseline="0" noProof="0">
                <a:ln>
                  <a:noFill/>
                </a:ln>
                <a:solidFill>
                  <a:srgbClr val="0B0B4F"/>
                </a:solidFill>
                <a:effectLst/>
                <a:uLnTx/>
                <a:uFillTx/>
                <a:latin typeface="VIC"/>
                <a:ea typeface="+mn-ea"/>
                <a:cs typeface="Arial"/>
              </a:rPr>
              <a:t>validation</a:t>
            </a:r>
            <a:r>
              <a:rPr kumimoji="0" lang="en-AU" sz="1800" b="0" i="0" u="none" strike="noStrike" kern="1200" cap="none" spc="0" normalizeH="0" baseline="0" noProof="0">
                <a:ln>
                  <a:noFill/>
                </a:ln>
                <a:solidFill>
                  <a:srgbClr val="0B0B4F"/>
                </a:solidFill>
                <a:effectLst/>
                <a:uLnTx/>
                <a:uFillTx/>
                <a:latin typeface="VIC"/>
                <a:ea typeface="+mn-ea"/>
                <a:cs typeface="Arial"/>
              </a:rPr>
              <a:t> and </a:t>
            </a:r>
            <a:r>
              <a:rPr kumimoji="0" lang="en-AU" sz="1800" b="1" i="0" u="none" strike="noStrike" kern="1200" cap="none" spc="0" normalizeH="0" baseline="0" noProof="0">
                <a:ln>
                  <a:noFill/>
                </a:ln>
                <a:solidFill>
                  <a:srgbClr val="0B0B4F"/>
                </a:solidFill>
                <a:effectLst/>
                <a:uLnTx/>
                <a:uFillTx/>
                <a:latin typeface="VIC"/>
                <a:ea typeface="+mn-ea"/>
                <a:cs typeface="Arial"/>
              </a:rPr>
              <a:t>adjustment</a:t>
            </a:r>
            <a:r>
              <a:rPr kumimoji="0" lang="en-AU" sz="1800" b="0" i="0" u="none" strike="noStrike" kern="1200" cap="none" spc="0" normalizeH="0" baseline="0" noProof="0">
                <a:ln>
                  <a:noFill/>
                </a:ln>
                <a:solidFill>
                  <a:srgbClr val="0B0B4F"/>
                </a:solidFill>
                <a:effectLst/>
                <a:uLnTx/>
                <a:uFillTx/>
                <a:latin typeface="VIC"/>
                <a:ea typeface="+mn-ea"/>
                <a:cs typeface="Arial"/>
              </a:rPr>
              <a:t> </a:t>
            </a:r>
            <a:r>
              <a:rPr kumimoji="0" lang="en-AU" sz="1800" b="1" i="0" u="none" strike="noStrike" kern="1200" cap="none" spc="0" normalizeH="0" baseline="0" noProof="0">
                <a:ln>
                  <a:noFill/>
                </a:ln>
                <a:solidFill>
                  <a:srgbClr val="0B0B4F"/>
                </a:solidFill>
                <a:effectLst/>
                <a:uLnTx/>
                <a:uFillTx/>
                <a:latin typeface="VIC"/>
                <a:ea typeface="+mn-ea"/>
                <a:cs typeface="Arial"/>
              </a:rPr>
              <a:t>services</a:t>
            </a:r>
          </a:p>
        </p:txBody>
      </p:sp>
      <p:sp>
        <p:nvSpPr>
          <p:cNvPr id="116" name="TextBox 115">
            <a:extLst>
              <a:ext uri="{FF2B5EF4-FFF2-40B4-BE49-F238E27FC236}">
                <a16:creationId xmlns:a16="http://schemas.microsoft.com/office/drawing/2014/main" id="{B20B6A11-3CF5-4283-98E7-0CBF388EC4F8}"/>
              </a:ext>
            </a:extLst>
          </p:cNvPr>
          <p:cNvSpPr txBox="1"/>
          <p:nvPr/>
        </p:nvSpPr>
        <p:spPr>
          <a:xfrm>
            <a:off x="238582" y="1982752"/>
            <a:ext cx="2076309" cy="986218"/>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3D cadastral</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data model </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and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encoding</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options</a:t>
            </a:r>
          </a:p>
        </p:txBody>
      </p:sp>
      <p:sp>
        <p:nvSpPr>
          <p:cNvPr id="111" name="TextBox 110">
            <a:extLst>
              <a:ext uri="{FF2B5EF4-FFF2-40B4-BE49-F238E27FC236}">
                <a16:creationId xmlns:a16="http://schemas.microsoft.com/office/drawing/2014/main" id="{8FAD510E-B8CA-4EDC-9138-083C6E82BC3C}"/>
              </a:ext>
            </a:extLst>
          </p:cNvPr>
          <p:cNvSpPr txBox="1"/>
          <p:nvPr/>
        </p:nvSpPr>
        <p:spPr>
          <a:xfrm>
            <a:off x="4944993" y="4668765"/>
            <a:ext cx="3335745" cy="709219"/>
          </a:xfrm>
          <a:prstGeom prst="rect">
            <a:avLst/>
          </a:prstGeom>
          <a:noFill/>
        </p:spPr>
        <p:txBody>
          <a:bodyPr wrap="square" lIns="36000" tIns="108000" rIns="3600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B0B4F"/>
                </a:solidFill>
                <a:effectLst/>
                <a:uLnTx/>
                <a:uFillTx/>
                <a:latin typeface="VIC"/>
                <a:ea typeface="+mn-ea"/>
                <a:cs typeface="Arial"/>
              </a:rPr>
              <a:t>3D cadastral plan &amp; survey</a:t>
            </a:r>
            <a:r>
              <a:rPr kumimoji="0" lang="en-AU" sz="1800" b="0" i="0" u="none" strike="noStrike" kern="1200" cap="none" spc="0" normalizeH="0" baseline="0" noProof="0">
                <a:ln>
                  <a:noFill/>
                </a:ln>
                <a:solidFill>
                  <a:srgbClr val="0B0B4F"/>
                </a:solidFill>
                <a:effectLst/>
                <a:uLnTx/>
                <a:uFillTx/>
                <a:latin typeface="VIC"/>
                <a:ea typeface="+mn-ea"/>
                <a:cs typeface="Arial"/>
              </a:rPr>
              <a:t> </a:t>
            </a:r>
            <a:r>
              <a:rPr kumimoji="0" lang="en-AU" sz="1800" b="1" i="0" u="none" strike="noStrike" kern="1200" cap="none" spc="0" normalizeH="0" baseline="0" noProof="0">
                <a:ln>
                  <a:noFill/>
                </a:ln>
                <a:solidFill>
                  <a:srgbClr val="0B0B4F"/>
                </a:solidFill>
                <a:effectLst/>
                <a:uLnTx/>
                <a:uFillTx/>
                <a:latin typeface="VIC"/>
                <a:ea typeface="+mn-ea"/>
                <a:cs typeface="Arial"/>
              </a:rPr>
              <a:t>encoding standard</a:t>
            </a:r>
          </a:p>
        </p:txBody>
      </p:sp>
      <p:sp>
        <p:nvSpPr>
          <p:cNvPr id="106" name="TextBox 105">
            <a:extLst>
              <a:ext uri="{FF2B5EF4-FFF2-40B4-BE49-F238E27FC236}">
                <a16:creationId xmlns:a16="http://schemas.microsoft.com/office/drawing/2014/main" id="{20E6BD8C-9004-46D2-A1E0-381CD0F7849F}"/>
              </a:ext>
            </a:extLst>
          </p:cNvPr>
          <p:cNvSpPr txBox="1"/>
          <p:nvPr/>
        </p:nvSpPr>
        <p:spPr>
          <a:xfrm>
            <a:off x="475259" y="4668765"/>
            <a:ext cx="2070375" cy="709219"/>
          </a:xfrm>
          <a:prstGeom prst="rect">
            <a:avLst/>
          </a:prstGeom>
          <a:noFill/>
        </p:spPr>
        <p:txBody>
          <a:bodyPr wrap="square" lIns="36000" tIns="108000" rIns="36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ePlan</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pilot</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concludes</a:t>
            </a:r>
          </a:p>
        </p:txBody>
      </p:sp>
      <p:sp>
        <p:nvSpPr>
          <p:cNvPr id="84" name="TextBox 83">
            <a:extLst>
              <a:ext uri="{FF2B5EF4-FFF2-40B4-BE49-F238E27FC236}">
                <a16:creationId xmlns:a16="http://schemas.microsoft.com/office/drawing/2014/main" id="{708D776A-369C-40C7-AEEC-99F04B25632A}"/>
              </a:ext>
            </a:extLst>
          </p:cNvPr>
          <p:cNvSpPr txBox="1"/>
          <p:nvPr/>
        </p:nvSpPr>
        <p:spPr>
          <a:xfrm>
            <a:off x="3050303" y="2877928"/>
            <a:ext cx="1864565" cy="709219"/>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DCM All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LGAs</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adjusted</a:t>
            </a:r>
          </a:p>
        </p:txBody>
      </p:sp>
      <p:sp>
        <p:nvSpPr>
          <p:cNvPr id="123" name="TextBox 122">
            <a:extLst>
              <a:ext uri="{FF2B5EF4-FFF2-40B4-BE49-F238E27FC236}">
                <a16:creationId xmlns:a16="http://schemas.microsoft.com/office/drawing/2014/main" id="{AFA3507F-81A5-4155-BC4F-4CC8AD442A6F}"/>
              </a:ext>
            </a:extLst>
          </p:cNvPr>
          <p:cNvSpPr txBox="1"/>
          <p:nvPr/>
        </p:nvSpPr>
        <p:spPr>
          <a:xfrm>
            <a:off x="3556091" y="5843929"/>
            <a:ext cx="1621229" cy="709219"/>
          </a:xfrm>
          <a:prstGeom prst="rect">
            <a:avLst/>
          </a:prstGeom>
          <a:noFill/>
        </p:spPr>
        <p:txBody>
          <a:bodyPr wrap="square" lIns="0" tIns="108000"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DCM</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upgrade finished</a:t>
            </a:r>
            <a:endPar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endParaRPr>
          </a:p>
        </p:txBody>
      </p:sp>
      <p:sp>
        <p:nvSpPr>
          <p:cNvPr id="2" name="Title 1">
            <a:extLst>
              <a:ext uri="{FF2B5EF4-FFF2-40B4-BE49-F238E27FC236}">
                <a16:creationId xmlns:a16="http://schemas.microsoft.com/office/drawing/2014/main" id="{BEE97262-0C71-4AC3-B4C8-01038F1EE34F}"/>
              </a:ext>
            </a:extLst>
          </p:cNvPr>
          <p:cNvSpPr>
            <a:spLocks noGrp="1"/>
          </p:cNvSpPr>
          <p:nvPr>
            <p:ph type="title"/>
          </p:nvPr>
        </p:nvSpPr>
        <p:spPr/>
        <p:txBody>
          <a:bodyPr/>
          <a:lstStyle/>
          <a:p>
            <a:r>
              <a:rPr lang="en-US">
                <a:latin typeface="VIC"/>
                <a:cs typeface="Arial"/>
              </a:rPr>
              <a:t>Key milestones</a:t>
            </a:r>
            <a:endParaRPr lang="en-US">
              <a:latin typeface="VIC"/>
            </a:endParaRPr>
          </a:p>
        </p:txBody>
      </p:sp>
      <p:cxnSp>
        <p:nvCxnSpPr>
          <p:cNvPr id="85" name="Straight Connector 84">
            <a:extLst>
              <a:ext uri="{FF2B5EF4-FFF2-40B4-BE49-F238E27FC236}">
                <a16:creationId xmlns:a16="http://schemas.microsoft.com/office/drawing/2014/main" id="{B66CC4F2-F956-4EB8-B044-A7367BF85493}"/>
              </a:ext>
            </a:extLst>
          </p:cNvPr>
          <p:cNvCxnSpPr>
            <a:cxnSpLocks/>
          </p:cNvCxnSpPr>
          <p:nvPr/>
        </p:nvCxnSpPr>
        <p:spPr>
          <a:xfrm>
            <a:off x="3089552" y="3561617"/>
            <a:ext cx="1657657"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CC58BC6-67E6-42C7-96EC-4FEA47075F68}"/>
              </a:ext>
            </a:extLst>
          </p:cNvPr>
          <p:cNvCxnSpPr>
            <a:cxnSpLocks/>
          </p:cNvCxnSpPr>
          <p:nvPr/>
        </p:nvCxnSpPr>
        <p:spPr>
          <a:xfrm>
            <a:off x="1005634" y="1641875"/>
            <a:ext cx="2682754" cy="18585"/>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22CF88F-0DD5-4D0F-A7DC-3F7F8E58B5CD}"/>
              </a:ext>
            </a:extLst>
          </p:cNvPr>
          <p:cNvCxnSpPr>
            <a:cxnSpLocks/>
          </p:cNvCxnSpPr>
          <p:nvPr/>
        </p:nvCxnSpPr>
        <p:spPr>
          <a:xfrm flipV="1">
            <a:off x="2573522" y="1660461"/>
            <a:ext cx="0" cy="2285479"/>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9BC05F0F-9D34-4F74-9C5C-11A71977A095}"/>
              </a:ext>
            </a:extLst>
          </p:cNvPr>
          <p:cNvCxnSpPr>
            <a:cxnSpLocks/>
          </p:cNvCxnSpPr>
          <p:nvPr/>
        </p:nvCxnSpPr>
        <p:spPr>
          <a:xfrm>
            <a:off x="799546" y="4700965"/>
            <a:ext cx="1770604"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1364E94-2833-426D-A120-E280A956386D}"/>
              </a:ext>
            </a:extLst>
          </p:cNvPr>
          <p:cNvCxnSpPr>
            <a:cxnSpLocks/>
          </p:cNvCxnSpPr>
          <p:nvPr/>
        </p:nvCxnSpPr>
        <p:spPr>
          <a:xfrm>
            <a:off x="4095356" y="2736846"/>
            <a:ext cx="1827387"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2A90D96-C2D7-4F94-90D0-581FB631F6A9}"/>
              </a:ext>
            </a:extLst>
          </p:cNvPr>
          <p:cNvCxnSpPr>
            <a:cxnSpLocks/>
          </p:cNvCxnSpPr>
          <p:nvPr/>
        </p:nvCxnSpPr>
        <p:spPr>
          <a:xfrm>
            <a:off x="262971" y="3001477"/>
            <a:ext cx="2076309"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EA056C65-767D-460B-84E5-29B28ABA3B11}"/>
              </a:ext>
            </a:extLst>
          </p:cNvPr>
          <p:cNvCxnSpPr>
            <a:cxnSpLocks/>
          </p:cNvCxnSpPr>
          <p:nvPr/>
        </p:nvCxnSpPr>
        <p:spPr>
          <a:xfrm flipV="1">
            <a:off x="1133247" y="3018347"/>
            <a:ext cx="0" cy="92759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99BC6FA4-9B11-438E-8428-F75467589513}"/>
              </a:ext>
            </a:extLst>
          </p:cNvPr>
          <p:cNvCxnSpPr>
            <a:cxnSpLocks/>
          </p:cNvCxnSpPr>
          <p:nvPr/>
        </p:nvCxnSpPr>
        <p:spPr>
          <a:xfrm>
            <a:off x="3553901" y="5841730"/>
            <a:ext cx="1434936"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pic>
        <p:nvPicPr>
          <p:cNvPr id="133" name="Picture 132" descr="A picture containing sitting, computer, computer&#10;&#10;Description automatically generated">
            <a:extLst>
              <a:ext uri="{FF2B5EF4-FFF2-40B4-BE49-F238E27FC236}">
                <a16:creationId xmlns:a16="http://schemas.microsoft.com/office/drawing/2014/main" id="{38490BE4-F519-4743-B9E2-ED6B02DC5BAE}"/>
              </a:ext>
            </a:extLst>
          </p:cNvPr>
          <p:cNvPicPr>
            <a:picLocks noChangeAspect="1"/>
          </p:cNvPicPr>
          <p:nvPr/>
        </p:nvPicPr>
        <p:blipFill>
          <a:blip r:embed="rId3"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1688294" y="3394473"/>
            <a:ext cx="540000" cy="540000"/>
          </a:xfrm>
          <a:prstGeom prst="rect">
            <a:avLst/>
          </a:prstGeom>
          <a:effectLst/>
        </p:spPr>
      </p:pic>
      <p:cxnSp>
        <p:nvCxnSpPr>
          <p:cNvPr id="58" name="Straight Connector 57">
            <a:extLst>
              <a:ext uri="{FF2B5EF4-FFF2-40B4-BE49-F238E27FC236}">
                <a16:creationId xmlns:a16="http://schemas.microsoft.com/office/drawing/2014/main" id="{99F92F5A-EE5B-4F63-AB0E-5F27DCA78E7F}"/>
              </a:ext>
            </a:extLst>
          </p:cNvPr>
          <p:cNvCxnSpPr>
            <a:cxnSpLocks/>
          </p:cNvCxnSpPr>
          <p:nvPr/>
        </p:nvCxnSpPr>
        <p:spPr>
          <a:xfrm>
            <a:off x="215084" y="5700847"/>
            <a:ext cx="3101089"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3FBA5B6F-C977-4B41-904D-00D2D03C6779}"/>
              </a:ext>
            </a:extLst>
          </p:cNvPr>
          <p:cNvSpPr txBox="1"/>
          <p:nvPr/>
        </p:nvSpPr>
        <p:spPr>
          <a:xfrm>
            <a:off x="6997455" y="1577370"/>
            <a:ext cx="3193283" cy="986218"/>
          </a:xfrm>
          <a:prstGeom prst="rect">
            <a:avLst/>
          </a:prstGeom>
          <a:noFill/>
        </p:spPr>
        <p:txBody>
          <a:bodyPr wrap="square" lIns="180000" tIns="108000" rIns="180000" rtlCol="0">
            <a:spAutoFit/>
          </a:bodyPr>
          <a:lstStyle>
            <a:defPPr>
              <a:defRPr lang="en-US"/>
            </a:defPPr>
            <a:lvl1pPr marR="0" lvl="0" indent="0" fontAlgn="auto">
              <a:lnSpc>
                <a:spcPct val="100000"/>
              </a:lnSpc>
              <a:spcBef>
                <a:spcPts val="0"/>
              </a:spcBef>
              <a:spcAft>
                <a:spcPts val="0"/>
              </a:spcAft>
              <a:buClrTx/>
              <a:buSzTx/>
              <a:buFontTx/>
              <a:buNone/>
              <a:tabLst/>
              <a:defRPr b="1">
                <a:solidFill>
                  <a:srgbClr val="D2003E"/>
                </a:solidFill>
                <a:latin typeface="VIC" panose="00000500000000000000" pitchFamily="2"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D2003E"/>
                </a:solidFill>
                <a:effectLst/>
                <a:uLnTx/>
                <a:uFillTx/>
                <a:latin typeface="VIC" panose="00000500000000000000" pitchFamily="2" charset="0"/>
                <a:ea typeface="+mn-ea"/>
                <a:cs typeface="Arial" panose="020B0604020202020204" pitchFamily="34" charset="0"/>
              </a:rPr>
              <a:t>Sunset:  2015 Surveying (Cadastral Surveys)  Regulations</a:t>
            </a:r>
          </a:p>
        </p:txBody>
      </p:sp>
      <p:cxnSp>
        <p:nvCxnSpPr>
          <p:cNvPr id="63" name="Straight Connector 62">
            <a:extLst>
              <a:ext uri="{FF2B5EF4-FFF2-40B4-BE49-F238E27FC236}">
                <a16:creationId xmlns:a16="http://schemas.microsoft.com/office/drawing/2014/main" id="{E61D04C3-8DF1-42E1-8CFF-9565C012217C}"/>
              </a:ext>
            </a:extLst>
          </p:cNvPr>
          <p:cNvCxnSpPr>
            <a:cxnSpLocks/>
          </p:cNvCxnSpPr>
          <p:nvPr/>
        </p:nvCxnSpPr>
        <p:spPr>
          <a:xfrm>
            <a:off x="7171752" y="2589068"/>
            <a:ext cx="1743281"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81" name="TextBox 80">
            <a:extLst>
              <a:ext uri="{FF2B5EF4-FFF2-40B4-BE49-F238E27FC236}">
                <a16:creationId xmlns:a16="http://schemas.microsoft.com/office/drawing/2014/main" id="{C5772D9C-A726-4ED0-A415-237C5EA090FE}"/>
              </a:ext>
            </a:extLst>
          </p:cNvPr>
          <p:cNvSpPr txBox="1"/>
          <p:nvPr/>
        </p:nvSpPr>
        <p:spPr>
          <a:xfrm>
            <a:off x="6158826" y="713654"/>
            <a:ext cx="3660245" cy="709219"/>
          </a:xfrm>
          <a:prstGeom prst="rect">
            <a:avLst/>
          </a:prstGeom>
          <a:noFill/>
        </p:spPr>
        <p:txBody>
          <a:bodyPr wrap="square" lIns="180000" tIns="108000" rIns="18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a:ln>
                  <a:noFill/>
                </a:ln>
                <a:solidFill>
                  <a:srgbClr val="D2003E"/>
                </a:solidFill>
                <a:effectLst/>
                <a:uLnTx/>
                <a:uFillTx/>
                <a:latin typeface="VIC" panose="00000500000000000000" pitchFamily="2" charset="0"/>
                <a:ea typeface="+mn-ea"/>
                <a:cs typeface="Arial" panose="020B0604020202020204" pitchFamily="34" charset="0"/>
              </a:rPr>
              <a:t>Sunset:  2014 Survey Coordination  Regulations</a:t>
            </a:r>
          </a:p>
        </p:txBody>
      </p:sp>
      <p:cxnSp>
        <p:nvCxnSpPr>
          <p:cNvPr id="82" name="Straight Connector 81">
            <a:extLst>
              <a:ext uri="{FF2B5EF4-FFF2-40B4-BE49-F238E27FC236}">
                <a16:creationId xmlns:a16="http://schemas.microsoft.com/office/drawing/2014/main" id="{90DD90BB-03E3-4C78-B8D6-8E0DA18601EE}"/>
              </a:ext>
            </a:extLst>
          </p:cNvPr>
          <p:cNvCxnSpPr>
            <a:cxnSpLocks/>
          </p:cNvCxnSpPr>
          <p:nvPr/>
        </p:nvCxnSpPr>
        <p:spPr>
          <a:xfrm flipV="1">
            <a:off x="6341972" y="1421470"/>
            <a:ext cx="2607056" cy="16768"/>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929DA5A-06E9-4E78-8792-EA44DB758469}"/>
              </a:ext>
            </a:extLst>
          </p:cNvPr>
          <p:cNvCxnSpPr>
            <a:cxnSpLocks/>
          </p:cNvCxnSpPr>
          <p:nvPr/>
        </p:nvCxnSpPr>
        <p:spPr>
          <a:xfrm flipV="1">
            <a:off x="6505336" y="1438238"/>
            <a:ext cx="0" cy="250770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D9ABDEDB-8851-4221-8B0B-8F8F38E9A868}"/>
              </a:ext>
            </a:extLst>
          </p:cNvPr>
          <p:cNvCxnSpPr>
            <a:cxnSpLocks/>
          </p:cNvCxnSpPr>
          <p:nvPr/>
        </p:nvCxnSpPr>
        <p:spPr>
          <a:xfrm flipV="1">
            <a:off x="9337379" y="4114427"/>
            <a:ext cx="0" cy="59092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142" name="TextBox 141">
            <a:extLst>
              <a:ext uri="{FF2B5EF4-FFF2-40B4-BE49-F238E27FC236}">
                <a16:creationId xmlns:a16="http://schemas.microsoft.com/office/drawing/2014/main" id="{30436C02-7FA7-43EF-A4D8-66AFF46A1191}"/>
              </a:ext>
            </a:extLst>
          </p:cNvPr>
          <p:cNvSpPr txBox="1"/>
          <p:nvPr/>
        </p:nvSpPr>
        <p:spPr>
          <a:xfrm>
            <a:off x="9016020" y="4668765"/>
            <a:ext cx="1845575" cy="432220"/>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BIM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standards </a:t>
            </a:r>
          </a:p>
        </p:txBody>
      </p:sp>
      <p:cxnSp>
        <p:nvCxnSpPr>
          <p:cNvPr id="143" name="Straight Connector 142">
            <a:extLst>
              <a:ext uri="{FF2B5EF4-FFF2-40B4-BE49-F238E27FC236}">
                <a16:creationId xmlns:a16="http://schemas.microsoft.com/office/drawing/2014/main" id="{D1273646-DC47-4E19-B001-7D798D5DD7E8}"/>
              </a:ext>
            </a:extLst>
          </p:cNvPr>
          <p:cNvCxnSpPr>
            <a:cxnSpLocks/>
          </p:cNvCxnSpPr>
          <p:nvPr/>
        </p:nvCxnSpPr>
        <p:spPr>
          <a:xfrm>
            <a:off x="9016021" y="4705350"/>
            <a:ext cx="1827387"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8B21ECC6-2C8C-4AC2-8824-52C8838936A7}"/>
              </a:ext>
            </a:extLst>
          </p:cNvPr>
          <p:cNvCxnSpPr>
            <a:cxnSpLocks/>
          </p:cNvCxnSpPr>
          <p:nvPr/>
        </p:nvCxnSpPr>
        <p:spPr>
          <a:xfrm>
            <a:off x="4977834" y="4705350"/>
            <a:ext cx="2261361"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AD41AFD-0345-4F43-8C22-E17CC4675133}"/>
              </a:ext>
            </a:extLst>
          </p:cNvPr>
          <p:cNvCxnSpPr>
            <a:cxnSpLocks/>
          </p:cNvCxnSpPr>
          <p:nvPr/>
        </p:nvCxnSpPr>
        <p:spPr>
          <a:xfrm flipV="1">
            <a:off x="5089040" y="4114427"/>
            <a:ext cx="0" cy="590122"/>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sp>
        <p:nvSpPr>
          <p:cNvPr id="172" name="TextBox 171">
            <a:extLst>
              <a:ext uri="{FF2B5EF4-FFF2-40B4-BE49-F238E27FC236}">
                <a16:creationId xmlns:a16="http://schemas.microsoft.com/office/drawing/2014/main" id="{091F5844-8CD6-4D2B-AD1E-1CB00C6C16DE}"/>
              </a:ext>
            </a:extLst>
          </p:cNvPr>
          <p:cNvSpPr txBox="1"/>
          <p:nvPr/>
        </p:nvSpPr>
        <p:spPr>
          <a:xfrm>
            <a:off x="9981778" y="2026499"/>
            <a:ext cx="1872083" cy="986218"/>
          </a:xfrm>
          <a:prstGeom prst="rect">
            <a:avLst/>
          </a:prstGeom>
          <a:noFill/>
        </p:spPr>
        <p:txBody>
          <a:bodyPr wrap="square" lIns="36000" tIns="108000" rIns="36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3D </a:t>
            </a:r>
            <a:r>
              <a:rPr lang="en-AU">
                <a:solidFill>
                  <a:srgbClr val="0B0B4F"/>
                </a:solidFill>
                <a:latin typeface="VIC" panose="00000500000000000000" pitchFamily="2" charset="0"/>
                <a:cs typeface="Arial" panose="020B0604020202020204" pitchFamily="34" charset="0"/>
              </a:rPr>
              <a:t>cadastral data</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standard </a:t>
            </a:r>
            <a:r>
              <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implemented</a:t>
            </a:r>
            <a:r>
              <a:rPr kumimoji="0" lang="en-AU" sz="1800" b="0"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 </a:t>
            </a:r>
            <a:endParaRPr kumimoji="0" lang="en-AU" sz="18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endParaRPr>
          </a:p>
        </p:txBody>
      </p:sp>
      <p:cxnSp>
        <p:nvCxnSpPr>
          <p:cNvPr id="173" name="Straight Connector 172">
            <a:extLst>
              <a:ext uri="{FF2B5EF4-FFF2-40B4-BE49-F238E27FC236}">
                <a16:creationId xmlns:a16="http://schemas.microsoft.com/office/drawing/2014/main" id="{D3D4D09B-84EA-44C2-8E04-2E7DCF8B6EA0}"/>
              </a:ext>
            </a:extLst>
          </p:cNvPr>
          <p:cNvCxnSpPr>
            <a:cxnSpLocks/>
          </p:cNvCxnSpPr>
          <p:nvPr/>
        </p:nvCxnSpPr>
        <p:spPr>
          <a:xfrm>
            <a:off x="10010241" y="3018347"/>
            <a:ext cx="1872084" cy="0"/>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A31095F-AF28-4C40-B449-DDBF90BB0A4D}"/>
              </a:ext>
            </a:extLst>
          </p:cNvPr>
          <p:cNvCxnSpPr>
            <a:cxnSpLocks/>
          </p:cNvCxnSpPr>
          <p:nvPr/>
        </p:nvCxnSpPr>
        <p:spPr>
          <a:xfrm flipH="1" flipV="1">
            <a:off x="10169740" y="3024542"/>
            <a:ext cx="1" cy="924413"/>
          </a:xfrm>
          <a:prstGeom prst="line">
            <a:avLst/>
          </a:prstGeom>
          <a:ln w="15875">
            <a:solidFill>
              <a:srgbClr val="0B0B4F"/>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78452491-14A7-4563-B5B4-A52EBA49C2C6}"/>
              </a:ext>
            </a:extLst>
          </p:cNvPr>
          <p:cNvGrpSpPr/>
          <p:nvPr/>
        </p:nvGrpSpPr>
        <p:grpSpPr>
          <a:xfrm>
            <a:off x="-1782616" y="3945940"/>
            <a:ext cx="14162735" cy="543434"/>
            <a:chOff x="-1782616" y="3945940"/>
            <a:chExt cx="14162735" cy="543434"/>
          </a:xfrm>
        </p:grpSpPr>
        <p:sp>
          <p:nvSpPr>
            <p:cNvPr id="72" name="TextBox 71">
              <a:extLst>
                <a:ext uri="{FF2B5EF4-FFF2-40B4-BE49-F238E27FC236}">
                  <a16:creationId xmlns:a16="http://schemas.microsoft.com/office/drawing/2014/main" id="{54B6597C-A434-4CA3-8BDC-FE3673C1D098}"/>
                </a:ext>
              </a:extLst>
            </p:cNvPr>
            <p:cNvSpPr txBox="1"/>
            <p:nvPr/>
          </p:nvSpPr>
          <p:spPr>
            <a:xfrm>
              <a:off x="1133247" y="4222913"/>
              <a:ext cx="995945"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2022</a:t>
              </a:r>
            </a:p>
          </p:txBody>
        </p:sp>
        <p:sp>
          <p:nvSpPr>
            <p:cNvPr id="71" name="TextBox 70">
              <a:extLst>
                <a:ext uri="{FF2B5EF4-FFF2-40B4-BE49-F238E27FC236}">
                  <a16:creationId xmlns:a16="http://schemas.microsoft.com/office/drawing/2014/main" id="{C070A3ED-DF4D-4391-9071-7B875F0E5585}"/>
                </a:ext>
              </a:extLst>
            </p:cNvPr>
            <p:cNvSpPr txBox="1"/>
            <p:nvPr/>
          </p:nvSpPr>
          <p:spPr>
            <a:xfrm>
              <a:off x="-531672" y="4222913"/>
              <a:ext cx="995945"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2021</a:t>
              </a:r>
            </a:p>
          </p:txBody>
        </p:sp>
        <p:sp>
          <p:nvSpPr>
            <p:cNvPr id="75" name="TextBox 74">
              <a:extLst>
                <a:ext uri="{FF2B5EF4-FFF2-40B4-BE49-F238E27FC236}">
                  <a16:creationId xmlns:a16="http://schemas.microsoft.com/office/drawing/2014/main" id="{9B0B077A-32A1-427C-A5C8-2830E88CA615}"/>
                </a:ext>
              </a:extLst>
            </p:cNvPr>
            <p:cNvSpPr txBox="1"/>
            <p:nvPr/>
          </p:nvSpPr>
          <p:spPr>
            <a:xfrm>
              <a:off x="7143466" y="4222913"/>
              <a:ext cx="668961"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2025</a:t>
              </a:r>
            </a:p>
          </p:txBody>
        </p:sp>
        <p:sp>
          <p:nvSpPr>
            <p:cNvPr id="77" name="TextBox 76">
              <a:extLst>
                <a:ext uri="{FF2B5EF4-FFF2-40B4-BE49-F238E27FC236}">
                  <a16:creationId xmlns:a16="http://schemas.microsoft.com/office/drawing/2014/main" id="{AC28DDE3-428F-484E-AAA5-371F444C0ED1}"/>
                </a:ext>
              </a:extLst>
            </p:cNvPr>
            <p:cNvSpPr txBox="1"/>
            <p:nvPr/>
          </p:nvSpPr>
          <p:spPr>
            <a:xfrm>
              <a:off x="10969659" y="4222913"/>
              <a:ext cx="667090"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2027</a:t>
              </a:r>
            </a:p>
          </p:txBody>
        </p:sp>
        <p:sp>
          <p:nvSpPr>
            <p:cNvPr id="73" name="TextBox 72">
              <a:extLst>
                <a:ext uri="{FF2B5EF4-FFF2-40B4-BE49-F238E27FC236}">
                  <a16:creationId xmlns:a16="http://schemas.microsoft.com/office/drawing/2014/main" id="{F7168DDA-2105-4A16-BA1B-49DF5195DA46}"/>
                </a:ext>
              </a:extLst>
            </p:cNvPr>
            <p:cNvSpPr txBox="1"/>
            <p:nvPr/>
          </p:nvSpPr>
          <p:spPr>
            <a:xfrm>
              <a:off x="3192568" y="4222913"/>
              <a:ext cx="676339"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2023</a:t>
              </a:r>
            </a:p>
          </p:txBody>
        </p:sp>
        <p:grpSp>
          <p:nvGrpSpPr>
            <p:cNvPr id="13" name="Group 12">
              <a:extLst>
                <a:ext uri="{FF2B5EF4-FFF2-40B4-BE49-F238E27FC236}">
                  <a16:creationId xmlns:a16="http://schemas.microsoft.com/office/drawing/2014/main" id="{A1C729C7-6651-4B1C-82BA-78133562DA34}"/>
                </a:ext>
              </a:extLst>
            </p:cNvPr>
            <p:cNvGrpSpPr/>
            <p:nvPr/>
          </p:nvGrpSpPr>
          <p:grpSpPr>
            <a:xfrm>
              <a:off x="-1782616" y="3945940"/>
              <a:ext cx="14162735" cy="171358"/>
              <a:chOff x="-372173" y="3945940"/>
              <a:chExt cx="12752292" cy="107632"/>
            </a:xfrm>
          </p:grpSpPr>
          <p:cxnSp>
            <p:nvCxnSpPr>
              <p:cNvPr id="61" name="Straight Arrow Connector 60">
                <a:extLst>
                  <a:ext uri="{FF2B5EF4-FFF2-40B4-BE49-F238E27FC236}">
                    <a16:creationId xmlns:a16="http://schemas.microsoft.com/office/drawing/2014/main" id="{3AB290F9-A639-4468-9B2D-5D4B57119C1F}"/>
                  </a:ext>
                </a:extLst>
              </p:cNvPr>
              <p:cNvCxnSpPr>
                <a:cxnSpLocks/>
              </p:cNvCxnSpPr>
              <p:nvPr/>
            </p:nvCxnSpPr>
            <p:spPr>
              <a:xfrm>
                <a:off x="-372173" y="4000417"/>
                <a:ext cx="12648229" cy="0"/>
              </a:xfrm>
              <a:prstGeom prst="straightConnector1">
                <a:avLst/>
              </a:prstGeom>
              <a:ln w="107950">
                <a:solidFill>
                  <a:schemeClr val="tx2">
                    <a:lumMod val="20000"/>
                    <a:lumOff val="80000"/>
                  </a:schemeClr>
                </a:solidFill>
                <a:prstDash val="solid"/>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1618E74-565C-4DA8-A0F4-44AF42895AD7}"/>
                  </a:ext>
                </a:extLst>
              </p:cNvPr>
              <p:cNvCxnSpPr>
                <a:cxnSpLocks/>
              </p:cNvCxnSpPr>
              <p:nvPr/>
            </p:nvCxnSpPr>
            <p:spPr>
              <a:xfrm flipH="1">
                <a:off x="5369559" y="3999819"/>
                <a:ext cx="1726204" cy="1196"/>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165A2F5-75DB-42F4-86B7-D3A507BAE384}"/>
                  </a:ext>
                </a:extLst>
              </p:cNvPr>
              <p:cNvCxnSpPr>
                <a:cxnSpLocks/>
              </p:cNvCxnSpPr>
              <p:nvPr/>
            </p:nvCxnSpPr>
            <p:spPr>
              <a:xfrm flipH="1">
                <a:off x="1874972" y="4000417"/>
                <a:ext cx="1612529" cy="0"/>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073F830-A9EB-4CEC-8029-D113F24C8640}"/>
                  </a:ext>
                </a:extLst>
              </p:cNvPr>
              <p:cNvCxnSpPr>
                <a:cxnSpLocks/>
              </p:cNvCxnSpPr>
              <p:nvPr/>
            </p:nvCxnSpPr>
            <p:spPr>
              <a:xfrm flipH="1">
                <a:off x="8864145" y="4000417"/>
                <a:ext cx="1522467" cy="0"/>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7CD6C70-5C38-4242-ABAC-8B92229C2281}"/>
                  </a:ext>
                </a:extLst>
              </p:cNvPr>
              <p:cNvCxnSpPr>
                <a:cxnSpLocks/>
              </p:cNvCxnSpPr>
              <p:nvPr/>
            </p:nvCxnSpPr>
            <p:spPr>
              <a:xfrm flipH="1" flipV="1">
                <a:off x="-372173" y="3999819"/>
                <a:ext cx="420504" cy="1196"/>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5CFF6F4-EE8C-42F7-B7F5-F695EAB81720}"/>
                  </a:ext>
                </a:extLst>
              </p:cNvPr>
              <p:cNvCxnSpPr>
                <a:cxnSpLocks/>
              </p:cNvCxnSpPr>
              <p:nvPr/>
            </p:nvCxnSpPr>
            <p:spPr>
              <a:xfrm flipV="1">
                <a:off x="-372173" y="4051769"/>
                <a:ext cx="12752292" cy="1803"/>
              </a:xfrm>
              <a:prstGeom prst="line">
                <a:avLst/>
              </a:prstGeom>
              <a:ln w="9525">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ACDD309-D28B-4675-BFD5-692CF62253A2}"/>
                  </a:ext>
                </a:extLst>
              </p:cNvPr>
              <p:cNvCxnSpPr>
                <a:cxnSpLocks/>
              </p:cNvCxnSpPr>
              <p:nvPr/>
            </p:nvCxnSpPr>
            <p:spPr>
              <a:xfrm>
                <a:off x="-372173" y="3945940"/>
                <a:ext cx="12752292" cy="0"/>
              </a:xfrm>
              <a:prstGeom prst="line">
                <a:avLst/>
              </a:prstGeom>
              <a:ln w="9525">
                <a:solidFill>
                  <a:srgbClr val="100249"/>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3A89B6F7-400C-47FF-B5BF-F0B252BD5A14}"/>
                  </a:ext>
                </a:extLst>
              </p:cNvPr>
              <p:cNvCxnSpPr>
                <a:cxnSpLocks/>
              </p:cNvCxnSpPr>
              <p:nvPr/>
            </p:nvCxnSpPr>
            <p:spPr>
              <a:xfrm>
                <a:off x="12112816" y="4000417"/>
                <a:ext cx="267303" cy="0"/>
              </a:xfrm>
              <a:prstGeom prst="line">
                <a:avLst/>
              </a:prstGeom>
              <a:ln w="114300">
                <a:solidFill>
                  <a:srgbClr val="100249"/>
                </a:solidFill>
              </a:ln>
            </p:spPr>
            <p:style>
              <a:lnRef idx="1">
                <a:schemeClr val="accent1"/>
              </a:lnRef>
              <a:fillRef idx="0">
                <a:schemeClr val="accent1"/>
              </a:fillRef>
              <a:effectRef idx="0">
                <a:schemeClr val="accent1"/>
              </a:effectRef>
              <a:fontRef idx="minor">
                <a:schemeClr val="tx1"/>
              </a:fontRef>
            </p:style>
          </p:cxnSp>
        </p:grpSp>
        <p:sp>
          <p:nvSpPr>
            <p:cNvPr id="74" name="TextBox 73">
              <a:extLst>
                <a:ext uri="{FF2B5EF4-FFF2-40B4-BE49-F238E27FC236}">
                  <a16:creationId xmlns:a16="http://schemas.microsoft.com/office/drawing/2014/main" id="{AFF8CF4B-E94F-4891-A4CB-E35A167492BC}"/>
                </a:ext>
              </a:extLst>
            </p:cNvPr>
            <p:cNvSpPr txBox="1"/>
            <p:nvPr/>
          </p:nvSpPr>
          <p:spPr>
            <a:xfrm>
              <a:off x="5177320" y="4222913"/>
              <a:ext cx="780045" cy="231198"/>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2024</a:t>
              </a:r>
            </a:p>
          </p:txBody>
        </p:sp>
        <p:sp>
          <p:nvSpPr>
            <p:cNvPr id="76" name="TextBox 75">
              <a:extLst>
                <a:ext uri="{FF2B5EF4-FFF2-40B4-BE49-F238E27FC236}">
                  <a16:creationId xmlns:a16="http://schemas.microsoft.com/office/drawing/2014/main" id="{B2D03C3C-179E-40AE-A058-9BB347D22B0A}"/>
                </a:ext>
              </a:extLst>
            </p:cNvPr>
            <p:cNvSpPr txBox="1"/>
            <p:nvPr/>
          </p:nvSpPr>
          <p:spPr>
            <a:xfrm>
              <a:off x="8936745" y="4187651"/>
              <a:ext cx="995945" cy="301723"/>
            </a:xfrm>
            <a:prstGeom prst="rect">
              <a:avLst/>
            </a:prstGeom>
            <a:solidFill>
              <a:schemeClr val="bg1"/>
            </a:solidFill>
          </p:spPr>
          <p:txBody>
            <a:bodyPr wrap="square" lIns="36000" tIns="36000" rIns="36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a:ln>
                    <a:noFill/>
                  </a:ln>
                  <a:solidFill>
                    <a:srgbClr val="0B0B4F"/>
                  </a:solidFill>
                  <a:effectLst/>
                  <a:uLnTx/>
                  <a:uFillTx/>
                  <a:latin typeface="VIC" panose="00000500000000000000" pitchFamily="2" charset="0"/>
                  <a:ea typeface="+mn-ea"/>
                  <a:cs typeface="Arial" panose="020B0604020202020204" pitchFamily="34" charset="0"/>
                </a:rPr>
                <a:t>2026</a:t>
              </a:r>
            </a:p>
          </p:txBody>
        </p:sp>
      </p:grpSp>
      <p:sp>
        <p:nvSpPr>
          <p:cNvPr id="91" name="TextBox 90">
            <a:extLst>
              <a:ext uri="{FF2B5EF4-FFF2-40B4-BE49-F238E27FC236}">
                <a16:creationId xmlns:a16="http://schemas.microsoft.com/office/drawing/2014/main" id="{48A878BF-D175-43D7-9624-5BC2CB65AE85}"/>
              </a:ext>
            </a:extLst>
          </p:cNvPr>
          <p:cNvSpPr txBox="1"/>
          <p:nvPr/>
        </p:nvSpPr>
        <p:spPr>
          <a:xfrm>
            <a:off x="4127302" y="1410919"/>
            <a:ext cx="1879702" cy="709219"/>
          </a:xfrm>
          <a:prstGeom prst="rect">
            <a:avLst/>
          </a:prstGeom>
          <a:solidFill>
            <a:schemeClr val="bg1"/>
          </a:solidFill>
        </p:spPr>
        <p:txBody>
          <a:bodyPr wrap="square" lIns="36000" tIns="108000" rIns="36000" bIns="4572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err="1">
                <a:ln>
                  <a:noFill/>
                </a:ln>
                <a:solidFill>
                  <a:srgbClr val="0B0B4F"/>
                </a:solidFill>
                <a:effectLst/>
                <a:uLnTx/>
                <a:uFillTx/>
                <a:latin typeface="VIC"/>
                <a:ea typeface="+mn-ea"/>
                <a:cs typeface="Arial"/>
              </a:rPr>
              <a:t>eComply</a:t>
            </a:r>
            <a:r>
              <a:rPr kumimoji="0" lang="en-AU" sz="1800" b="0" i="0" u="none" strike="noStrike" kern="1200" cap="none" spc="0" normalizeH="0" baseline="0" noProof="0">
                <a:ln>
                  <a:noFill/>
                </a:ln>
                <a:solidFill>
                  <a:srgbClr val="0B0B4F"/>
                </a:solidFill>
                <a:effectLst/>
                <a:uLnTx/>
                <a:uFillTx/>
                <a:latin typeface="VIC"/>
                <a:ea typeface="+mn-ea"/>
                <a:cs typeface="Arial"/>
              </a:rPr>
              <a:t> </a:t>
            </a:r>
            <a:r>
              <a:rPr kumimoji="0" lang="en-AU" sz="1800" b="1" i="0" u="none" strike="noStrike" kern="1200" cap="none" spc="0" normalizeH="0" baseline="0" noProof="0">
                <a:ln>
                  <a:noFill/>
                </a:ln>
                <a:solidFill>
                  <a:srgbClr val="0B0B4F"/>
                </a:solidFill>
                <a:effectLst/>
                <a:uLnTx/>
                <a:uFillTx/>
                <a:latin typeface="VIC"/>
                <a:ea typeface="+mn-ea"/>
                <a:cs typeface="Arial"/>
              </a:rPr>
              <a:t>(Horizon 1)</a:t>
            </a:r>
            <a:r>
              <a:rPr kumimoji="0" lang="en-AU" sz="1800" b="0" i="0" u="none" strike="noStrike" kern="1200" cap="none" spc="0" normalizeH="0" baseline="0" noProof="0">
                <a:ln>
                  <a:noFill/>
                </a:ln>
                <a:solidFill>
                  <a:srgbClr val="0B0B4F"/>
                </a:solidFill>
                <a:effectLst/>
                <a:uLnTx/>
                <a:uFillTx/>
                <a:latin typeface="VIC"/>
                <a:ea typeface="+mn-ea"/>
                <a:cs typeface="Arial"/>
              </a:rPr>
              <a:t> and</a:t>
            </a:r>
            <a:endParaRPr kumimoji="0" lang="en-AU" sz="1800" b="1" i="0" u="none" strike="noStrike" kern="1200" cap="none" spc="0" normalizeH="0" baseline="0" noProof="0">
              <a:ln>
                <a:noFill/>
              </a:ln>
              <a:solidFill>
                <a:srgbClr val="0B0B4F"/>
              </a:solidFill>
              <a:effectLst/>
              <a:uLnTx/>
              <a:uFillTx/>
              <a:latin typeface="VIC"/>
              <a:ea typeface="+mn-ea"/>
              <a:cs typeface="Arial"/>
            </a:endParaRPr>
          </a:p>
        </p:txBody>
      </p:sp>
      <p:sp>
        <p:nvSpPr>
          <p:cNvPr id="4" name="Arrow: Right 3">
            <a:extLst>
              <a:ext uri="{FF2B5EF4-FFF2-40B4-BE49-F238E27FC236}">
                <a16:creationId xmlns:a16="http://schemas.microsoft.com/office/drawing/2014/main" id="{C8EB0FFF-0BD9-4AA1-9E29-1D49893AE7C3}"/>
              </a:ext>
            </a:extLst>
          </p:cNvPr>
          <p:cNvSpPr/>
          <p:nvPr/>
        </p:nvSpPr>
        <p:spPr>
          <a:xfrm>
            <a:off x="6291106" y="5256817"/>
            <a:ext cx="4375509" cy="1497033"/>
          </a:xfrm>
          <a:prstGeom prst="rightArrow">
            <a:avLst>
              <a:gd name="adj1" fmla="val 66167"/>
              <a:gd name="adj2" fmla="val 63333"/>
            </a:avLst>
          </a:prstGeom>
        </p:spPr>
        <p:style>
          <a:lnRef idx="2">
            <a:schemeClr val="accent1">
              <a:shade val="50000"/>
            </a:schemeClr>
          </a:lnRef>
          <a:fillRef idx="1">
            <a:schemeClr val="accent1"/>
          </a:fillRef>
          <a:effectRef idx="0">
            <a:schemeClr val="accent1"/>
          </a:effectRef>
          <a:fontRef idx="minor">
            <a:schemeClr val="lt1"/>
          </a:fontRef>
        </p:style>
        <p:txBody>
          <a:bodyPr lIns="144000" r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rgbClr val="FFFFFF"/>
                </a:solidFill>
                <a:effectLst/>
                <a:uLnTx/>
                <a:uFillTx/>
                <a:latin typeface="VIC SemiBold" panose="00000700000000000000" pitchFamily="2" charset="0"/>
                <a:ea typeface="+mn-ea"/>
                <a:cs typeface="+mn-cs"/>
              </a:rPr>
              <a:t>Towards mandatory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a:ln>
                  <a:noFill/>
                </a:ln>
                <a:solidFill>
                  <a:srgbClr val="FFFFFF"/>
                </a:solidFill>
                <a:effectLst/>
                <a:uLnTx/>
                <a:uFillTx/>
                <a:latin typeface="VIC SemiBold" panose="00000700000000000000" pitchFamily="2" charset="0"/>
                <a:ea typeface="+mn-ea"/>
                <a:cs typeface="+mn-cs"/>
              </a:rPr>
              <a:t>digital </a:t>
            </a:r>
            <a:r>
              <a:rPr kumimoji="0" lang="en-AU" sz="2400" b="0" i="0" u="none" strike="noStrike" kern="1200" cap="none" spc="0" normalizeH="0" baseline="0" noProof="0" err="1">
                <a:ln>
                  <a:noFill/>
                </a:ln>
                <a:solidFill>
                  <a:srgbClr val="FFFFFF"/>
                </a:solidFill>
                <a:effectLst/>
                <a:uLnTx/>
                <a:uFillTx/>
                <a:latin typeface="VIC SemiBold" panose="00000700000000000000" pitchFamily="2" charset="0"/>
                <a:ea typeface="+mn-ea"/>
                <a:cs typeface="+mn-cs"/>
              </a:rPr>
              <a:t>lodgment</a:t>
            </a:r>
            <a:endParaRPr kumimoji="0" lang="en-AU" sz="2400" b="0" i="0" u="none" strike="noStrike" kern="1200" cap="none" spc="0" normalizeH="0" baseline="0" noProof="0">
              <a:ln>
                <a:noFill/>
              </a:ln>
              <a:solidFill>
                <a:srgbClr val="FFFFFF"/>
              </a:solidFill>
              <a:effectLst/>
              <a:uLnTx/>
              <a:uFillTx/>
              <a:latin typeface="VIC SemiBold" panose="00000700000000000000" pitchFamily="2" charset="0"/>
              <a:ea typeface="+mn-ea"/>
              <a:cs typeface="+mn-cs"/>
            </a:endParaRPr>
          </a:p>
        </p:txBody>
      </p:sp>
      <p:sp>
        <p:nvSpPr>
          <p:cNvPr id="7" name="Rectangle 6">
            <a:extLst>
              <a:ext uri="{FF2B5EF4-FFF2-40B4-BE49-F238E27FC236}">
                <a16:creationId xmlns:a16="http://schemas.microsoft.com/office/drawing/2014/main" id="{579F4D44-28D8-4A14-AD37-9667F03E6E19}"/>
              </a:ext>
            </a:extLst>
          </p:cNvPr>
          <p:cNvSpPr/>
          <p:nvPr/>
        </p:nvSpPr>
        <p:spPr>
          <a:xfrm>
            <a:off x="5915480" y="5512224"/>
            <a:ext cx="260869" cy="9862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356DBB24-4CC0-4E2F-B77D-55D6830EB6F9}"/>
              </a:ext>
            </a:extLst>
          </p:cNvPr>
          <p:cNvSpPr/>
          <p:nvPr/>
        </p:nvSpPr>
        <p:spPr>
          <a:xfrm>
            <a:off x="5695710" y="5512224"/>
            <a:ext cx="105013" cy="9862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20028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2" name="Title 1">
            <a:extLst>
              <a:ext uri="{FF2B5EF4-FFF2-40B4-BE49-F238E27FC236}">
                <a16:creationId xmlns:a16="http://schemas.microsoft.com/office/drawing/2014/main" id="{EDD985A4-634A-4380-B884-B9A98D283BAC}"/>
              </a:ext>
            </a:extLst>
          </p:cNvPr>
          <p:cNvSpPr>
            <a:spLocks noGrp="1"/>
          </p:cNvSpPr>
          <p:nvPr>
            <p:ph type="title"/>
          </p:nvPr>
        </p:nvSpPr>
        <p:spPr>
          <a:xfrm>
            <a:off x="676273" y="4528"/>
            <a:ext cx="10923251" cy="710125"/>
          </a:xfrm>
        </p:spPr>
        <p:txBody>
          <a:bodyPr/>
          <a:lstStyle/>
          <a:p>
            <a:r>
              <a:rPr lang="en-US"/>
              <a:t>Digital Cadastre Modernisation project</a:t>
            </a:r>
            <a:endParaRPr lang="en-AU"/>
          </a:p>
        </p:txBody>
      </p:sp>
      <p:sp>
        <p:nvSpPr>
          <p:cNvPr id="4" name="Rectangle 3">
            <a:extLst>
              <a:ext uri="{FF2B5EF4-FFF2-40B4-BE49-F238E27FC236}">
                <a16:creationId xmlns:a16="http://schemas.microsoft.com/office/drawing/2014/main" id="{FCA3DD34-BFC5-47CC-B3DA-B4387C054D78}"/>
              </a:ext>
            </a:extLst>
          </p:cNvPr>
          <p:cNvSpPr/>
          <p:nvPr/>
        </p:nvSpPr>
        <p:spPr>
          <a:xfrm>
            <a:off x="5503178" y="6400800"/>
            <a:ext cx="1199002" cy="439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84114A7-3D3D-434F-A8B5-776BF829C8F7}"/>
              </a:ext>
            </a:extLst>
          </p:cNvPr>
          <p:cNvPicPr>
            <a:picLocks noChangeAspect="1"/>
          </p:cNvPicPr>
          <p:nvPr/>
        </p:nvPicPr>
        <p:blipFill>
          <a:blip r:embed="rId3"/>
          <a:stretch>
            <a:fillRect/>
          </a:stretch>
        </p:blipFill>
        <p:spPr>
          <a:xfrm>
            <a:off x="6369229" y="2727960"/>
            <a:ext cx="5822772" cy="4112107"/>
          </a:xfrm>
          <a:prstGeom prst="rect">
            <a:avLst/>
          </a:prstGeom>
        </p:spPr>
      </p:pic>
      <p:pic>
        <p:nvPicPr>
          <p:cNvPr id="9" name="Picture 8">
            <a:extLst>
              <a:ext uri="{FF2B5EF4-FFF2-40B4-BE49-F238E27FC236}">
                <a16:creationId xmlns:a16="http://schemas.microsoft.com/office/drawing/2014/main" id="{4D87EBFE-6886-4386-864C-E06EFBAFBB7B}"/>
              </a:ext>
            </a:extLst>
          </p:cNvPr>
          <p:cNvPicPr>
            <a:picLocks noChangeAspect="1"/>
          </p:cNvPicPr>
          <p:nvPr/>
        </p:nvPicPr>
        <p:blipFill>
          <a:blip r:embed="rId4"/>
          <a:stretch>
            <a:fillRect/>
          </a:stretch>
        </p:blipFill>
        <p:spPr>
          <a:xfrm>
            <a:off x="5899418" y="853439"/>
            <a:ext cx="5129355" cy="3635575"/>
          </a:xfrm>
          <a:prstGeom prst="rect">
            <a:avLst/>
          </a:prstGeom>
        </p:spPr>
      </p:pic>
      <p:sp>
        <p:nvSpPr>
          <p:cNvPr id="32" name="Content Placeholder 2">
            <a:extLst>
              <a:ext uri="{FF2B5EF4-FFF2-40B4-BE49-F238E27FC236}">
                <a16:creationId xmlns:a16="http://schemas.microsoft.com/office/drawing/2014/main" id="{807B36A1-2AD3-484B-B6FF-F657FBA5E6FA}"/>
              </a:ext>
            </a:extLst>
          </p:cNvPr>
          <p:cNvSpPr txBox="1">
            <a:spLocks/>
          </p:cNvSpPr>
          <p:nvPr/>
        </p:nvSpPr>
        <p:spPr>
          <a:xfrm>
            <a:off x="196266" y="960451"/>
            <a:ext cx="9938335" cy="5879616"/>
          </a:xfrm>
          <a:prstGeom prst="rect">
            <a:avLst/>
          </a:prstGeom>
          <a:no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2400" marR="0" lvl="1" indent="-2509838" algn="l" defTabSz="914400" rtl="0" eaLnBrk="1" fontAlgn="auto" latinLnBrk="0" hangingPunct="1">
              <a:lnSpc>
                <a:spcPct val="120000"/>
              </a:lnSpc>
              <a:spcBef>
                <a:spcPts val="500"/>
              </a:spcBef>
              <a:spcAft>
                <a:spcPts val="0"/>
              </a:spcAft>
              <a:buClrTx/>
              <a:buSzTx/>
              <a:buFont typeface="Arial" panose="020B0604020202020204" pitchFamily="34" charset="0"/>
              <a:buNone/>
              <a:tabLst>
                <a:tab pos="2692400" algn="l"/>
              </a:tabLst>
              <a:defRPr/>
            </a:pPr>
            <a:r>
              <a:rPr kumimoji="0" lang="en-GB" sz="3200" b="1"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1. Digitisation</a:t>
            </a:r>
          </a:p>
          <a:p>
            <a:pPr marL="182562" marR="0" lvl="1" indent="0" algn="l" defTabSz="914400" rtl="0" eaLnBrk="1" fontAlgn="auto" latinLnBrk="0" hangingPunct="1">
              <a:lnSpc>
                <a:spcPct val="120000"/>
              </a:lnSpc>
              <a:spcBef>
                <a:spcPts val="500"/>
              </a:spcBef>
              <a:spcAft>
                <a:spcPts val="0"/>
              </a:spcAft>
              <a:buClrTx/>
              <a:buSzTx/>
              <a:buNone/>
              <a:tabLst>
                <a:tab pos="628650" algn="l"/>
              </a:tabLst>
              <a:defRPr/>
            </a:pPr>
            <a:r>
              <a:rPr kumimoji="0" lang="en-GB" sz="2000"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Digital record of plans and surveys</a:t>
            </a:r>
          </a:p>
          <a:p>
            <a:pPr marL="182562" marR="0" lvl="1" indent="0" algn="l" defTabSz="914400" rtl="0" eaLnBrk="1" fontAlgn="auto" latinLnBrk="0" hangingPunct="1">
              <a:lnSpc>
                <a:spcPct val="120000"/>
              </a:lnSpc>
              <a:spcBef>
                <a:spcPts val="500"/>
              </a:spcBef>
              <a:spcAft>
                <a:spcPts val="0"/>
              </a:spcAft>
              <a:buClrTx/>
              <a:buSzTx/>
              <a:buNone/>
              <a:tabLst>
                <a:tab pos="628650" algn="l"/>
              </a:tabLst>
              <a:defRPr/>
            </a:pPr>
            <a:r>
              <a:rPr kumimoji="0" lang="en-GB" sz="2000"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80% complete (Feb 2023)</a:t>
            </a:r>
          </a:p>
          <a:p>
            <a:pPr marL="182563" marR="0" lvl="1" indent="0" algn="l" defTabSz="914400" rtl="0" eaLnBrk="1" fontAlgn="auto" latinLnBrk="0" hangingPunct="1">
              <a:lnSpc>
                <a:spcPct val="120000"/>
              </a:lnSpc>
              <a:spcBef>
                <a:spcPts val="1800"/>
              </a:spcBef>
              <a:spcAft>
                <a:spcPts val="0"/>
              </a:spcAft>
              <a:buClrTx/>
              <a:buSzTx/>
              <a:buFont typeface="Arial" panose="020B0604020202020204" pitchFamily="34" charset="0"/>
              <a:buNone/>
              <a:tabLst>
                <a:tab pos="896938" algn="l"/>
              </a:tabLst>
              <a:defRPr/>
            </a:pPr>
            <a:r>
              <a:rPr kumimoji="0" lang="en-GB" sz="3200" b="1"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2. Adjustment</a:t>
            </a: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r>
              <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“Best fit” digital representation</a:t>
            </a: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r>
              <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50% complete. Complete </a:t>
            </a:r>
            <a:r>
              <a:rPr kumimoji="0" lang="en-GB" sz="2000"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June 2023</a:t>
            </a:r>
            <a:endPar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endParaRPr>
          </a:p>
          <a:p>
            <a:pPr marL="182563" marR="0" lvl="1" indent="0" algn="l" defTabSz="914400" rtl="0" eaLnBrk="1" fontAlgn="auto" latinLnBrk="0" hangingPunct="1">
              <a:lnSpc>
                <a:spcPct val="120000"/>
              </a:lnSpc>
              <a:spcBef>
                <a:spcPts val="1800"/>
              </a:spcBef>
              <a:spcAft>
                <a:spcPts val="0"/>
              </a:spcAft>
              <a:buClrTx/>
              <a:buSzTx/>
              <a:buFont typeface="Arial" panose="020B0604020202020204" pitchFamily="34" charset="0"/>
              <a:buNone/>
              <a:tabLst>
                <a:tab pos="896938" algn="l"/>
              </a:tabLst>
              <a:defRPr/>
            </a:pPr>
            <a:r>
              <a:rPr kumimoji="0" lang="en-GB" sz="3200" b="1"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3. Integration</a:t>
            </a: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r>
              <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Cascading changes to Vicmap</a:t>
            </a: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r>
              <a:rPr kumimoji="0" lang="en-GB" sz="2000"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From Oct 2023</a:t>
            </a:r>
            <a:endPar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endParaRPr>
          </a:p>
          <a:p>
            <a:pPr marL="182563" marR="0" lvl="1" indent="0" algn="l" defTabSz="914400" rtl="0" eaLnBrk="1" fontAlgn="auto" latinLnBrk="0" hangingPunct="1">
              <a:lnSpc>
                <a:spcPct val="120000"/>
              </a:lnSpc>
              <a:spcBef>
                <a:spcPts val="1800"/>
              </a:spcBef>
              <a:spcAft>
                <a:spcPts val="0"/>
              </a:spcAft>
              <a:buClrTx/>
              <a:buSzTx/>
              <a:buFont typeface="Arial" panose="020B0604020202020204" pitchFamily="34" charset="0"/>
              <a:buNone/>
              <a:tabLst>
                <a:tab pos="896938" algn="l"/>
              </a:tabLst>
              <a:defRPr/>
            </a:pPr>
            <a:r>
              <a:rPr kumimoji="0" lang="en-GB" sz="3200" b="1"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4. Automation</a:t>
            </a: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r>
              <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rPr>
              <a:t>Digital processing pipeline</a:t>
            </a: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r>
              <a:rPr lang="en-GB">
                <a:solidFill>
                  <a:srgbClr val="100249"/>
                </a:solidFill>
                <a:latin typeface="VIC" panose="00000500000000000000" pitchFamily="2" charset="0"/>
                <a:ea typeface="+mn-lt"/>
                <a:cs typeface="Calibri" panose="020F0502020204030204"/>
              </a:rPr>
              <a:t>Automate digital cadastre maintenance</a:t>
            </a:r>
            <a:endParaRPr kumimoji="0" lang="en-GB"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endParaRPr>
          </a:p>
          <a:p>
            <a:pPr marL="273050" marR="0" lvl="2" indent="0" algn="l" defTabSz="914400" rtl="0" eaLnBrk="1" fontAlgn="auto" latinLnBrk="0" hangingPunct="1">
              <a:lnSpc>
                <a:spcPct val="120000"/>
              </a:lnSpc>
              <a:spcBef>
                <a:spcPts val="500"/>
              </a:spcBef>
              <a:spcAft>
                <a:spcPts val="0"/>
              </a:spcAft>
              <a:buClrTx/>
              <a:buSzTx/>
              <a:buNone/>
              <a:tabLst>
                <a:tab pos="628650" algn="l"/>
              </a:tabLst>
              <a:defRPr/>
            </a:pPr>
            <a:endParaRPr kumimoji="0" lang="en-GB" sz="2400" b="0" i="0" u="none" strike="noStrike" kern="1200" cap="none" spc="0" normalizeH="0" baseline="0" noProof="0">
              <a:ln>
                <a:noFill/>
              </a:ln>
              <a:solidFill>
                <a:srgbClr val="100249"/>
              </a:solidFill>
              <a:effectLst/>
              <a:uLnTx/>
              <a:uFillTx/>
              <a:latin typeface="VIC" panose="00000500000000000000" pitchFamily="2" charset="0"/>
              <a:ea typeface="+mn-lt"/>
              <a:cs typeface="Calibri" panose="020F0502020204030204"/>
            </a:endParaRPr>
          </a:p>
        </p:txBody>
      </p:sp>
      <p:sp>
        <p:nvSpPr>
          <p:cNvPr id="7" name="Oval 6">
            <a:extLst>
              <a:ext uri="{FF2B5EF4-FFF2-40B4-BE49-F238E27FC236}">
                <a16:creationId xmlns:a16="http://schemas.microsoft.com/office/drawing/2014/main" id="{FC329240-89E2-4EBD-8CFD-DD3E9FD6F33D}"/>
              </a:ext>
            </a:extLst>
          </p:cNvPr>
          <p:cNvSpPr/>
          <p:nvPr/>
        </p:nvSpPr>
        <p:spPr>
          <a:xfrm>
            <a:off x="9671451" y="2846264"/>
            <a:ext cx="2405645" cy="240564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solidFill>
                  <a:schemeClr val="bg1"/>
                </a:solidFill>
                <a:latin typeface="VIC"/>
                <a:cs typeface="Arial"/>
              </a:rPr>
              <a:t>2.2 million parcels in 40 LGA’s digitised. On track to be completed 2023</a:t>
            </a:r>
          </a:p>
        </p:txBody>
      </p:sp>
    </p:spTree>
    <p:extLst>
      <p:ext uri="{BB962C8B-B14F-4D97-AF65-F5344CB8AC3E}">
        <p14:creationId xmlns:p14="http://schemas.microsoft.com/office/powerpoint/2010/main" val="30679294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0D18-7AE4-4946-A108-E499EA1F140D}"/>
              </a:ext>
            </a:extLst>
          </p:cNvPr>
          <p:cNvSpPr>
            <a:spLocks noGrp="1"/>
          </p:cNvSpPr>
          <p:nvPr>
            <p:ph type="title"/>
          </p:nvPr>
        </p:nvSpPr>
        <p:spPr>
          <a:xfrm>
            <a:off x="838200" y="3152298"/>
            <a:ext cx="10515600" cy="1325563"/>
          </a:xfrm>
        </p:spPr>
        <p:txBody>
          <a:bodyPr>
            <a:normAutofit fontScale="90000"/>
          </a:bodyPr>
          <a:lstStyle/>
          <a:p>
            <a:r>
              <a:rPr lang="en-AU" sz="4900">
                <a:latin typeface="Arial" panose="020B0604020202020204" pitchFamily="34" charset="0"/>
              </a:rPr>
              <a:t>Break</a:t>
            </a:r>
            <a:br>
              <a:rPr lang="en-AU"/>
            </a:br>
            <a:br>
              <a:rPr lang="en-AU"/>
            </a:br>
            <a:r>
              <a:rPr lang="en-AU" sz="4000" b="1"/>
              <a:t>Please join us again at 11:30am</a:t>
            </a:r>
          </a:p>
        </p:txBody>
      </p:sp>
    </p:spTree>
    <p:extLst>
      <p:ext uri="{BB962C8B-B14F-4D97-AF65-F5344CB8AC3E}">
        <p14:creationId xmlns:p14="http://schemas.microsoft.com/office/powerpoint/2010/main" val="28121652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Systems Update</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rPr>
              <a:t>Louis Lazzaro, Specialist Project Officer</a:t>
            </a:r>
          </a:p>
        </p:txBody>
      </p:sp>
    </p:spTree>
    <p:extLst>
      <p:ext uri="{BB962C8B-B14F-4D97-AF65-F5344CB8AC3E}">
        <p14:creationId xmlns:p14="http://schemas.microsoft.com/office/powerpoint/2010/main" val="22521769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schedule</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lstStyle/>
          <a:p>
            <a:endParaRPr lang="en-AU"/>
          </a:p>
          <a:p>
            <a:pPr marL="0" indent="0">
              <a:buNone/>
            </a:pPr>
            <a:r>
              <a:rPr lang="en-AU">
                <a:latin typeface="VIC" panose="00000500000000000000" pitchFamily="2" charset="0"/>
              </a:rPr>
              <a:t>Current SPEAR release: </a:t>
            </a:r>
          </a:p>
          <a:p>
            <a:pPr lvl="1"/>
            <a:r>
              <a:rPr lang="en-AU">
                <a:latin typeface="VIC" panose="00000500000000000000" pitchFamily="2" charset="0"/>
              </a:rPr>
              <a:t>Release 5.5 (implemented 15 July 2022)</a:t>
            </a:r>
          </a:p>
          <a:p>
            <a:pPr marL="0" indent="0">
              <a:buNone/>
            </a:pPr>
            <a:endParaRPr lang="en-AU">
              <a:latin typeface="VIC" panose="00000500000000000000" pitchFamily="2" charset="0"/>
            </a:endParaRPr>
          </a:p>
          <a:p>
            <a:pPr marL="0" indent="0">
              <a:buNone/>
            </a:pPr>
            <a:r>
              <a:rPr lang="en-AU">
                <a:latin typeface="VIC" panose="00000500000000000000" pitchFamily="2" charset="0"/>
              </a:rPr>
              <a:t>Upcoming SPEAR releases:</a:t>
            </a:r>
          </a:p>
          <a:p>
            <a:pPr lvl="1"/>
            <a:r>
              <a:rPr lang="en-AU">
                <a:latin typeface="VIC" panose="00000500000000000000" pitchFamily="2" charset="0"/>
              </a:rPr>
              <a:t>Release 5.6 (due 18 November 2022)</a:t>
            </a:r>
          </a:p>
          <a:p>
            <a:pPr lvl="1"/>
            <a:r>
              <a:rPr lang="en-AU">
                <a:latin typeface="VIC" panose="00000500000000000000" pitchFamily="2" charset="0"/>
              </a:rPr>
              <a:t>SPEAR releases in 2023 and beyond</a:t>
            </a:r>
          </a:p>
        </p:txBody>
      </p:sp>
    </p:spTree>
    <p:extLst>
      <p:ext uri="{BB962C8B-B14F-4D97-AF65-F5344CB8AC3E}">
        <p14:creationId xmlns:p14="http://schemas.microsoft.com/office/powerpoint/2010/main" val="27251961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466491" y="952500"/>
            <a:ext cx="7163533" cy="5390693"/>
          </a:xfrm>
        </p:spPr>
        <p:txBody>
          <a:bodyPr/>
          <a:lstStyle/>
          <a:p>
            <a:endParaRPr lang="en-AU"/>
          </a:p>
          <a:p>
            <a:pPr lvl="1"/>
            <a:r>
              <a:rPr lang="en-AU">
                <a:latin typeface="VIC" panose="00000500000000000000" pitchFamily="2" charset="0"/>
              </a:rPr>
              <a:t>This functionality replaces the previous manual process</a:t>
            </a:r>
          </a:p>
          <a:p>
            <a:pPr lvl="1"/>
            <a:r>
              <a:rPr lang="en-AU">
                <a:latin typeface="VIC" panose="00000500000000000000" pitchFamily="2" charset="0"/>
              </a:rPr>
              <a:t>New menu item – ‘Request Plan Numbers’ available to surveying firms only</a:t>
            </a:r>
          </a:p>
          <a:p>
            <a:pPr lvl="1"/>
            <a:endParaRPr lang="en-AU"/>
          </a:p>
          <a:p>
            <a:pPr lvl="1"/>
            <a:endParaRPr lang="en-AU"/>
          </a:p>
          <a:p>
            <a:pPr lvl="1"/>
            <a:endParaRPr lang="en-AU"/>
          </a:p>
          <a:p>
            <a:pPr lvl="1"/>
            <a:endParaRPr lang="en-AU"/>
          </a:p>
          <a:p>
            <a:pPr marL="457200" lvl="1" indent="0">
              <a:buNone/>
            </a:pPr>
            <a:endParaRPr lang="en-AU"/>
          </a:p>
        </p:txBody>
      </p:sp>
      <p:pic>
        <p:nvPicPr>
          <p:cNvPr id="7" name="Picture 6">
            <a:extLst>
              <a:ext uri="{FF2B5EF4-FFF2-40B4-BE49-F238E27FC236}">
                <a16:creationId xmlns:a16="http://schemas.microsoft.com/office/drawing/2014/main" id="{BA072E29-D561-402A-93CA-B41271E27B58}"/>
              </a:ext>
            </a:extLst>
          </p:cNvPr>
          <p:cNvPicPr>
            <a:picLocks noChangeAspect="1"/>
          </p:cNvPicPr>
          <p:nvPr/>
        </p:nvPicPr>
        <p:blipFill>
          <a:blip r:embed="rId3"/>
          <a:stretch>
            <a:fillRect/>
          </a:stretch>
        </p:blipFill>
        <p:spPr>
          <a:xfrm>
            <a:off x="5729474" y="3429000"/>
            <a:ext cx="4637566" cy="1715775"/>
          </a:xfrm>
          <a:prstGeom prst="rect">
            <a:avLst/>
          </a:prstGeom>
          <a:ln>
            <a:solidFill>
              <a:schemeClr val="accent1"/>
            </a:solidFill>
          </a:ln>
        </p:spPr>
      </p:pic>
      <p:sp>
        <p:nvSpPr>
          <p:cNvPr id="5" name="Rectangle 4">
            <a:extLst>
              <a:ext uri="{FF2B5EF4-FFF2-40B4-BE49-F238E27FC236}">
                <a16:creationId xmlns:a16="http://schemas.microsoft.com/office/drawing/2014/main" id="{497629FE-6785-4DF8-97E3-B3AF69968595}"/>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Surveyors to request plan numbers in SPEAR:</a:t>
            </a:r>
          </a:p>
        </p:txBody>
      </p:sp>
    </p:spTree>
    <p:extLst>
      <p:ext uri="{BB962C8B-B14F-4D97-AF65-F5344CB8AC3E}">
        <p14:creationId xmlns:p14="http://schemas.microsoft.com/office/powerpoint/2010/main" val="37039209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431323" y="952500"/>
            <a:ext cx="7198702" cy="5390693"/>
          </a:xfrm>
        </p:spPr>
        <p:txBody>
          <a:bodyPr>
            <a:normAutofit/>
          </a:bodyPr>
          <a:lstStyle/>
          <a:p>
            <a:endParaRPr lang="en-AU"/>
          </a:p>
          <a:p>
            <a:pPr lvl="1"/>
            <a:r>
              <a:rPr lang="en-AU">
                <a:latin typeface="VIC" panose="00000500000000000000" pitchFamily="2" charset="0"/>
              </a:rPr>
              <a:t>Ability to purchase PS and PC numbers </a:t>
            </a:r>
          </a:p>
          <a:p>
            <a:pPr lvl="1"/>
            <a:r>
              <a:rPr lang="en-AU">
                <a:latin typeface="VIC" panose="00000500000000000000" pitchFamily="2" charset="0"/>
              </a:rPr>
              <a:t>Ability to obtain TP and OP numbers free of charge</a:t>
            </a:r>
          </a:p>
          <a:p>
            <a:pPr lvl="1"/>
            <a:endParaRPr lang="en-AU"/>
          </a:p>
          <a:p>
            <a:pPr lvl="1"/>
            <a:endParaRPr lang="en-AU"/>
          </a:p>
          <a:p>
            <a:pPr lvl="1"/>
            <a:endParaRPr lang="en-AU"/>
          </a:p>
          <a:p>
            <a:pPr lvl="1"/>
            <a:endParaRPr lang="en-AU"/>
          </a:p>
          <a:p>
            <a:pPr lvl="1"/>
            <a:endParaRPr lang="en-AU"/>
          </a:p>
          <a:p>
            <a:pPr lvl="1"/>
            <a:endParaRPr lang="en-AU"/>
          </a:p>
          <a:p>
            <a:pPr lvl="1"/>
            <a:endParaRPr lang="en-AU"/>
          </a:p>
          <a:p>
            <a:pPr lvl="1"/>
            <a:endParaRPr lang="en-AU"/>
          </a:p>
          <a:p>
            <a:pPr lvl="1"/>
            <a:endParaRPr lang="en-AU"/>
          </a:p>
        </p:txBody>
      </p:sp>
      <p:pic>
        <p:nvPicPr>
          <p:cNvPr id="8" name="Picture 7">
            <a:extLst>
              <a:ext uri="{FF2B5EF4-FFF2-40B4-BE49-F238E27FC236}">
                <a16:creationId xmlns:a16="http://schemas.microsoft.com/office/drawing/2014/main" id="{5320A346-1E51-4ED7-BAF9-547BD69B0DC2}"/>
              </a:ext>
            </a:extLst>
          </p:cNvPr>
          <p:cNvPicPr>
            <a:picLocks noChangeAspect="1"/>
          </p:cNvPicPr>
          <p:nvPr/>
        </p:nvPicPr>
        <p:blipFill>
          <a:blip r:embed="rId2"/>
          <a:stretch>
            <a:fillRect/>
          </a:stretch>
        </p:blipFill>
        <p:spPr>
          <a:xfrm>
            <a:off x="4578283" y="2851931"/>
            <a:ext cx="7397605" cy="3179592"/>
          </a:xfrm>
          <a:prstGeom prst="rect">
            <a:avLst/>
          </a:prstGeom>
          <a:ln>
            <a:solidFill>
              <a:schemeClr val="accent1"/>
            </a:solidFill>
          </a:ln>
        </p:spPr>
      </p:pic>
      <p:sp>
        <p:nvSpPr>
          <p:cNvPr id="7" name="Rectangle 6">
            <a:extLst>
              <a:ext uri="{FF2B5EF4-FFF2-40B4-BE49-F238E27FC236}">
                <a16:creationId xmlns:a16="http://schemas.microsoft.com/office/drawing/2014/main" id="{3352C9DC-D4CC-423C-B12E-1C13BF5671EC}"/>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Surveyors to request plan numbers in SPEAR:</a:t>
            </a:r>
          </a:p>
        </p:txBody>
      </p:sp>
    </p:spTree>
    <p:extLst>
      <p:ext uri="{BB962C8B-B14F-4D97-AF65-F5344CB8AC3E}">
        <p14:creationId xmlns:p14="http://schemas.microsoft.com/office/powerpoint/2010/main" val="24384782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536831" y="952500"/>
            <a:ext cx="6699738" cy="5390693"/>
          </a:xfrm>
        </p:spPr>
        <p:txBody>
          <a:bodyPr>
            <a:normAutofit/>
          </a:bodyPr>
          <a:lstStyle/>
          <a:p>
            <a:endParaRPr lang="en-AU"/>
          </a:p>
          <a:p>
            <a:pPr lvl="1"/>
            <a:r>
              <a:rPr lang="en-AU">
                <a:latin typeface="VIC" panose="00000500000000000000" pitchFamily="2" charset="0"/>
              </a:rPr>
              <a:t>Payment to be made by credit card using Westpac gateway within SPEAR</a:t>
            </a:r>
          </a:p>
          <a:p>
            <a:pPr lvl="1"/>
            <a:r>
              <a:rPr lang="en-AU">
                <a:latin typeface="VIC" panose="00000500000000000000" pitchFamily="2" charset="0"/>
              </a:rPr>
              <a:t>Receipt and plan numbers are sent by email to organisation</a:t>
            </a:r>
          </a:p>
        </p:txBody>
      </p:sp>
      <p:pic>
        <p:nvPicPr>
          <p:cNvPr id="8" name="Picture 7">
            <a:extLst>
              <a:ext uri="{FF2B5EF4-FFF2-40B4-BE49-F238E27FC236}">
                <a16:creationId xmlns:a16="http://schemas.microsoft.com/office/drawing/2014/main" id="{3DC789C0-2D76-4CA4-86CA-6314A378C2FF}"/>
              </a:ext>
            </a:extLst>
          </p:cNvPr>
          <p:cNvPicPr>
            <a:picLocks noChangeAspect="1"/>
          </p:cNvPicPr>
          <p:nvPr/>
        </p:nvPicPr>
        <p:blipFill>
          <a:blip r:embed="rId3"/>
          <a:stretch>
            <a:fillRect/>
          </a:stretch>
        </p:blipFill>
        <p:spPr>
          <a:xfrm>
            <a:off x="5635002" y="3258437"/>
            <a:ext cx="5302628" cy="3084756"/>
          </a:xfrm>
          <a:prstGeom prst="rect">
            <a:avLst/>
          </a:prstGeom>
          <a:ln>
            <a:solidFill>
              <a:schemeClr val="accent1"/>
            </a:solidFill>
          </a:ln>
        </p:spPr>
      </p:pic>
      <p:sp>
        <p:nvSpPr>
          <p:cNvPr id="5" name="Rectangle 4">
            <a:extLst>
              <a:ext uri="{FF2B5EF4-FFF2-40B4-BE49-F238E27FC236}">
                <a16:creationId xmlns:a16="http://schemas.microsoft.com/office/drawing/2014/main" id="{993A3E51-A5AE-4A10-A8AF-26AA2CCDEC8C}"/>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Surveyors to request plan numbers in SPEAR:</a:t>
            </a:r>
          </a:p>
        </p:txBody>
      </p:sp>
    </p:spTree>
    <p:extLst>
      <p:ext uri="{BB962C8B-B14F-4D97-AF65-F5344CB8AC3E}">
        <p14:creationId xmlns:p14="http://schemas.microsoft.com/office/powerpoint/2010/main" val="249704848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260715" y="1030726"/>
            <a:ext cx="7058025" cy="5390693"/>
          </a:xfrm>
        </p:spPr>
        <p:txBody>
          <a:bodyPr>
            <a:normAutofit/>
          </a:bodyPr>
          <a:lstStyle/>
          <a:p>
            <a:endParaRPr lang="en-AU"/>
          </a:p>
          <a:p>
            <a:pPr lvl="1"/>
            <a:r>
              <a:rPr lang="en-AU">
                <a:latin typeface="VIC" panose="00000500000000000000" pitchFamily="2" charset="0"/>
              </a:rPr>
              <a:t>Notify DELWP of MSA-affected applications earlier, to improve DELWP's processing efficiency for all applications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DELWP to provide its consent or removal of MSA notice for MSA-affected applications earlier, to cater for staged and </a:t>
            </a:r>
            <a:r>
              <a:rPr lang="en-AU" err="1">
                <a:latin typeface="VIC" panose="00000500000000000000" pitchFamily="2" charset="0"/>
              </a:rPr>
              <a:t>superlot</a:t>
            </a:r>
            <a:r>
              <a:rPr lang="en-AU">
                <a:latin typeface="VIC" panose="00000500000000000000" pitchFamily="2" charset="0"/>
              </a:rPr>
              <a:t> developments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DELWP to provide its consent or removal of MSA notice for applications exempt from SOC - </a:t>
            </a:r>
            <a:r>
              <a:rPr lang="en-AU" err="1">
                <a:latin typeface="VIC" panose="00000500000000000000" pitchFamily="2" charset="0"/>
              </a:rPr>
              <a:t>e.g</a:t>
            </a:r>
            <a:r>
              <a:rPr lang="en-AU">
                <a:latin typeface="VIC" panose="00000500000000000000" pitchFamily="2" charset="0"/>
              </a:rPr>
              <a:t> Section 35 plans</a:t>
            </a:r>
          </a:p>
          <a:p>
            <a:pPr lvl="1"/>
            <a:endParaRPr lang="en-AU"/>
          </a:p>
          <a:p>
            <a:pPr lvl="1"/>
            <a:endParaRPr lang="en-AU"/>
          </a:p>
          <a:p>
            <a:pPr lvl="1"/>
            <a:endParaRPr lang="en-AU"/>
          </a:p>
          <a:p>
            <a:pPr lvl="1"/>
            <a:endParaRPr lang="en-AU"/>
          </a:p>
          <a:p>
            <a:pPr marL="457200" lvl="1" indent="0">
              <a:buNone/>
            </a:pPr>
            <a:endParaRPr lang="en-AU"/>
          </a:p>
        </p:txBody>
      </p:sp>
      <p:sp>
        <p:nvSpPr>
          <p:cNvPr id="4" name="Rectangle 3">
            <a:extLst>
              <a:ext uri="{FF2B5EF4-FFF2-40B4-BE49-F238E27FC236}">
                <a16:creationId xmlns:a16="http://schemas.microsoft.com/office/drawing/2014/main" id="{EC7C8AD0-7D32-4704-9861-B1BB7C6E119E}"/>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Improvements to Melbourne Strategic Assessments (MSA):</a:t>
            </a:r>
          </a:p>
        </p:txBody>
      </p:sp>
    </p:spTree>
    <p:extLst>
      <p:ext uri="{BB962C8B-B14F-4D97-AF65-F5344CB8AC3E}">
        <p14:creationId xmlns:p14="http://schemas.microsoft.com/office/powerpoint/2010/main" val="28070987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260715" y="1508754"/>
            <a:ext cx="7188217" cy="5390693"/>
          </a:xfrm>
        </p:spPr>
        <p:txBody>
          <a:bodyPr>
            <a:normAutofit/>
          </a:bodyPr>
          <a:lstStyle/>
          <a:p>
            <a:pPr lvl="1"/>
            <a:r>
              <a:rPr lang="en-AU">
                <a:latin typeface="VIC" panose="00000500000000000000" pitchFamily="2" charset="0"/>
              </a:rPr>
              <a:t>Use up-to-date Vol/</a:t>
            </a:r>
            <a:r>
              <a:rPr lang="en-AU" err="1">
                <a:latin typeface="VIC" panose="00000500000000000000" pitchFamily="2" charset="0"/>
              </a:rPr>
              <a:t>Fol</a:t>
            </a:r>
            <a:r>
              <a:rPr lang="en-AU">
                <a:latin typeface="VIC" panose="00000500000000000000" pitchFamily="2" charset="0"/>
              </a:rPr>
              <a:t> data provided by the lodging party for the purposes of MSA checking</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Pre-populate data on the ‘Application to Remove’ Instrument form, including consenting party reference number, grounds of removal, and Vol/</a:t>
            </a:r>
            <a:r>
              <a:rPr lang="en-AU" err="1">
                <a:latin typeface="VIC" panose="00000500000000000000" pitchFamily="2" charset="0"/>
              </a:rPr>
              <a:t>Fols</a:t>
            </a:r>
            <a:r>
              <a:rPr lang="en-AU">
                <a:latin typeface="VIC" panose="00000500000000000000" pitchFamily="2" charset="0"/>
              </a:rPr>
              <a:t> where available</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Pre-populate ‘Applicant’ information where the user indicates they are representing themselves</a:t>
            </a:r>
          </a:p>
          <a:p>
            <a:pPr lvl="1"/>
            <a:endParaRPr lang="en-AU"/>
          </a:p>
          <a:p>
            <a:pPr lvl="1"/>
            <a:endParaRPr lang="en-AU"/>
          </a:p>
          <a:p>
            <a:pPr lvl="1"/>
            <a:endParaRPr lang="en-AU"/>
          </a:p>
          <a:p>
            <a:pPr marL="457200" lvl="1" indent="0">
              <a:buNone/>
            </a:pPr>
            <a:endParaRPr lang="en-AU"/>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F61D3304-0475-4598-8520-B8C67A93CC20}"/>
                  </a:ext>
                </a:extLst>
              </p14:cNvPr>
              <p14:cNvContentPartPr/>
              <p14:nvPr/>
            </p14:nvContentPartPr>
            <p14:xfrm>
              <a:off x="11861460" y="990200"/>
              <a:ext cx="360" cy="360"/>
            </p14:xfrm>
          </p:contentPart>
        </mc:Choice>
        <mc:Fallback>
          <p:pic>
            <p:nvPicPr>
              <p:cNvPr id="4" name="Ink 3">
                <a:extLst>
                  <a:ext uri="{FF2B5EF4-FFF2-40B4-BE49-F238E27FC236}">
                    <a16:creationId xmlns:a16="http://schemas.microsoft.com/office/drawing/2014/main" id="{F61D3304-0475-4598-8520-B8C67A93CC20}"/>
                  </a:ext>
                </a:extLst>
              </p:cNvPr>
              <p:cNvPicPr/>
              <p:nvPr/>
            </p:nvPicPr>
            <p:blipFill>
              <a:blip r:embed="rId4"/>
              <a:stretch>
                <a:fillRect/>
              </a:stretch>
            </p:blipFill>
            <p:spPr>
              <a:xfrm>
                <a:off x="11857140" y="98588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40B9722F-3EE4-4836-9BD9-EDE6C8EAA13F}"/>
                  </a:ext>
                </a:extLst>
              </p14:cNvPr>
              <p14:cNvContentPartPr/>
              <p14:nvPr/>
            </p14:nvContentPartPr>
            <p14:xfrm>
              <a:off x="11063700" y="1269560"/>
              <a:ext cx="10440" cy="360"/>
            </p14:xfrm>
          </p:contentPart>
        </mc:Choice>
        <mc:Fallback>
          <p:pic>
            <p:nvPicPr>
              <p:cNvPr id="5" name="Ink 4">
                <a:extLst>
                  <a:ext uri="{FF2B5EF4-FFF2-40B4-BE49-F238E27FC236}">
                    <a16:creationId xmlns:a16="http://schemas.microsoft.com/office/drawing/2014/main" id="{40B9722F-3EE4-4836-9BD9-EDE6C8EAA13F}"/>
                  </a:ext>
                </a:extLst>
              </p:cNvPr>
              <p:cNvPicPr/>
              <p:nvPr/>
            </p:nvPicPr>
            <p:blipFill>
              <a:blip r:embed="rId6"/>
              <a:stretch>
                <a:fillRect/>
              </a:stretch>
            </p:blipFill>
            <p:spPr>
              <a:xfrm>
                <a:off x="11059380" y="1265240"/>
                <a:ext cx="1908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24B3C339-4716-49E7-8D46-34B45A4F2D56}"/>
                  </a:ext>
                </a:extLst>
              </p14:cNvPr>
              <p14:cNvContentPartPr/>
              <p14:nvPr/>
            </p14:nvContentPartPr>
            <p14:xfrm>
              <a:off x="7182900" y="2819000"/>
              <a:ext cx="5400" cy="360"/>
            </p14:xfrm>
          </p:contentPart>
        </mc:Choice>
        <mc:Fallback>
          <p:pic>
            <p:nvPicPr>
              <p:cNvPr id="6" name="Ink 5">
                <a:extLst>
                  <a:ext uri="{FF2B5EF4-FFF2-40B4-BE49-F238E27FC236}">
                    <a16:creationId xmlns:a16="http://schemas.microsoft.com/office/drawing/2014/main" id="{24B3C339-4716-49E7-8D46-34B45A4F2D56}"/>
                  </a:ext>
                </a:extLst>
              </p:cNvPr>
              <p:cNvPicPr/>
              <p:nvPr/>
            </p:nvPicPr>
            <p:blipFill>
              <a:blip r:embed="rId8"/>
              <a:stretch>
                <a:fillRect/>
              </a:stretch>
            </p:blipFill>
            <p:spPr>
              <a:xfrm>
                <a:off x="7178580" y="2814680"/>
                <a:ext cx="1404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95A524F2-6F1A-44B8-B752-4FF26019546E}"/>
                  </a:ext>
                </a:extLst>
              </p14:cNvPr>
              <p14:cNvContentPartPr/>
              <p14:nvPr/>
            </p14:nvContentPartPr>
            <p14:xfrm>
              <a:off x="494820" y="2615960"/>
              <a:ext cx="360" cy="360"/>
            </p14:xfrm>
          </p:contentPart>
        </mc:Choice>
        <mc:Fallback>
          <p:pic>
            <p:nvPicPr>
              <p:cNvPr id="7" name="Ink 6">
                <a:extLst>
                  <a:ext uri="{FF2B5EF4-FFF2-40B4-BE49-F238E27FC236}">
                    <a16:creationId xmlns:a16="http://schemas.microsoft.com/office/drawing/2014/main" id="{95A524F2-6F1A-44B8-B752-4FF26019546E}"/>
                  </a:ext>
                </a:extLst>
              </p:cNvPr>
              <p:cNvPicPr/>
              <p:nvPr/>
            </p:nvPicPr>
            <p:blipFill>
              <a:blip r:embed="rId4"/>
              <a:stretch>
                <a:fillRect/>
              </a:stretch>
            </p:blipFill>
            <p:spPr>
              <a:xfrm>
                <a:off x="490500" y="261164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8" name="Ink 7">
                <a:extLst>
                  <a:ext uri="{FF2B5EF4-FFF2-40B4-BE49-F238E27FC236}">
                    <a16:creationId xmlns:a16="http://schemas.microsoft.com/office/drawing/2014/main" id="{37D4A8EF-430F-4EB5-9FFD-AAE2216B7E49}"/>
                  </a:ext>
                </a:extLst>
              </p14:cNvPr>
              <p14:cNvContentPartPr/>
              <p14:nvPr/>
            </p14:nvContentPartPr>
            <p14:xfrm>
              <a:off x="1498500" y="2387000"/>
              <a:ext cx="10440" cy="360"/>
            </p14:xfrm>
          </p:contentPart>
        </mc:Choice>
        <mc:Fallback>
          <p:pic>
            <p:nvPicPr>
              <p:cNvPr id="8" name="Ink 7">
                <a:extLst>
                  <a:ext uri="{FF2B5EF4-FFF2-40B4-BE49-F238E27FC236}">
                    <a16:creationId xmlns:a16="http://schemas.microsoft.com/office/drawing/2014/main" id="{37D4A8EF-430F-4EB5-9FFD-AAE2216B7E49}"/>
                  </a:ext>
                </a:extLst>
              </p:cNvPr>
              <p:cNvPicPr/>
              <p:nvPr/>
            </p:nvPicPr>
            <p:blipFill>
              <a:blip r:embed="rId6"/>
              <a:stretch>
                <a:fillRect/>
              </a:stretch>
            </p:blipFill>
            <p:spPr>
              <a:xfrm>
                <a:off x="1494180" y="2382680"/>
                <a:ext cx="19080" cy="9000"/>
              </a:xfrm>
              <a:prstGeom prst="rect">
                <a:avLst/>
              </a:prstGeom>
            </p:spPr>
          </p:pic>
        </mc:Fallback>
      </mc:AlternateContent>
      <p:sp>
        <p:nvSpPr>
          <p:cNvPr id="11" name="Rectangle 10">
            <a:extLst>
              <a:ext uri="{FF2B5EF4-FFF2-40B4-BE49-F238E27FC236}">
                <a16:creationId xmlns:a16="http://schemas.microsoft.com/office/drawing/2014/main" id="{410EA429-A7C0-463C-B959-4AAD70D029A8}"/>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Improvements to Melbourne Strategic Assessments (MSA):</a:t>
            </a:r>
          </a:p>
        </p:txBody>
      </p:sp>
    </p:spTree>
    <p:extLst>
      <p:ext uri="{BB962C8B-B14F-4D97-AF65-F5344CB8AC3E}">
        <p14:creationId xmlns:p14="http://schemas.microsoft.com/office/powerpoint/2010/main" val="420383955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260715" y="1108953"/>
            <a:ext cx="7226467" cy="5390693"/>
          </a:xfrm>
        </p:spPr>
        <p:txBody>
          <a:bodyPr>
            <a:normAutofit/>
          </a:bodyPr>
          <a:lstStyle/>
          <a:p>
            <a:pPr lvl="1"/>
            <a:r>
              <a:rPr lang="en-AU">
                <a:latin typeface="VIC" panose="00000500000000000000" pitchFamily="2" charset="0"/>
              </a:rPr>
              <a:t>Digital Cadastre Automation Services (DCAS) was launched this year to coordinate plan updates to Vicmap</a:t>
            </a:r>
            <a:br>
              <a:rPr lang="en-AU">
                <a:latin typeface="VIC" panose="00000500000000000000" pitchFamily="2" charset="0"/>
              </a:rPr>
            </a:br>
            <a:r>
              <a:rPr lang="en-AU">
                <a:latin typeface="VIC" panose="00000500000000000000" pitchFamily="2" charset="0"/>
              </a:rPr>
              <a:t> </a:t>
            </a:r>
          </a:p>
          <a:p>
            <a:pPr lvl="1"/>
            <a:r>
              <a:rPr lang="en-AU">
                <a:latin typeface="VIC" panose="00000500000000000000" pitchFamily="2" charset="0"/>
              </a:rPr>
              <a:t>SPEAR now sends every version of an ePlan to DCAS, in preparation for future DCAS functionality to update the proposed layer of the digital cadastre with every plan version</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PDF plans will continue to be sent at defined milestones in the SPEAR workflow</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Additional changes to the ePlan Portal and ePlan Validation Report</a:t>
            </a:r>
          </a:p>
          <a:p>
            <a:pPr marL="457200" lvl="1" indent="0">
              <a:buNone/>
            </a:pPr>
            <a:endParaRPr lang="en-AU"/>
          </a:p>
          <a:p>
            <a:pPr lvl="1"/>
            <a:endParaRPr lang="en-AU"/>
          </a:p>
          <a:p>
            <a:pPr marL="457200" lvl="1" indent="0">
              <a:buNone/>
            </a:pPr>
            <a:endParaRPr lang="en-AU"/>
          </a:p>
        </p:txBody>
      </p:sp>
      <p:sp>
        <p:nvSpPr>
          <p:cNvPr id="5" name="Rectangle 4">
            <a:extLst>
              <a:ext uri="{FF2B5EF4-FFF2-40B4-BE49-F238E27FC236}">
                <a16:creationId xmlns:a16="http://schemas.microsoft.com/office/drawing/2014/main" id="{CD6AC5C9-D2D7-4FBF-B5A4-1BF754434962}"/>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solidFill>
                  <a:schemeClr val="bg1"/>
                </a:solidFill>
                <a:latin typeface="VIC" panose="00000500000000000000" pitchFamily="2" charset="0"/>
              </a:rPr>
              <a:t>Enhancements to support Digital Cadastre Modernisation:</a:t>
            </a:r>
          </a:p>
        </p:txBody>
      </p:sp>
    </p:spTree>
    <p:extLst>
      <p:ext uri="{BB962C8B-B14F-4D97-AF65-F5344CB8AC3E}">
        <p14:creationId xmlns:p14="http://schemas.microsoft.com/office/powerpoint/2010/main" val="39435556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253940" y="1030726"/>
            <a:ext cx="6985836" cy="5390693"/>
          </a:xfrm>
        </p:spPr>
        <p:txBody>
          <a:bodyPr>
            <a:normAutofit/>
          </a:bodyPr>
          <a:lstStyle/>
          <a:p>
            <a:endParaRPr lang="en-AU"/>
          </a:p>
          <a:p>
            <a:pPr lvl="1"/>
            <a:r>
              <a:rPr lang="en-AU">
                <a:latin typeface="VIC" panose="00000500000000000000" pitchFamily="2" charset="0"/>
              </a:rPr>
              <a:t>SPEAR screens, forms and printable versions have been updated to replace/remove reference to the outdated legislation:</a:t>
            </a:r>
          </a:p>
          <a:p>
            <a:pPr lvl="2"/>
            <a:r>
              <a:rPr lang="en-AU">
                <a:latin typeface="VIC" panose="00000500000000000000" pitchFamily="2" charset="0"/>
              </a:rPr>
              <a:t>Subdivision (Procedures) Regulations 2011</a:t>
            </a:r>
          </a:p>
          <a:p>
            <a:pPr lvl="2"/>
            <a:r>
              <a:rPr lang="en-AU">
                <a:latin typeface="VIC" panose="00000500000000000000" pitchFamily="2" charset="0"/>
              </a:rPr>
              <a:t>Subdivision (Registrar’s Requirements) Regulations 2011</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The public open space declaration shown on Forms 2, 3, 11 and 12 has been updated to include “section 18A” as required by the new Regulations </a:t>
            </a:r>
          </a:p>
          <a:p>
            <a:pPr lvl="1"/>
            <a:endParaRPr lang="en-AU"/>
          </a:p>
          <a:p>
            <a:pPr lvl="1"/>
            <a:endParaRPr lang="en-AU"/>
          </a:p>
          <a:p>
            <a:pPr lvl="1"/>
            <a:endParaRPr lang="en-AU"/>
          </a:p>
          <a:p>
            <a:pPr marL="457200" lvl="1" indent="0">
              <a:buNone/>
            </a:pPr>
            <a:endParaRPr lang="en-AU"/>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14D118B0-5710-4F10-BB3B-11D812B8996C}"/>
                  </a:ext>
                </a:extLst>
              </p14:cNvPr>
              <p14:cNvContentPartPr/>
              <p14:nvPr/>
            </p14:nvContentPartPr>
            <p14:xfrm>
              <a:off x="1777860" y="2590040"/>
              <a:ext cx="360" cy="360"/>
            </p14:xfrm>
          </p:contentPart>
        </mc:Choice>
        <mc:Fallback>
          <p:pic>
            <p:nvPicPr>
              <p:cNvPr id="4" name="Ink 3">
                <a:extLst>
                  <a:ext uri="{FF2B5EF4-FFF2-40B4-BE49-F238E27FC236}">
                    <a16:creationId xmlns:a16="http://schemas.microsoft.com/office/drawing/2014/main" id="{14D118B0-5710-4F10-BB3B-11D812B8996C}"/>
                  </a:ext>
                </a:extLst>
              </p:cNvPr>
              <p:cNvPicPr/>
              <p:nvPr/>
            </p:nvPicPr>
            <p:blipFill>
              <a:blip r:embed="rId4"/>
              <a:stretch>
                <a:fillRect/>
              </a:stretch>
            </p:blipFill>
            <p:spPr>
              <a:xfrm>
                <a:off x="1773540" y="2585720"/>
                <a:ext cx="9000" cy="9000"/>
              </a:xfrm>
              <a:prstGeom prst="rect">
                <a:avLst/>
              </a:prstGeom>
            </p:spPr>
          </p:pic>
        </mc:Fallback>
      </mc:AlternateContent>
      <p:grpSp>
        <p:nvGrpSpPr>
          <p:cNvPr id="8" name="Group 7">
            <a:extLst>
              <a:ext uri="{FF2B5EF4-FFF2-40B4-BE49-F238E27FC236}">
                <a16:creationId xmlns:a16="http://schemas.microsoft.com/office/drawing/2014/main" id="{1123A0BF-9782-4CE4-9FFA-8DBC030C7BC7}"/>
              </a:ext>
            </a:extLst>
          </p:cNvPr>
          <p:cNvGrpSpPr/>
          <p:nvPr/>
        </p:nvGrpSpPr>
        <p:grpSpPr>
          <a:xfrm>
            <a:off x="1777860" y="2564840"/>
            <a:ext cx="360" cy="360"/>
            <a:chOff x="1777860" y="2564840"/>
            <a:chExt cx="360" cy="360"/>
          </a:xfrm>
        </p:grpSpPr>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709E93D2-1323-4AC8-B0B0-3B2F00F7E8C6}"/>
                    </a:ext>
                  </a:extLst>
                </p14:cNvPr>
                <p14:cNvContentPartPr/>
                <p14:nvPr/>
              </p14:nvContentPartPr>
              <p14:xfrm>
                <a:off x="1777860" y="2564840"/>
                <a:ext cx="360" cy="360"/>
              </p14:xfrm>
            </p:contentPart>
          </mc:Choice>
          <mc:Fallback>
            <p:pic>
              <p:nvPicPr>
                <p:cNvPr id="5" name="Ink 4">
                  <a:extLst>
                    <a:ext uri="{FF2B5EF4-FFF2-40B4-BE49-F238E27FC236}">
                      <a16:creationId xmlns:a16="http://schemas.microsoft.com/office/drawing/2014/main" id="{709E93D2-1323-4AC8-B0B0-3B2F00F7E8C6}"/>
                    </a:ext>
                  </a:extLst>
                </p:cNvPr>
                <p:cNvPicPr/>
                <p:nvPr/>
              </p:nvPicPr>
              <p:blipFill>
                <a:blip r:embed="rId4"/>
                <a:stretch>
                  <a:fillRect/>
                </a:stretch>
              </p:blipFill>
              <p:spPr>
                <a:xfrm>
                  <a:off x="1773540" y="256052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299189AF-5894-4777-B09A-B9ECBFC8BC6A}"/>
                    </a:ext>
                  </a:extLst>
                </p14:cNvPr>
                <p14:cNvContentPartPr/>
                <p14:nvPr/>
              </p14:nvContentPartPr>
              <p14:xfrm>
                <a:off x="1777860" y="2564840"/>
                <a:ext cx="360" cy="360"/>
              </p14:xfrm>
            </p:contentPart>
          </mc:Choice>
          <mc:Fallback>
            <p:pic>
              <p:nvPicPr>
                <p:cNvPr id="6" name="Ink 5">
                  <a:extLst>
                    <a:ext uri="{FF2B5EF4-FFF2-40B4-BE49-F238E27FC236}">
                      <a16:creationId xmlns:a16="http://schemas.microsoft.com/office/drawing/2014/main" id="{299189AF-5894-4777-B09A-B9ECBFC8BC6A}"/>
                    </a:ext>
                  </a:extLst>
                </p:cNvPr>
                <p:cNvPicPr/>
                <p:nvPr/>
              </p:nvPicPr>
              <p:blipFill>
                <a:blip r:embed="rId4"/>
                <a:stretch>
                  <a:fillRect/>
                </a:stretch>
              </p:blipFill>
              <p:spPr>
                <a:xfrm>
                  <a:off x="1773540" y="256052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89AC8AF3-3B28-40EB-9024-75553354127A}"/>
                    </a:ext>
                  </a:extLst>
                </p14:cNvPr>
                <p14:cNvContentPartPr/>
                <p14:nvPr/>
              </p14:nvContentPartPr>
              <p14:xfrm>
                <a:off x="1777860" y="2564840"/>
                <a:ext cx="360" cy="360"/>
              </p14:xfrm>
            </p:contentPart>
          </mc:Choice>
          <mc:Fallback>
            <p:pic>
              <p:nvPicPr>
                <p:cNvPr id="7" name="Ink 6">
                  <a:extLst>
                    <a:ext uri="{FF2B5EF4-FFF2-40B4-BE49-F238E27FC236}">
                      <a16:creationId xmlns:a16="http://schemas.microsoft.com/office/drawing/2014/main" id="{89AC8AF3-3B28-40EB-9024-75553354127A}"/>
                    </a:ext>
                  </a:extLst>
                </p:cNvPr>
                <p:cNvPicPr/>
                <p:nvPr/>
              </p:nvPicPr>
              <p:blipFill>
                <a:blip r:embed="rId4"/>
                <a:stretch>
                  <a:fillRect/>
                </a:stretch>
              </p:blipFill>
              <p:spPr>
                <a:xfrm>
                  <a:off x="1773540" y="2560520"/>
                  <a:ext cx="9000" cy="9000"/>
                </a:xfrm>
                <a:prstGeom prst="rect">
                  <a:avLst/>
                </a:prstGeom>
              </p:spPr>
            </p:pic>
          </mc:Fallback>
        </mc:AlternateContent>
      </p:grpSp>
      <p:grpSp>
        <p:nvGrpSpPr>
          <p:cNvPr id="12" name="Group 11">
            <a:extLst>
              <a:ext uri="{FF2B5EF4-FFF2-40B4-BE49-F238E27FC236}">
                <a16:creationId xmlns:a16="http://schemas.microsoft.com/office/drawing/2014/main" id="{F6B71A2C-88F0-457A-8246-C84CC1313332}"/>
              </a:ext>
            </a:extLst>
          </p:cNvPr>
          <p:cNvGrpSpPr/>
          <p:nvPr/>
        </p:nvGrpSpPr>
        <p:grpSpPr>
          <a:xfrm>
            <a:off x="4253940" y="3923480"/>
            <a:ext cx="38520" cy="13320"/>
            <a:chOff x="4253940" y="3923480"/>
            <a:chExt cx="38520" cy="13320"/>
          </a:xfrm>
        </p:grpSpPr>
        <mc:AlternateContent xmlns:mc="http://schemas.openxmlformats.org/markup-compatibility/2006">
          <mc:Choice xmlns:p14="http://schemas.microsoft.com/office/powerpoint/2010/main" Requires="p14">
            <p:contentPart p14:bwMode="auto" r:id="rId8">
              <p14:nvContentPartPr>
                <p14:cNvPr id="9" name="Ink 8">
                  <a:extLst>
                    <a:ext uri="{FF2B5EF4-FFF2-40B4-BE49-F238E27FC236}">
                      <a16:creationId xmlns:a16="http://schemas.microsoft.com/office/drawing/2014/main" id="{45E45C2D-65AB-4EB5-9A23-59C8FB6E0683}"/>
                    </a:ext>
                  </a:extLst>
                </p14:cNvPr>
                <p14:cNvContentPartPr/>
                <p14:nvPr/>
              </p14:nvContentPartPr>
              <p14:xfrm>
                <a:off x="4253940" y="3923480"/>
                <a:ext cx="21240" cy="5400"/>
              </p14:xfrm>
            </p:contentPart>
          </mc:Choice>
          <mc:Fallback>
            <p:pic>
              <p:nvPicPr>
                <p:cNvPr id="9" name="Ink 8">
                  <a:extLst>
                    <a:ext uri="{FF2B5EF4-FFF2-40B4-BE49-F238E27FC236}">
                      <a16:creationId xmlns:a16="http://schemas.microsoft.com/office/drawing/2014/main" id="{45E45C2D-65AB-4EB5-9A23-59C8FB6E0683}"/>
                    </a:ext>
                  </a:extLst>
                </p:cNvPr>
                <p:cNvPicPr/>
                <p:nvPr/>
              </p:nvPicPr>
              <p:blipFill>
                <a:blip r:embed="rId9"/>
                <a:stretch>
                  <a:fillRect/>
                </a:stretch>
              </p:blipFill>
              <p:spPr>
                <a:xfrm>
                  <a:off x="4249620" y="3919430"/>
                  <a:ext cx="29880" cy="135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0" name="Ink 9">
                  <a:extLst>
                    <a:ext uri="{FF2B5EF4-FFF2-40B4-BE49-F238E27FC236}">
                      <a16:creationId xmlns:a16="http://schemas.microsoft.com/office/drawing/2014/main" id="{810CF79C-FECE-45B1-8998-2CBC10AF2704}"/>
                    </a:ext>
                  </a:extLst>
                </p14:cNvPr>
                <p14:cNvContentPartPr/>
                <p14:nvPr/>
              </p14:nvContentPartPr>
              <p14:xfrm>
                <a:off x="4292100" y="3936440"/>
                <a:ext cx="360" cy="360"/>
              </p14:xfrm>
            </p:contentPart>
          </mc:Choice>
          <mc:Fallback>
            <p:pic>
              <p:nvPicPr>
                <p:cNvPr id="10" name="Ink 9">
                  <a:extLst>
                    <a:ext uri="{FF2B5EF4-FFF2-40B4-BE49-F238E27FC236}">
                      <a16:creationId xmlns:a16="http://schemas.microsoft.com/office/drawing/2014/main" id="{810CF79C-FECE-45B1-8998-2CBC10AF2704}"/>
                    </a:ext>
                  </a:extLst>
                </p:cNvPr>
                <p:cNvPicPr/>
                <p:nvPr/>
              </p:nvPicPr>
              <p:blipFill>
                <a:blip r:embed="rId4"/>
                <a:stretch>
                  <a:fillRect/>
                </a:stretch>
              </p:blipFill>
              <p:spPr>
                <a:xfrm>
                  <a:off x="4287780" y="393212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1" name="Ink 10">
                  <a:extLst>
                    <a:ext uri="{FF2B5EF4-FFF2-40B4-BE49-F238E27FC236}">
                      <a16:creationId xmlns:a16="http://schemas.microsoft.com/office/drawing/2014/main" id="{4BD3977C-1D07-4ADD-ABF7-58696E79C21F}"/>
                    </a:ext>
                  </a:extLst>
                </p14:cNvPr>
                <p14:cNvContentPartPr/>
                <p14:nvPr/>
              </p14:nvContentPartPr>
              <p14:xfrm>
                <a:off x="4292100" y="3936440"/>
                <a:ext cx="360" cy="360"/>
              </p14:xfrm>
            </p:contentPart>
          </mc:Choice>
          <mc:Fallback>
            <p:pic>
              <p:nvPicPr>
                <p:cNvPr id="11" name="Ink 10">
                  <a:extLst>
                    <a:ext uri="{FF2B5EF4-FFF2-40B4-BE49-F238E27FC236}">
                      <a16:creationId xmlns:a16="http://schemas.microsoft.com/office/drawing/2014/main" id="{4BD3977C-1D07-4ADD-ABF7-58696E79C21F}"/>
                    </a:ext>
                  </a:extLst>
                </p:cNvPr>
                <p:cNvPicPr/>
                <p:nvPr/>
              </p:nvPicPr>
              <p:blipFill>
                <a:blip r:embed="rId12"/>
                <a:stretch>
                  <a:fillRect/>
                </a:stretch>
              </p:blipFill>
              <p:spPr>
                <a:xfrm>
                  <a:off x="4287780" y="3932120"/>
                  <a:ext cx="9000" cy="9000"/>
                </a:xfrm>
                <a:prstGeom prst="rect">
                  <a:avLst/>
                </a:prstGeom>
              </p:spPr>
            </p:pic>
          </mc:Fallback>
        </mc:AlternateContent>
      </p:grpSp>
      <p:grpSp>
        <p:nvGrpSpPr>
          <p:cNvPr id="16" name="Group 15">
            <a:extLst>
              <a:ext uri="{FF2B5EF4-FFF2-40B4-BE49-F238E27FC236}">
                <a16:creationId xmlns:a16="http://schemas.microsoft.com/office/drawing/2014/main" id="{45D74D5F-1476-42B1-AD26-0A3C9A5D45FC}"/>
              </a:ext>
            </a:extLst>
          </p:cNvPr>
          <p:cNvGrpSpPr/>
          <p:nvPr/>
        </p:nvGrpSpPr>
        <p:grpSpPr>
          <a:xfrm>
            <a:off x="4063860" y="3809720"/>
            <a:ext cx="360" cy="360"/>
            <a:chOff x="4063860" y="3809720"/>
            <a:chExt cx="360" cy="360"/>
          </a:xfrm>
        </p:grpSpPr>
        <mc:AlternateContent xmlns:mc="http://schemas.openxmlformats.org/markup-compatibility/2006">
          <mc:Choice xmlns:p14="http://schemas.microsoft.com/office/powerpoint/2010/main" Requires="p14">
            <p:contentPart p14:bwMode="auto" r:id="rId13">
              <p14:nvContentPartPr>
                <p14:cNvPr id="13" name="Ink 12">
                  <a:extLst>
                    <a:ext uri="{FF2B5EF4-FFF2-40B4-BE49-F238E27FC236}">
                      <a16:creationId xmlns:a16="http://schemas.microsoft.com/office/drawing/2014/main" id="{AF18F24E-93C5-4B59-8BF9-353E9B813886}"/>
                    </a:ext>
                  </a:extLst>
                </p14:cNvPr>
                <p14:cNvContentPartPr/>
                <p14:nvPr/>
              </p14:nvContentPartPr>
              <p14:xfrm>
                <a:off x="4063860" y="3809720"/>
                <a:ext cx="360" cy="360"/>
              </p14:xfrm>
            </p:contentPart>
          </mc:Choice>
          <mc:Fallback>
            <p:pic>
              <p:nvPicPr>
                <p:cNvPr id="13" name="Ink 12">
                  <a:extLst>
                    <a:ext uri="{FF2B5EF4-FFF2-40B4-BE49-F238E27FC236}">
                      <a16:creationId xmlns:a16="http://schemas.microsoft.com/office/drawing/2014/main" id="{AF18F24E-93C5-4B59-8BF9-353E9B813886}"/>
                    </a:ext>
                  </a:extLst>
                </p:cNvPr>
                <p:cNvPicPr/>
                <p:nvPr/>
              </p:nvPicPr>
              <p:blipFill>
                <a:blip r:embed="rId4"/>
                <a:stretch>
                  <a:fillRect/>
                </a:stretch>
              </p:blipFill>
              <p:spPr>
                <a:xfrm>
                  <a:off x="4059540" y="380540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4" name="Ink 13">
                  <a:extLst>
                    <a:ext uri="{FF2B5EF4-FFF2-40B4-BE49-F238E27FC236}">
                      <a16:creationId xmlns:a16="http://schemas.microsoft.com/office/drawing/2014/main" id="{2C348FC2-D81F-4782-9990-28E0684CE829}"/>
                    </a:ext>
                  </a:extLst>
                </p14:cNvPr>
                <p14:cNvContentPartPr/>
                <p14:nvPr/>
              </p14:nvContentPartPr>
              <p14:xfrm>
                <a:off x="4063860" y="3809720"/>
                <a:ext cx="360" cy="360"/>
              </p14:xfrm>
            </p:contentPart>
          </mc:Choice>
          <mc:Fallback>
            <p:pic>
              <p:nvPicPr>
                <p:cNvPr id="14" name="Ink 13">
                  <a:extLst>
                    <a:ext uri="{FF2B5EF4-FFF2-40B4-BE49-F238E27FC236}">
                      <a16:creationId xmlns:a16="http://schemas.microsoft.com/office/drawing/2014/main" id="{2C348FC2-D81F-4782-9990-28E0684CE829}"/>
                    </a:ext>
                  </a:extLst>
                </p:cNvPr>
                <p:cNvPicPr/>
                <p:nvPr/>
              </p:nvPicPr>
              <p:blipFill>
                <a:blip r:embed="rId4"/>
                <a:stretch>
                  <a:fillRect/>
                </a:stretch>
              </p:blipFill>
              <p:spPr>
                <a:xfrm>
                  <a:off x="4059540" y="380540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5" name="Ink 14">
                  <a:extLst>
                    <a:ext uri="{FF2B5EF4-FFF2-40B4-BE49-F238E27FC236}">
                      <a16:creationId xmlns:a16="http://schemas.microsoft.com/office/drawing/2014/main" id="{425F7A0C-20F1-471F-95B4-79EFB5D1F7E1}"/>
                    </a:ext>
                  </a:extLst>
                </p14:cNvPr>
                <p14:cNvContentPartPr/>
                <p14:nvPr/>
              </p14:nvContentPartPr>
              <p14:xfrm>
                <a:off x="4063860" y="3809720"/>
                <a:ext cx="360" cy="360"/>
              </p14:xfrm>
            </p:contentPart>
          </mc:Choice>
          <mc:Fallback>
            <p:pic>
              <p:nvPicPr>
                <p:cNvPr id="15" name="Ink 14">
                  <a:extLst>
                    <a:ext uri="{FF2B5EF4-FFF2-40B4-BE49-F238E27FC236}">
                      <a16:creationId xmlns:a16="http://schemas.microsoft.com/office/drawing/2014/main" id="{425F7A0C-20F1-471F-95B4-79EFB5D1F7E1}"/>
                    </a:ext>
                  </a:extLst>
                </p:cNvPr>
                <p:cNvPicPr/>
                <p:nvPr/>
              </p:nvPicPr>
              <p:blipFill>
                <a:blip r:embed="rId12"/>
                <a:stretch>
                  <a:fillRect/>
                </a:stretch>
              </p:blipFill>
              <p:spPr>
                <a:xfrm>
                  <a:off x="4059540" y="3805400"/>
                  <a:ext cx="9000" cy="9000"/>
                </a:xfrm>
                <a:prstGeom prst="rect">
                  <a:avLst/>
                </a:prstGeom>
              </p:spPr>
            </p:pic>
          </mc:Fallback>
        </mc:AlternateContent>
      </p:grpSp>
      <p:sp>
        <p:nvSpPr>
          <p:cNvPr id="17" name="Rectangle 16">
            <a:extLst>
              <a:ext uri="{FF2B5EF4-FFF2-40B4-BE49-F238E27FC236}">
                <a16:creationId xmlns:a16="http://schemas.microsoft.com/office/drawing/2014/main" id="{F97549A8-5D7F-4A80-917D-073F788D7B9E}"/>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Updating SPEAR in line with new Regulations:</a:t>
            </a:r>
          </a:p>
        </p:txBody>
      </p:sp>
    </p:spTree>
    <p:extLst>
      <p:ext uri="{BB962C8B-B14F-4D97-AF65-F5344CB8AC3E}">
        <p14:creationId xmlns:p14="http://schemas.microsoft.com/office/powerpoint/2010/main" val="6440786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5.5</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4260715" y="952500"/>
            <a:ext cx="7369310" cy="5390693"/>
          </a:xfrm>
        </p:spPr>
        <p:txBody>
          <a:bodyPr>
            <a:normAutofit/>
          </a:bodyPr>
          <a:lstStyle/>
          <a:p>
            <a:endParaRPr lang="en-AU"/>
          </a:p>
          <a:p>
            <a:pPr lvl="1"/>
            <a:r>
              <a:rPr lang="en-AU">
                <a:latin typeface="VIC" panose="00000500000000000000" pitchFamily="2" charset="0"/>
              </a:rPr>
              <a:t>Certification text updated in line with SPEAR ELN Participation Rules Version 3 (based on Model Participation Rules for Electronic Conveyancing Version 6) for the following users:</a:t>
            </a:r>
            <a:br>
              <a:rPr lang="en-AU">
                <a:latin typeface="VIC" panose="00000500000000000000" pitchFamily="2" charset="0"/>
              </a:rPr>
            </a:br>
            <a:endParaRPr lang="en-AU">
              <a:latin typeface="VIC" panose="00000500000000000000" pitchFamily="2" charset="0"/>
            </a:endParaRPr>
          </a:p>
          <a:p>
            <a:pPr lvl="2"/>
            <a:r>
              <a:rPr lang="en-AU">
                <a:latin typeface="VIC" panose="00000500000000000000" pitchFamily="2" charset="0"/>
              </a:rPr>
              <a:t>Lodging Parties (all Application Lodgement Forms)</a:t>
            </a:r>
          </a:p>
          <a:p>
            <a:pPr lvl="2"/>
            <a:r>
              <a:rPr lang="en-AU">
                <a:latin typeface="VIC" panose="00000500000000000000" pitchFamily="2" charset="0"/>
              </a:rPr>
              <a:t>Consenting Parties (Removal of MSA Instruments)</a:t>
            </a:r>
          </a:p>
          <a:p>
            <a:pPr lvl="2"/>
            <a:r>
              <a:rPr lang="en-AU">
                <a:latin typeface="VIC" panose="00000500000000000000" pitchFamily="2" charset="0"/>
              </a:rPr>
              <a:t>Applicant Contacts (Boundary Plans and Road Alignments)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Country codes and descriptions updated</a:t>
            </a:r>
          </a:p>
          <a:p>
            <a:pPr lvl="1"/>
            <a:endParaRPr lang="en-AU"/>
          </a:p>
          <a:p>
            <a:pPr lvl="1"/>
            <a:endParaRPr lang="en-AU"/>
          </a:p>
          <a:p>
            <a:pPr lvl="1"/>
            <a:endParaRPr lang="en-AU"/>
          </a:p>
          <a:p>
            <a:pPr marL="457200" lvl="1" indent="0">
              <a:buNone/>
            </a:pPr>
            <a:endParaRPr lang="en-AU"/>
          </a:p>
        </p:txBody>
      </p:sp>
      <p:sp>
        <p:nvSpPr>
          <p:cNvPr id="4" name="Rectangle 3">
            <a:extLst>
              <a:ext uri="{FF2B5EF4-FFF2-40B4-BE49-F238E27FC236}">
                <a16:creationId xmlns:a16="http://schemas.microsoft.com/office/drawing/2014/main" id="{D06D3673-96D4-46AB-B845-AE459FE5BBAA}"/>
              </a:ext>
            </a:extLst>
          </p:cNvPr>
          <p:cNvSpPr/>
          <p:nvPr/>
        </p:nvSpPr>
        <p:spPr>
          <a:xfrm>
            <a:off x="676273" y="1108953"/>
            <a:ext cx="3584442" cy="5234240"/>
          </a:xfrm>
          <a:prstGeom prst="rect">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lIns="144000" tIns="144000" rIns="144000" bIns="144000" rtlCol="0" anchor="t"/>
          <a:lstStyle/>
          <a:p>
            <a:pPr marL="0" indent="0">
              <a:buNone/>
            </a:pPr>
            <a:r>
              <a:rPr lang="en-AU" sz="3200">
                <a:latin typeface="VIC" panose="00000500000000000000" pitchFamily="2" charset="0"/>
              </a:rPr>
              <a:t>Electronic Instrument updates:</a:t>
            </a:r>
          </a:p>
        </p:txBody>
      </p:sp>
    </p:spTree>
    <p:extLst>
      <p:ext uri="{BB962C8B-B14F-4D97-AF65-F5344CB8AC3E}">
        <p14:creationId xmlns:p14="http://schemas.microsoft.com/office/powerpoint/2010/main" val="37531924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lnSpcReduction="10000"/>
          </a:bodyPr>
          <a:lstStyle/>
          <a:p>
            <a:endParaRPr lang="en-AU"/>
          </a:p>
          <a:p>
            <a:pPr marL="0" indent="0">
              <a:buNone/>
            </a:pPr>
            <a:r>
              <a:rPr lang="en-AU" b="1">
                <a:latin typeface="VIC" panose="00000500000000000000" pitchFamily="2" charset="0"/>
              </a:rPr>
              <a:t>CR5144 – Improvements to Application List:</a:t>
            </a:r>
          </a:p>
          <a:p>
            <a:pPr lvl="1"/>
            <a:r>
              <a:rPr lang="en-AU">
                <a:latin typeface="VIC" panose="00000500000000000000" pitchFamily="2" charset="0"/>
              </a:rPr>
              <a:t>Allow users to save their searches and recall them later</a:t>
            </a:r>
          </a:p>
          <a:p>
            <a:pPr lvl="1"/>
            <a:endParaRPr lang="en-AU"/>
          </a:p>
          <a:p>
            <a:pPr lvl="1"/>
            <a:endParaRPr lang="en-AU"/>
          </a:p>
          <a:p>
            <a:pPr lvl="1"/>
            <a:endParaRPr lang="en-AU"/>
          </a:p>
          <a:p>
            <a:pPr lvl="1"/>
            <a:endParaRPr lang="en-AU"/>
          </a:p>
          <a:p>
            <a:pPr lvl="1"/>
            <a:endParaRPr lang="en-AU"/>
          </a:p>
          <a:p>
            <a:pPr marL="457200" lvl="1" indent="0">
              <a:buNone/>
            </a:pPr>
            <a:endParaRPr lang="en-AU"/>
          </a:p>
          <a:p>
            <a:pPr lvl="1"/>
            <a:endParaRPr lang="en-AU"/>
          </a:p>
          <a:p>
            <a:pPr lvl="1"/>
            <a:endParaRPr lang="en-AU"/>
          </a:p>
          <a:p>
            <a:pPr lvl="1"/>
            <a:r>
              <a:rPr lang="en-AU">
                <a:latin typeface="VIC" panose="00000500000000000000" pitchFamily="2" charset="0"/>
              </a:rPr>
              <a:t>Saved parameters include the following:</a:t>
            </a:r>
          </a:p>
          <a:p>
            <a:pPr lvl="2"/>
            <a:r>
              <a:rPr lang="en-AU">
                <a:latin typeface="VIC" panose="00000500000000000000" pitchFamily="2" charset="0"/>
              </a:rPr>
              <a:t>Filters</a:t>
            </a:r>
          </a:p>
          <a:p>
            <a:pPr lvl="2"/>
            <a:r>
              <a:rPr lang="en-AU">
                <a:latin typeface="VIC" panose="00000500000000000000" pitchFamily="2" charset="0"/>
              </a:rPr>
              <a:t>Search terms entered</a:t>
            </a:r>
          </a:p>
          <a:p>
            <a:pPr lvl="2"/>
            <a:r>
              <a:rPr lang="en-AU">
                <a:latin typeface="VIC" panose="00000500000000000000" pitchFamily="2" charset="0"/>
              </a:rPr>
              <a:t>Applications shown – Current/Completed/All etc.</a:t>
            </a:r>
            <a:endParaRPr lang="en-AU"/>
          </a:p>
          <a:p>
            <a:pPr marL="457200" lvl="1" indent="0">
              <a:buNone/>
            </a:pPr>
            <a:endParaRPr lang="en-AU"/>
          </a:p>
        </p:txBody>
      </p:sp>
      <p:pic>
        <p:nvPicPr>
          <p:cNvPr id="11" name="Picture 10">
            <a:extLst>
              <a:ext uri="{FF2B5EF4-FFF2-40B4-BE49-F238E27FC236}">
                <a16:creationId xmlns:a16="http://schemas.microsoft.com/office/drawing/2014/main" id="{BDF3B588-5A07-484C-9176-FE30D6E50D28}"/>
              </a:ext>
            </a:extLst>
          </p:cNvPr>
          <p:cNvPicPr>
            <a:picLocks noChangeAspect="1"/>
          </p:cNvPicPr>
          <p:nvPr/>
        </p:nvPicPr>
        <p:blipFill>
          <a:blip r:embed="rId3"/>
          <a:stretch>
            <a:fillRect/>
          </a:stretch>
        </p:blipFill>
        <p:spPr>
          <a:xfrm>
            <a:off x="1490661" y="2366384"/>
            <a:ext cx="8601075" cy="2162175"/>
          </a:xfrm>
          <a:prstGeom prst="rect">
            <a:avLst/>
          </a:prstGeom>
          <a:ln>
            <a:solidFill>
              <a:schemeClr val="accent1"/>
            </a:solidFill>
          </a:ln>
        </p:spPr>
      </p:pic>
    </p:spTree>
    <p:extLst>
      <p:ext uri="{BB962C8B-B14F-4D97-AF65-F5344CB8AC3E}">
        <p14:creationId xmlns:p14="http://schemas.microsoft.com/office/powerpoint/2010/main" val="23434265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CR5144 – Improvements to Application List:</a:t>
            </a:r>
          </a:p>
          <a:p>
            <a:pPr lvl="1"/>
            <a:r>
              <a:rPr lang="en-AU">
                <a:latin typeface="VIC" panose="00000500000000000000" pitchFamily="2" charset="0"/>
              </a:rPr>
              <a:t>New columns added:</a:t>
            </a:r>
          </a:p>
          <a:p>
            <a:pPr lvl="2"/>
            <a:r>
              <a:rPr lang="en-AU">
                <a:latin typeface="VIC" panose="00000500000000000000" pitchFamily="2" charset="0"/>
              </a:rPr>
              <a:t>Permit Expiry Date</a:t>
            </a:r>
          </a:p>
          <a:p>
            <a:pPr lvl="2"/>
            <a:r>
              <a:rPr lang="en-AU">
                <a:latin typeface="VIC" panose="00000500000000000000" pitchFamily="2" charset="0"/>
              </a:rPr>
              <a:t>Date of Survey</a:t>
            </a:r>
          </a:p>
          <a:p>
            <a:pPr lvl="2"/>
            <a:r>
              <a:rPr lang="en-AU">
                <a:latin typeface="VIC" panose="00000500000000000000" pitchFamily="2" charset="0"/>
              </a:rPr>
              <a:t>Outstanding Referrals – Permit, Certification and SOC</a:t>
            </a:r>
          </a:p>
          <a:p>
            <a:pPr lvl="2"/>
            <a:endParaRPr lang="en-AU">
              <a:latin typeface="VIC" panose="00000500000000000000" pitchFamily="2" charset="0"/>
            </a:endParaRPr>
          </a:p>
          <a:p>
            <a:pPr lvl="1"/>
            <a:endParaRPr lang="en-AU"/>
          </a:p>
          <a:p>
            <a:pPr lvl="1"/>
            <a:endParaRPr lang="en-AU"/>
          </a:p>
          <a:p>
            <a:pPr lvl="1"/>
            <a:endParaRPr lang="en-AU"/>
          </a:p>
          <a:p>
            <a:pPr lvl="1"/>
            <a:endParaRPr lang="en-AU"/>
          </a:p>
          <a:p>
            <a:pPr lvl="1"/>
            <a:endParaRPr lang="en-AU"/>
          </a:p>
          <a:p>
            <a:pPr marL="457200" lvl="1" indent="0">
              <a:buNone/>
            </a:pPr>
            <a:endParaRPr lang="en-AU"/>
          </a:p>
          <a:p>
            <a:pPr lvl="1"/>
            <a:endParaRPr lang="en-AU"/>
          </a:p>
        </p:txBody>
      </p:sp>
      <p:pic>
        <p:nvPicPr>
          <p:cNvPr id="5" name="Picture 4">
            <a:extLst>
              <a:ext uri="{FF2B5EF4-FFF2-40B4-BE49-F238E27FC236}">
                <a16:creationId xmlns:a16="http://schemas.microsoft.com/office/drawing/2014/main" id="{FF3D1BB6-E7D4-423B-BC1C-10BEA751D47B}"/>
              </a:ext>
            </a:extLst>
          </p:cNvPr>
          <p:cNvPicPr>
            <a:picLocks noChangeAspect="1"/>
          </p:cNvPicPr>
          <p:nvPr/>
        </p:nvPicPr>
        <p:blipFill>
          <a:blip r:embed="rId3"/>
          <a:stretch>
            <a:fillRect/>
          </a:stretch>
        </p:blipFill>
        <p:spPr>
          <a:xfrm>
            <a:off x="1671781" y="3570491"/>
            <a:ext cx="8152808" cy="2636345"/>
          </a:xfrm>
          <a:prstGeom prst="rect">
            <a:avLst/>
          </a:prstGeom>
          <a:ln>
            <a:solidFill>
              <a:schemeClr val="accent1"/>
            </a:solidFill>
          </a:ln>
        </p:spPr>
      </p:pic>
    </p:spTree>
    <p:extLst>
      <p:ext uri="{BB962C8B-B14F-4D97-AF65-F5344CB8AC3E}">
        <p14:creationId xmlns:p14="http://schemas.microsoft.com/office/powerpoint/2010/main" val="12252644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CR5144 – Improvements to Application List:</a:t>
            </a:r>
          </a:p>
          <a:p>
            <a:pPr lvl="1"/>
            <a:r>
              <a:rPr lang="en-AU">
                <a:latin typeface="VIC" panose="00000500000000000000" pitchFamily="2" charset="0"/>
              </a:rPr>
              <a:t>Request for Further Information (RFI) indicator has been improved:</a:t>
            </a:r>
          </a:p>
          <a:p>
            <a:pPr lvl="1"/>
            <a:endParaRPr lang="en-AU">
              <a:latin typeface="VIC" panose="00000500000000000000" pitchFamily="2" charset="0"/>
            </a:endParaRPr>
          </a:p>
          <a:p>
            <a:pPr marL="457200" lvl="1" indent="0">
              <a:spcAft>
                <a:spcPts val="600"/>
              </a:spcAft>
              <a:buNone/>
            </a:pPr>
            <a:r>
              <a:rPr lang="en-AU" sz="2000">
                <a:latin typeface="VIC" panose="00000500000000000000" pitchFamily="2" charset="0"/>
              </a:rPr>
              <a:t>		– No RFI has been made</a:t>
            </a:r>
          </a:p>
          <a:p>
            <a:pPr marL="457200" lvl="1" indent="0">
              <a:spcAft>
                <a:spcPts val="600"/>
              </a:spcAft>
              <a:buNone/>
            </a:pPr>
            <a:r>
              <a:rPr lang="en-AU" sz="2000">
                <a:latin typeface="VIC" panose="00000500000000000000" pitchFamily="2" charset="0"/>
              </a:rPr>
              <a:t>		– RFI response supplied</a:t>
            </a:r>
            <a:endParaRPr lang="en-AU" sz="2000"/>
          </a:p>
          <a:p>
            <a:pPr marL="457200" lvl="1" indent="0">
              <a:spcAft>
                <a:spcPts val="600"/>
              </a:spcAft>
              <a:buNone/>
            </a:pPr>
            <a:r>
              <a:rPr lang="en-AU" sz="2000">
                <a:latin typeface="VIC" panose="00000500000000000000" pitchFamily="2" charset="0"/>
              </a:rPr>
              <a:t>		– RFI response not yet supplied</a:t>
            </a:r>
          </a:p>
          <a:p>
            <a:pPr marL="457200" lvl="1" indent="0">
              <a:spcAft>
                <a:spcPts val="600"/>
              </a:spcAft>
              <a:buNone/>
            </a:pPr>
            <a:r>
              <a:rPr lang="en-AU" sz="2000">
                <a:latin typeface="VIC" panose="00000500000000000000" pitchFamily="2" charset="0"/>
              </a:rPr>
              <a:t>		– RFI response overdue (not applicable for Referral Authority RFIs)</a:t>
            </a:r>
          </a:p>
          <a:p>
            <a:pPr marL="457200" lvl="1" indent="0">
              <a:spcAft>
                <a:spcPts val="600"/>
              </a:spcAft>
              <a:buNone/>
            </a:pPr>
            <a:r>
              <a:rPr lang="en-AU" sz="2000">
                <a:latin typeface="VIC" panose="00000500000000000000" pitchFamily="2" charset="0"/>
              </a:rPr>
              <a:t>		</a:t>
            </a:r>
            <a:endParaRPr lang="en-AU"/>
          </a:p>
          <a:p>
            <a:pPr lvl="1"/>
            <a:endParaRPr lang="en-AU"/>
          </a:p>
          <a:p>
            <a:pPr marL="457200" lvl="1" indent="0">
              <a:buNone/>
            </a:pPr>
            <a:endParaRPr lang="en-AU"/>
          </a:p>
          <a:p>
            <a:pPr lvl="1"/>
            <a:endParaRPr lang="en-AU"/>
          </a:p>
        </p:txBody>
      </p:sp>
      <p:pic>
        <p:nvPicPr>
          <p:cNvPr id="6" name="Picture 5">
            <a:extLst>
              <a:ext uri="{FF2B5EF4-FFF2-40B4-BE49-F238E27FC236}">
                <a16:creationId xmlns:a16="http://schemas.microsoft.com/office/drawing/2014/main" id="{3BC7C6A5-44FF-4B8B-A979-043DACDCD42A}"/>
              </a:ext>
            </a:extLst>
          </p:cNvPr>
          <p:cNvPicPr>
            <a:picLocks noChangeAspect="1"/>
          </p:cNvPicPr>
          <p:nvPr/>
        </p:nvPicPr>
        <p:blipFill>
          <a:blip r:embed="rId3"/>
          <a:stretch>
            <a:fillRect/>
          </a:stretch>
        </p:blipFill>
        <p:spPr>
          <a:xfrm>
            <a:off x="1841204" y="3903620"/>
            <a:ext cx="438414" cy="397946"/>
          </a:xfrm>
          <a:prstGeom prst="rect">
            <a:avLst/>
          </a:prstGeom>
        </p:spPr>
      </p:pic>
      <p:pic>
        <p:nvPicPr>
          <p:cNvPr id="8" name="Picture 7">
            <a:extLst>
              <a:ext uri="{FF2B5EF4-FFF2-40B4-BE49-F238E27FC236}">
                <a16:creationId xmlns:a16="http://schemas.microsoft.com/office/drawing/2014/main" id="{6EA7EE75-4175-4FDA-8224-3064F55CA76D}"/>
              </a:ext>
            </a:extLst>
          </p:cNvPr>
          <p:cNvPicPr>
            <a:picLocks noChangeAspect="1"/>
          </p:cNvPicPr>
          <p:nvPr/>
        </p:nvPicPr>
        <p:blipFill>
          <a:blip r:embed="rId4"/>
          <a:stretch>
            <a:fillRect/>
          </a:stretch>
        </p:blipFill>
        <p:spPr>
          <a:xfrm>
            <a:off x="1853870" y="3046612"/>
            <a:ext cx="426132" cy="426132"/>
          </a:xfrm>
          <a:prstGeom prst="rect">
            <a:avLst/>
          </a:prstGeom>
        </p:spPr>
      </p:pic>
      <p:pic>
        <p:nvPicPr>
          <p:cNvPr id="10" name="Picture 9">
            <a:extLst>
              <a:ext uri="{FF2B5EF4-FFF2-40B4-BE49-F238E27FC236}">
                <a16:creationId xmlns:a16="http://schemas.microsoft.com/office/drawing/2014/main" id="{8717782F-17F6-4FB8-B2A0-772FEB177E93}"/>
              </a:ext>
            </a:extLst>
          </p:cNvPr>
          <p:cNvPicPr>
            <a:picLocks noChangeAspect="1"/>
          </p:cNvPicPr>
          <p:nvPr/>
        </p:nvPicPr>
        <p:blipFill rotWithShape="1">
          <a:blip r:embed="rId5"/>
          <a:srcRect l="15060" t="20270" r="10843" b="1"/>
          <a:stretch/>
        </p:blipFill>
        <p:spPr>
          <a:xfrm>
            <a:off x="1853870" y="3495180"/>
            <a:ext cx="425748" cy="408440"/>
          </a:xfrm>
          <a:prstGeom prst="rect">
            <a:avLst/>
          </a:prstGeom>
        </p:spPr>
      </p:pic>
      <p:sp>
        <p:nvSpPr>
          <p:cNvPr id="12" name="TextBox 11">
            <a:extLst>
              <a:ext uri="{FF2B5EF4-FFF2-40B4-BE49-F238E27FC236}">
                <a16:creationId xmlns:a16="http://schemas.microsoft.com/office/drawing/2014/main" id="{268AEE44-BBE5-4CA9-BDF0-B88B666A398A}"/>
              </a:ext>
            </a:extLst>
          </p:cNvPr>
          <p:cNvSpPr txBox="1"/>
          <p:nvPr/>
        </p:nvSpPr>
        <p:spPr>
          <a:xfrm>
            <a:off x="1550556" y="2722939"/>
            <a:ext cx="1022927" cy="307777"/>
          </a:xfrm>
          <a:prstGeom prst="rect">
            <a:avLst/>
          </a:prstGeom>
          <a:noFill/>
        </p:spPr>
        <p:txBody>
          <a:bodyPr wrap="square">
            <a:spAutoFit/>
          </a:bodyPr>
          <a:lstStyle/>
          <a:p>
            <a:pPr algn="ctr"/>
            <a:r>
              <a:rPr lang="en-AU" sz="1400">
                <a:latin typeface="VIC" panose="00000500000000000000" pitchFamily="2" charset="0"/>
              </a:rPr>
              <a:t>(none)</a:t>
            </a:r>
            <a:endParaRPr lang="en-AU" sz="1400"/>
          </a:p>
        </p:txBody>
      </p:sp>
    </p:spTree>
    <p:extLst>
      <p:ext uri="{BB962C8B-B14F-4D97-AF65-F5344CB8AC3E}">
        <p14:creationId xmlns:p14="http://schemas.microsoft.com/office/powerpoint/2010/main" val="111003412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CR5092 – General useability enhancements:</a:t>
            </a:r>
            <a:br>
              <a:rPr lang="en-AU" b="1">
                <a:latin typeface="VIC" panose="00000500000000000000" pitchFamily="2" charset="0"/>
              </a:rPr>
            </a:br>
            <a:endParaRPr lang="en-AU" b="1">
              <a:latin typeface="VIC" panose="00000500000000000000" pitchFamily="2" charset="0"/>
            </a:endParaRPr>
          </a:p>
          <a:p>
            <a:pPr lvl="1"/>
            <a:r>
              <a:rPr lang="en-AU">
                <a:latin typeface="VIC" panose="00000500000000000000" pitchFamily="2" charset="0"/>
              </a:rPr>
              <a:t>Improve the ‘Add Photos’ functionality:</a:t>
            </a:r>
          </a:p>
          <a:p>
            <a:pPr lvl="2"/>
            <a:r>
              <a:rPr lang="en-AU">
                <a:latin typeface="VIC" panose="00000500000000000000" pitchFamily="2" charset="0"/>
              </a:rPr>
              <a:t>Ability for Applicant Contacts to upload photos in common image formats – e.g. JPG, PNG etc.</a:t>
            </a:r>
          </a:p>
          <a:p>
            <a:pPr lvl="2"/>
            <a:r>
              <a:rPr lang="en-AU">
                <a:latin typeface="VIC" panose="00000500000000000000" pitchFamily="2" charset="0"/>
              </a:rPr>
              <a:t>Upload multiple photos (10 at a time, up to a maximum of 50 in total)</a:t>
            </a:r>
          </a:p>
          <a:p>
            <a:pPr lvl="2"/>
            <a:r>
              <a:rPr lang="en-AU">
                <a:latin typeface="VIC" panose="00000500000000000000" pitchFamily="2" charset="0"/>
              </a:rPr>
              <a:t>Provide an optional caption/description against each photo</a:t>
            </a:r>
          </a:p>
          <a:p>
            <a:pPr lvl="2"/>
            <a:r>
              <a:rPr lang="en-AU">
                <a:latin typeface="VIC" panose="00000500000000000000" pitchFamily="2" charset="0"/>
              </a:rPr>
              <a:t>All users can view photos in a ‘gallery’ view</a:t>
            </a:r>
          </a:p>
          <a:p>
            <a:pPr lvl="2"/>
            <a:r>
              <a:rPr lang="en-AU">
                <a:latin typeface="VIC" panose="00000500000000000000" pitchFamily="2" charset="0"/>
              </a:rPr>
              <a:t>Photos can be downloaded in a ZIP file or PDF printable version</a:t>
            </a:r>
          </a:p>
          <a:p>
            <a:pPr lvl="2"/>
            <a:endParaRPr lang="en-AU">
              <a:latin typeface="VIC" panose="00000500000000000000" pitchFamily="2" charset="0"/>
            </a:endParaRPr>
          </a:p>
          <a:p>
            <a:pPr lvl="2"/>
            <a:endParaRPr lang="en-AU">
              <a:latin typeface="VIC" panose="00000500000000000000" pitchFamily="2" charset="0"/>
            </a:endParaRPr>
          </a:p>
          <a:p>
            <a:pPr lvl="2"/>
            <a:endParaRPr lang="en-AU">
              <a:latin typeface="VIC" panose="00000500000000000000" pitchFamily="2" charset="0"/>
            </a:endParaRPr>
          </a:p>
          <a:p>
            <a:pPr lvl="1"/>
            <a:endParaRPr lang="en-AU"/>
          </a:p>
          <a:p>
            <a:pPr lvl="1"/>
            <a:endParaRPr lang="en-AU"/>
          </a:p>
          <a:p>
            <a:pPr lvl="1"/>
            <a:endParaRPr lang="en-AU"/>
          </a:p>
          <a:p>
            <a:pPr marL="457200" lvl="1" indent="0">
              <a:buNone/>
            </a:pPr>
            <a:endParaRPr lang="en-AU"/>
          </a:p>
        </p:txBody>
      </p:sp>
    </p:spTree>
    <p:extLst>
      <p:ext uri="{BB962C8B-B14F-4D97-AF65-F5344CB8AC3E}">
        <p14:creationId xmlns:p14="http://schemas.microsoft.com/office/powerpoint/2010/main" val="216798236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lvl="2"/>
            <a:endParaRPr lang="en-AU">
              <a:latin typeface="VIC" panose="00000500000000000000" pitchFamily="2" charset="0"/>
            </a:endParaRPr>
          </a:p>
          <a:p>
            <a:pPr lvl="2"/>
            <a:endParaRPr lang="en-AU">
              <a:latin typeface="VIC" panose="00000500000000000000" pitchFamily="2" charset="0"/>
            </a:endParaRPr>
          </a:p>
          <a:p>
            <a:pPr lvl="2"/>
            <a:endParaRPr lang="en-AU">
              <a:latin typeface="VIC" panose="00000500000000000000" pitchFamily="2" charset="0"/>
            </a:endParaRPr>
          </a:p>
          <a:p>
            <a:pPr lvl="1"/>
            <a:endParaRPr lang="en-AU"/>
          </a:p>
          <a:p>
            <a:pPr lvl="1"/>
            <a:endParaRPr lang="en-AU"/>
          </a:p>
          <a:p>
            <a:pPr lvl="1"/>
            <a:endParaRPr lang="en-AU"/>
          </a:p>
          <a:p>
            <a:pPr marL="457200" lvl="1" indent="0">
              <a:buNone/>
            </a:pPr>
            <a:endParaRPr lang="en-AU"/>
          </a:p>
        </p:txBody>
      </p:sp>
      <p:pic>
        <p:nvPicPr>
          <p:cNvPr id="5" name="Picture 4">
            <a:extLst>
              <a:ext uri="{FF2B5EF4-FFF2-40B4-BE49-F238E27FC236}">
                <a16:creationId xmlns:a16="http://schemas.microsoft.com/office/drawing/2014/main" id="{5997EA67-1EF9-4E16-8FA3-F06D255EB1B8}"/>
              </a:ext>
            </a:extLst>
          </p:cNvPr>
          <p:cNvPicPr>
            <a:picLocks noChangeAspect="1"/>
          </p:cNvPicPr>
          <p:nvPr/>
        </p:nvPicPr>
        <p:blipFill>
          <a:blip r:embed="rId3"/>
          <a:stretch>
            <a:fillRect/>
          </a:stretch>
        </p:blipFill>
        <p:spPr>
          <a:xfrm>
            <a:off x="978935" y="884376"/>
            <a:ext cx="10183329" cy="5628540"/>
          </a:xfrm>
          <a:prstGeom prst="rect">
            <a:avLst/>
          </a:prstGeom>
          <a:ln>
            <a:solidFill>
              <a:schemeClr val="accent1"/>
            </a:solidFill>
          </a:ln>
        </p:spPr>
      </p:pic>
    </p:spTree>
    <p:extLst>
      <p:ext uri="{BB962C8B-B14F-4D97-AF65-F5344CB8AC3E}">
        <p14:creationId xmlns:p14="http://schemas.microsoft.com/office/powerpoint/2010/main" val="18060933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CR5092 – General useability enhancements:</a:t>
            </a:r>
          </a:p>
          <a:p>
            <a:pPr lvl="1"/>
            <a:r>
              <a:rPr lang="en-AU">
                <a:latin typeface="VIC" panose="00000500000000000000" pitchFamily="2" charset="0"/>
              </a:rPr>
              <a:t>Superseded Planning Permit and Amended Planning Permit decisions to be listed as previous versions of current Permit</a:t>
            </a:r>
            <a:endParaRPr lang="en-AU"/>
          </a:p>
          <a:p>
            <a:pPr marL="457200" lvl="1" indent="0">
              <a:buNone/>
            </a:pPr>
            <a:endParaRPr lang="en-AU"/>
          </a:p>
        </p:txBody>
      </p:sp>
      <p:pic>
        <p:nvPicPr>
          <p:cNvPr id="5" name="Picture 4">
            <a:extLst>
              <a:ext uri="{FF2B5EF4-FFF2-40B4-BE49-F238E27FC236}">
                <a16:creationId xmlns:a16="http://schemas.microsoft.com/office/drawing/2014/main" id="{D69A9A9C-C13D-492C-9FBC-8A94CCE7CFDF}"/>
              </a:ext>
            </a:extLst>
          </p:cNvPr>
          <p:cNvPicPr>
            <a:picLocks noChangeAspect="1"/>
          </p:cNvPicPr>
          <p:nvPr/>
        </p:nvPicPr>
        <p:blipFill>
          <a:blip r:embed="rId3"/>
          <a:stretch>
            <a:fillRect/>
          </a:stretch>
        </p:blipFill>
        <p:spPr>
          <a:xfrm>
            <a:off x="1488624" y="2687449"/>
            <a:ext cx="9222922" cy="3904477"/>
          </a:xfrm>
          <a:prstGeom prst="rect">
            <a:avLst/>
          </a:prstGeom>
          <a:ln>
            <a:solidFill>
              <a:schemeClr val="accent1"/>
            </a:solidFill>
          </a:ln>
        </p:spPr>
      </p:pic>
    </p:spTree>
    <p:extLst>
      <p:ext uri="{BB962C8B-B14F-4D97-AF65-F5344CB8AC3E}">
        <p14:creationId xmlns:p14="http://schemas.microsoft.com/office/powerpoint/2010/main" val="212711397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676273" y="952500"/>
            <a:ext cx="10561222" cy="5390693"/>
          </a:xfrm>
        </p:spPr>
        <p:txBody>
          <a:bodyPr>
            <a:normAutofit/>
          </a:bodyPr>
          <a:lstStyle/>
          <a:p>
            <a:endParaRPr lang="en-AU"/>
          </a:p>
          <a:p>
            <a:pPr marL="0" indent="0">
              <a:buNone/>
            </a:pPr>
            <a:r>
              <a:rPr lang="en-AU" b="1">
                <a:latin typeface="VIC" panose="00000500000000000000" pitchFamily="2" charset="0"/>
              </a:rPr>
              <a:t>CR5092 – General useability enhancements:</a:t>
            </a:r>
          </a:p>
          <a:p>
            <a:pPr lvl="1"/>
            <a:r>
              <a:rPr lang="en-AU">
                <a:latin typeface="VIC" panose="00000500000000000000" pitchFamily="2" charset="0"/>
              </a:rPr>
              <a:t>Add the most common road types to the top of all ‘Road Type’ drop down lists</a:t>
            </a:r>
            <a:endParaRPr lang="en-AU"/>
          </a:p>
          <a:p>
            <a:pPr lvl="1"/>
            <a:endParaRPr lang="en-AU"/>
          </a:p>
          <a:p>
            <a:pPr marL="457200" lvl="1" indent="0">
              <a:buNone/>
            </a:pPr>
            <a:endParaRPr lang="en-AU"/>
          </a:p>
        </p:txBody>
      </p:sp>
      <p:pic>
        <p:nvPicPr>
          <p:cNvPr id="5" name="Picture 4">
            <a:extLst>
              <a:ext uri="{FF2B5EF4-FFF2-40B4-BE49-F238E27FC236}">
                <a16:creationId xmlns:a16="http://schemas.microsoft.com/office/drawing/2014/main" id="{07FFB221-01D0-4ECC-AE7D-AA3FAD00091F}"/>
              </a:ext>
            </a:extLst>
          </p:cNvPr>
          <p:cNvPicPr>
            <a:picLocks noChangeAspect="1"/>
          </p:cNvPicPr>
          <p:nvPr/>
        </p:nvPicPr>
        <p:blipFill>
          <a:blip r:embed="rId3"/>
          <a:stretch>
            <a:fillRect/>
          </a:stretch>
        </p:blipFill>
        <p:spPr>
          <a:xfrm>
            <a:off x="1485452" y="2762395"/>
            <a:ext cx="4353533" cy="3448531"/>
          </a:xfrm>
          <a:prstGeom prst="rect">
            <a:avLst/>
          </a:prstGeom>
          <a:noFill/>
          <a:ln>
            <a:solidFill>
              <a:schemeClr val="accent1"/>
            </a:solidFill>
          </a:ln>
        </p:spPr>
      </p:pic>
    </p:spTree>
    <p:extLst>
      <p:ext uri="{BB962C8B-B14F-4D97-AF65-F5344CB8AC3E}">
        <p14:creationId xmlns:p14="http://schemas.microsoft.com/office/powerpoint/2010/main" val="148109908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CR5092 – General useability enhancements:</a:t>
            </a:r>
          </a:p>
          <a:p>
            <a:pPr lvl="1"/>
            <a:r>
              <a:rPr lang="en-AU">
                <a:latin typeface="VIC" panose="00000500000000000000" pitchFamily="2" charset="0"/>
              </a:rPr>
              <a:t>Display full name of uploaded files in Google Chrome</a:t>
            </a:r>
          </a:p>
          <a:p>
            <a:pPr marL="457200" lvl="1" indent="0">
              <a:buNone/>
            </a:pPr>
            <a:endParaRPr lang="en-AU">
              <a:latin typeface="VIC" panose="00000500000000000000" pitchFamily="2" charset="0"/>
            </a:endParaRPr>
          </a:p>
          <a:p>
            <a:pPr marL="914400" lvl="2" indent="0">
              <a:buNone/>
            </a:pPr>
            <a:r>
              <a:rPr lang="en-AU">
                <a:latin typeface="VIC" panose="00000500000000000000" pitchFamily="2" charset="0"/>
              </a:rPr>
              <a:t>Before the change:</a:t>
            </a:r>
          </a:p>
          <a:p>
            <a:pPr marL="914400" lvl="2" indent="0">
              <a:buNone/>
            </a:pPr>
            <a:endParaRPr lang="en-AU">
              <a:latin typeface="VIC" panose="00000500000000000000" pitchFamily="2" charset="0"/>
            </a:endParaRPr>
          </a:p>
          <a:p>
            <a:pPr marL="914400" lvl="2" indent="0">
              <a:buNone/>
            </a:pPr>
            <a:endParaRPr lang="en-AU">
              <a:latin typeface="VIC" panose="00000500000000000000" pitchFamily="2" charset="0"/>
            </a:endParaRPr>
          </a:p>
          <a:p>
            <a:pPr marL="914400" lvl="2" indent="0">
              <a:buNone/>
            </a:pPr>
            <a:endParaRPr lang="en-AU">
              <a:latin typeface="VIC" panose="00000500000000000000" pitchFamily="2" charset="0"/>
            </a:endParaRPr>
          </a:p>
          <a:p>
            <a:pPr marL="914400" lvl="2" indent="0">
              <a:buNone/>
            </a:pPr>
            <a:endParaRPr lang="en-AU">
              <a:latin typeface="VIC" panose="00000500000000000000" pitchFamily="2" charset="0"/>
            </a:endParaRPr>
          </a:p>
          <a:p>
            <a:pPr marL="914400" lvl="2" indent="0">
              <a:buNone/>
            </a:pPr>
            <a:r>
              <a:rPr lang="en-AU">
                <a:latin typeface="VIC" panose="00000500000000000000" pitchFamily="2" charset="0"/>
              </a:rPr>
              <a:t>After the change:</a:t>
            </a:r>
          </a:p>
          <a:p>
            <a:pPr marL="457200" lvl="1" indent="0">
              <a:buNone/>
            </a:pPr>
            <a:endParaRPr lang="en-AU"/>
          </a:p>
          <a:p>
            <a:pPr marL="457200" lvl="1" indent="0">
              <a:buNone/>
            </a:pPr>
            <a:endParaRPr lang="en-AU"/>
          </a:p>
        </p:txBody>
      </p:sp>
      <p:pic>
        <p:nvPicPr>
          <p:cNvPr id="5" name="Picture 4">
            <a:extLst>
              <a:ext uri="{FF2B5EF4-FFF2-40B4-BE49-F238E27FC236}">
                <a16:creationId xmlns:a16="http://schemas.microsoft.com/office/drawing/2014/main" id="{997906B3-117C-476D-AEEC-231DD95B6310}"/>
              </a:ext>
            </a:extLst>
          </p:cNvPr>
          <p:cNvPicPr>
            <a:picLocks noChangeAspect="1"/>
          </p:cNvPicPr>
          <p:nvPr/>
        </p:nvPicPr>
        <p:blipFill>
          <a:blip r:embed="rId3"/>
          <a:stretch>
            <a:fillRect/>
          </a:stretch>
        </p:blipFill>
        <p:spPr>
          <a:xfrm>
            <a:off x="1647145" y="3066821"/>
            <a:ext cx="5305425" cy="1162050"/>
          </a:xfrm>
          <a:prstGeom prst="rect">
            <a:avLst/>
          </a:prstGeom>
          <a:ln>
            <a:solidFill>
              <a:schemeClr val="accent1"/>
            </a:solidFill>
          </a:ln>
        </p:spPr>
      </p:pic>
      <p:pic>
        <p:nvPicPr>
          <p:cNvPr id="7" name="Picture 6">
            <a:extLst>
              <a:ext uri="{FF2B5EF4-FFF2-40B4-BE49-F238E27FC236}">
                <a16:creationId xmlns:a16="http://schemas.microsoft.com/office/drawing/2014/main" id="{7D107732-D12C-4F19-A340-26D670EAB1ED}"/>
              </a:ext>
            </a:extLst>
          </p:cNvPr>
          <p:cNvPicPr>
            <a:picLocks noChangeAspect="1"/>
          </p:cNvPicPr>
          <p:nvPr/>
        </p:nvPicPr>
        <p:blipFill>
          <a:blip r:embed="rId4"/>
          <a:stretch>
            <a:fillRect/>
          </a:stretch>
        </p:blipFill>
        <p:spPr>
          <a:xfrm>
            <a:off x="1647145" y="4757732"/>
            <a:ext cx="5305425" cy="1152525"/>
          </a:xfrm>
          <a:prstGeom prst="rect">
            <a:avLst/>
          </a:prstGeom>
          <a:ln>
            <a:solidFill>
              <a:schemeClr val="accent1"/>
            </a:solidFill>
          </a:ln>
        </p:spPr>
      </p:pic>
    </p:spTree>
    <p:extLst>
      <p:ext uri="{BB962C8B-B14F-4D97-AF65-F5344CB8AC3E}">
        <p14:creationId xmlns:p14="http://schemas.microsoft.com/office/powerpoint/2010/main" val="88719375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CR5092 – General useability enhancements:</a:t>
            </a:r>
            <a:br>
              <a:rPr lang="en-AU" b="1">
                <a:latin typeface="VIC" panose="00000500000000000000" pitchFamily="2" charset="0"/>
              </a:rPr>
            </a:br>
            <a:endParaRPr lang="en-AU" b="1">
              <a:latin typeface="VIC" panose="00000500000000000000" pitchFamily="2" charset="0"/>
            </a:endParaRPr>
          </a:p>
          <a:p>
            <a:pPr lvl="1"/>
            <a:r>
              <a:rPr lang="en-AU">
                <a:latin typeface="VIC" panose="00000500000000000000" pitchFamily="2" charset="0"/>
              </a:rPr>
              <a:t>Send to the Applicant Contact a copy of the comments they entered when inviting a guest</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Only display the primary property address in email notifications</a:t>
            </a:r>
            <a:endParaRPr lang="en-AU"/>
          </a:p>
          <a:p>
            <a:pPr lvl="1"/>
            <a:endParaRPr lang="en-AU"/>
          </a:p>
          <a:p>
            <a:pPr marL="457200" lvl="1" indent="0">
              <a:buNone/>
            </a:pPr>
            <a:endParaRPr lang="en-AU"/>
          </a:p>
        </p:txBody>
      </p:sp>
    </p:spTree>
    <p:extLst>
      <p:ext uri="{BB962C8B-B14F-4D97-AF65-F5344CB8AC3E}">
        <p14:creationId xmlns:p14="http://schemas.microsoft.com/office/powerpoint/2010/main" val="21649775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 5.6</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p:txBody>
          <a:bodyPr>
            <a:normAutofit/>
          </a:bodyPr>
          <a:lstStyle/>
          <a:p>
            <a:endParaRPr lang="en-AU"/>
          </a:p>
          <a:p>
            <a:pPr marL="0" indent="0">
              <a:buNone/>
            </a:pPr>
            <a:r>
              <a:rPr lang="en-AU" b="1">
                <a:latin typeface="VIC" panose="00000500000000000000" pitchFamily="2" charset="0"/>
              </a:rPr>
              <a:t>CR5092 – General useability enhancements:</a:t>
            </a:r>
          </a:p>
          <a:p>
            <a:pPr lvl="1"/>
            <a:r>
              <a:rPr lang="en-AU">
                <a:latin typeface="VIC" panose="00000500000000000000" pitchFamily="2" charset="0"/>
              </a:rPr>
              <a:t>Support hosting of applications spanning multiple LGAs:</a:t>
            </a:r>
          </a:p>
          <a:p>
            <a:pPr lvl="2"/>
            <a:r>
              <a:rPr lang="en-AU">
                <a:latin typeface="VIC" panose="00000500000000000000" pitchFamily="2" charset="0"/>
              </a:rPr>
              <a:t>It was determined to be too complex and costly to enhance SPEAR to fully support applications spanning multiple LGAs (approximately 1 - 3 applications per year)</a:t>
            </a:r>
          </a:p>
          <a:p>
            <a:pPr lvl="2"/>
            <a:r>
              <a:rPr lang="en-AU">
                <a:latin typeface="VIC" panose="00000500000000000000" pitchFamily="2" charset="0"/>
              </a:rPr>
              <a:t>Applicant Contacts should continue to submit to the “primary” Responsible Authority in SPEAR, and any others outside of SPEAR</a:t>
            </a:r>
          </a:p>
          <a:p>
            <a:pPr lvl="2"/>
            <a:r>
              <a:rPr lang="en-AU">
                <a:latin typeface="VIC" panose="00000500000000000000" pitchFamily="2" charset="0"/>
              </a:rPr>
              <a:t>SPEAR will be changed to allow Responsible Authorities to re-use plan numbers in hosted applications only. This will allow the “secondary” Responsible Authorities to host their portion of the application in SPEAR</a:t>
            </a:r>
          </a:p>
          <a:p>
            <a:pPr lvl="2"/>
            <a:endParaRPr lang="en-AU">
              <a:latin typeface="VIC" panose="00000500000000000000" pitchFamily="2" charset="0"/>
            </a:endParaRPr>
          </a:p>
          <a:p>
            <a:pPr marL="457200" lvl="1" indent="0">
              <a:buNone/>
            </a:pPr>
            <a:r>
              <a:rPr lang="en-AU">
                <a:latin typeface="VIC" panose="00000500000000000000" pitchFamily="2" charset="0"/>
              </a:rPr>
              <a:t>Note: Hosting these applications allows Responsible Authorities to perform some tasks in SPEAR, including referrals and street addressing</a:t>
            </a:r>
          </a:p>
          <a:p>
            <a:pPr marL="457200" lvl="1" indent="0">
              <a:buNone/>
            </a:pPr>
            <a:endParaRPr lang="en-AU"/>
          </a:p>
          <a:p>
            <a:pPr lvl="1"/>
            <a:endParaRPr lang="en-AU"/>
          </a:p>
          <a:p>
            <a:pPr lvl="1"/>
            <a:endParaRPr lang="en-AU"/>
          </a:p>
          <a:p>
            <a:pPr marL="457200" lvl="1" indent="0">
              <a:buNone/>
            </a:pPr>
            <a:endParaRPr lang="en-AU"/>
          </a:p>
        </p:txBody>
      </p:sp>
    </p:spTree>
    <p:extLst>
      <p:ext uri="{BB962C8B-B14F-4D97-AF65-F5344CB8AC3E}">
        <p14:creationId xmlns:p14="http://schemas.microsoft.com/office/powerpoint/2010/main" val="229276726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releases 2023 and beyond</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2514259" y="1012658"/>
            <a:ext cx="10953752" cy="5390693"/>
          </a:xfrm>
        </p:spPr>
        <p:txBody>
          <a:bodyPr>
            <a:normAutofit/>
          </a:bodyPr>
          <a:lstStyle/>
          <a:p>
            <a:endParaRPr lang="en-AU"/>
          </a:p>
          <a:p>
            <a:pPr lvl="1"/>
            <a:r>
              <a:rPr lang="en-AU">
                <a:latin typeface="VIC" panose="00000500000000000000" pitchFamily="2" charset="0"/>
              </a:rPr>
              <a:t>Owners Corporation (OC) enhancements:</a:t>
            </a:r>
          </a:p>
          <a:p>
            <a:pPr lvl="2"/>
            <a:r>
              <a:rPr lang="en-AU">
                <a:latin typeface="VIC" panose="00000500000000000000" pitchFamily="2" charset="0"/>
              </a:rPr>
              <a:t>“Owners Corporation included in plan PDF” option to be removed</a:t>
            </a:r>
          </a:p>
          <a:p>
            <a:pPr lvl="2"/>
            <a:r>
              <a:rPr lang="en-AU">
                <a:latin typeface="VIC" panose="00000500000000000000" pitchFamily="2" charset="0"/>
              </a:rPr>
              <a:t>Applicant Contact to provide OC additional information</a:t>
            </a:r>
          </a:p>
          <a:p>
            <a:pPr lvl="2"/>
            <a:r>
              <a:rPr lang="en-AU">
                <a:latin typeface="VIC" panose="00000500000000000000" pitchFamily="2" charset="0"/>
              </a:rPr>
              <a:t>Ability to amend OC additional information until lodgement</a:t>
            </a:r>
          </a:p>
          <a:p>
            <a:pPr lvl="2"/>
            <a:r>
              <a:rPr lang="en-AU">
                <a:latin typeface="VIC" panose="00000500000000000000" pitchFamily="2" charset="0"/>
              </a:rPr>
              <a:t>Lodging Party to no longer provide OC1 and OC2 forms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Support Transport Survey Plans (VicRoads SPs):</a:t>
            </a:r>
          </a:p>
          <a:p>
            <a:pPr lvl="2"/>
            <a:r>
              <a:rPr lang="en-AU">
                <a:latin typeface="VIC" panose="00000500000000000000" pitchFamily="2" charset="0"/>
              </a:rPr>
              <a:t>Applicant Contact to create and submit new SP application type</a:t>
            </a:r>
          </a:p>
          <a:p>
            <a:pPr lvl="2"/>
            <a:r>
              <a:rPr lang="en-AU">
                <a:latin typeface="VIC" panose="00000500000000000000" pitchFamily="2" charset="0"/>
              </a:rPr>
              <a:t>Department of Transport to assess applications in SPEAR</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Streamline the lodgement process:</a:t>
            </a:r>
          </a:p>
          <a:p>
            <a:pPr lvl="2"/>
            <a:r>
              <a:rPr lang="en-AU">
                <a:latin typeface="VIC" panose="00000500000000000000" pitchFamily="2" charset="0"/>
              </a:rPr>
              <a:t>Introduce additional validations on lodging party forms</a:t>
            </a:r>
          </a:p>
          <a:p>
            <a:pPr lvl="2"/>
            <a:r>
              <a:rPr lang="en-AU">
                <a:latin typeface="VIC" panose="00000500000000000000" pitchFamily="2" charset="0"/>
              </a:rPr>
              <a:t>Remove ‘pre-lodgement check’ step</a:t>
            </a:r>
          </a:p>
          <a:p>
            <a:pPr lvl="2"/>
            <a:r>
              <a:rPr lang="en-AU">
                <a:latin typeface="VIC" panose="00000500000000000000" pitchFamily="2" charset="0"/>
              </a:rPr>
              <a:t>Introduce dealing requirements where applicable</a:t>
            </a:r>
          </a:p>
          <a:p>
            <a:pPr lvl="1"/>
            <a:endParaRPr lang="en-AU"/>
          </a:p>
          <a:p>
            <a:pPr lvl="1"/>
            <a:endParaRPr lang="en-AU"/>
          </a:p>
          <a:p>
            <a:pPr marL="457200" lvl="1" indent="0">
              <a:buNone/>
            </a:pPr>
            <a:endParaRPr lang="en-AU"/>
          </a:p>
        </p:txBody>
      </p:sp>
      <p:sp>
        <p:nvSpPr>
          <p:cNvPr id="4" name="Oval 3">
            <a:extLst>
              <a:ext uri="{FF2B5EF4-FFF2-40B4-BE49-F238E27FC236}">
                <a16:creationId xmlns:a16="http://schemas.microsoft.com/office/drawing/2014/main" id="{7B5B929F-F9A4-4B43-A79B-ECBC7653BAA6}"/>
              </a:ext>
            </a:extLst>
          </p:cNvPr>
          <p:cNvSpPr/>
          <p:nvPr/>
        </p:nvSpPr>
        <p:spPr>
          <a:xfrm>
            <a:off x="395676" y="1303694"/>
            <a:ext cx="2334126" cy="2334126"/>
          </a:xfrm>
          <a:prstGeom prst="ellipse">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latin typeface="VIC" panose="00000500000000000000" pitchFamily="2" charset="0"/>
              </a:rPr>
              <a:t>Priority </a:t>
            </a:r>
          </a:p>
          <a:p>
            <a:pPr algn="ctr"/>
            <a:r>
              <a:rPr lang="en-AU" sz="4400" b="1">
                <a:latin typeface="VIC" panose="00000500000000000000" pitchFamily="2" charset="0"/>
              </a:rPr>
              <a:t>1</a:t>
            </a:r>
          </a:p>
          <a:p>
            <a:pPr algn="ctr"/>
            <a:r>
              <a:rPr lang="en-AU" sz="2400">
                <a:latin typeface="VIC" panose="00000500000000000000" pitchFamily="2" charset="0"/>
              </a:rPr>
              <a:t>changes</a:t>
            </a:r>
            <a:endParaRPr lang="en-AU" sz="2400" b="1">
              <a:latin typeface="VIC" panose="00000500000000000000" pitchFamily="2" charset="0"/>
            </a:endParaRPr>
          </a:p>
        </p:txBody>
      </p:sp>
    </p:spTree>
    <p:extLst>
      <p:ext uri="{BB962C8B-B14F-4D97-AF65-F5344CB8AC3E}">
        <p14:creationId xmlns:p14="http://schemas.microsoft.com/office/powerpoint/2010/main" val="12548725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releases 2023 and beyond</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2534763" y="952500"/>
            <a:ext cx="8846594" cy="5390693"/>
          </a:xfrm>
        </p:spPr>
        <p:txBody>
          <a:bodyPr>
            <a:normAutofit lnSpcReduction="10000"/>
          </a:bodyPr>
          <a:lstStyle/>
          <a:p>
            <a:endParaRPr lang="en-AU"/>
          </a:p>
          <a:p>
            <a:pPr lvl="1"/>
            <a:r>
              <a:rPr lang="en-AU">
                <a:latin typeface="VIC" panose="00000500000000000000" pitchFamily="2" charset="0"/>
              </a:rPr>
              <a:t>Imaging enhancements:</a:t>
            </a:r>
          </a:p>
          <a:p>
            <a:pPr lvl="2"/>
            <a:r>
              <a:rPr lang="en-AU">
                <a:latin typeface="VIC" panose="00000500000000000000" pitchFamily="2" charset="0"/>
              </a:rPr>
              <a:t>Automatic uploading of registered plans into Imaging</a:t>
            </a:r>
          </a:p>
          <a:p>
            <a:pPr lvl="2"/>
            <a:r>
              <a:rPr lang="en-AU">
                <a:latin typeface="VIC" panose="00000500000000000000" pitchFamily="2" charset="0"/>
              </a:rPr>
              <a:t>Split OP documents into ‘plan’ and ‘survey’ when sending to Imaging</a:t>
            </a:r>
          </a:p>
          <a:p>
            <a:pPr lvl="2"/>
            <a:r>
              <a:rPr lang="en-AU">
                <a:latin typeface="VIC" panose="00000500000000000000" pitchFamily="2" charset="0"/>
              </a:rPr>
              <a:t>Improve imaging of ePlan Boundary Plans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Requisition workflow enhancements:</a:t>
            </a:r>
          </a:p>
          <a:p>
            <a:pPr lvl="2"/>
            <a:r>
              <a:rPr lang="en-AU">
                <a:latin typeface="VIC" panose="00000500000000000000" pitchFamily="2" charset="0"/>
              </a:rPr>
              <a:t>Allow applicant contacts to withdraw or amend RE applications submitted to Surveyor-General Victoria </a:t>
            </a:r>
          </a:p>
          <a:p>
            <a:pPr lvl="2"/>
            <a:r>
              <a:rPr lang="en-AU">
                <a:latin typeface="VIC" panose="00000500000000000000" pitchFamily="2" charset="0"/>
              </a:rPr>
              <a:t>Introduce additional email notifications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SPEAR Service Desk to see additional screens for improved support</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Standardise the address format used throughout SPEAR</a:t>
            </a:r>
          </a:p>
          <a:p>
            <a:pPr marL="457200" lvl="1" indent="0">
              <a:buNone/>
            </a:pPr>
            <a:endParaRPr lang="en-AU"/>
          </a:p>
        </p:txBody>
      </p:sp>
      <p:sp>
        <p:nvSpPr>
          <p:cNvPr id="5" name="Oval 4">
            <a:extLst>
              <a:ext uri="{FF2B5EF4-FFF2-40B4-BE49-F238E27FC236}">
                <a16:creationId xmlns:a16="http://schemas.microsoft.com/office/drawing/2014/main" id="{A69CEA7F-D473-4F52-92AE-C7AF95078774}"/>
              </a:ext>
            </a:extLst>
          </p:cNvPr>
          <p:cNvSpPr/>
          <p:nvPr/>
        </p:nvSpPr>
        <p:spPr>
          <a:xfrm>
            <a:off x="395676" y="1303694"/>
            <a:ext cx="2334126" cy="2334126"/>
          </a:xfrm>
          <a:prstGeom prst="ellipse">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latin typeface="VIC" panose="00000500000000000000" pitchFamily="2" charset="0"/>
              </a:rPr>
              <a:t>Priority </a:t>
            </a:r>
          </a:p>
          <a:p>
            <a:pPr algn="ctr"/>
            <a:r>
              <a:rPr lang="en-AU" sz="4400" b="1">
                <a:latin typeface="VIC" panose="00000500000000000000" pitchFamily="2" charset="0"/>
              </a:rPr>
              <a:t>1</a:t>
            </a:r>
          </a:p>
          <a:p>
            <a:pPr algn="ctr"/>
            <a:r>
              <a:rPr lang="en-AU" sz="2400">
                <a:latin typeface="VIC" panose="00000500000000000000" pitchFamily="2" charset="0"/>
              </a:rPr>
              <a:t>changes</a:t>
            </a:r>
            <a:endParaRPr lang="en-AU" sz="2400" b="1">
              <a:latin typeface="VIC" panose="00000500000000000000" pitchFamily="2" charset="0"/>
            </a:endParaRPr>
          </a:p>
        </p:txBody>
      </p:sp>
    </p:spTree>
    <p:extLst>
      <p:ext uri="{BB962C8B-B14F-4D97-AF65-F5344CB8AC3E}">
        <p14:creationId xmlns:p14="http://schemas.microsoft.com/office/powerpoint/2010/main" val="36108945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releases 2023 and beyond</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2543984" y="952500"/>
            <a:ext cx="9140016" cy="5390693"/>
          </a:xfrm>
        </p:spPr>
        <p:txBody>
          <a:bodyPr>
            <a:normAutofit fontScale="92500" lnSpcReduction="10000"/>
          </a:bodyPr>
          <a:lstStyle/>
          <a:p>
            <a:endParaRPr lang="en-AU"/>
          </a:p>
          <a:p>
            <a:pPr lvl="1"/>
            <a:r>
              <a:rPr lang="en-AU">
                <a:latin typeface="VIC" panose="00000500000000000000" pitchFamily="2" charset="0"/>
              </a:rPr>
              <a:t>Minor enhancements to watermarks:</a:t>
            </a:r>
          </a:p>
          <a:p>
            <a:pPr lvl="2"/>
            <a:r>
              <a:rPr lang="en-AU">
                <a:latin typeface="VIC" panose="00000500000000000000" pitchFamily="2" charset="0"/>
              </a:rPr>
              <a:t>Add additional information such as SPEAR reference number</a:t>
            </a:r>
          </a:p>
          <a:p>
            <a:pPr lvl="2"/>
            <a:r>
              <a:rPr lang="en-AU">
                <a:latin typeface="VIC" panose="00000500000000000000" pitchFamily="2" charset="0"/>
              </a:rPr>
              <a:t>Watermark plans where the certification has expired</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Enhancements to street addressing, particularly around Plans of Consolidation</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Alert applicant contacts when inviting a SPEAR ELN Subscriber as a guest</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SPEAR Administrator and Local Administrator enhancements:</a:t>
            </a:r>
          </a:p>
          <a:p>
            <a:pPr lvl="2"/>
            <a:r>
              <a:rPr lang="en-AU">
                <a:latin typeface="VIC" panose="00000500000000000000" pitchFamily="2" charset="0"/>
              </a:rPr>
              <a:t>Create an improved set of default user settings</a:t>
            </a:r>
          </a:p>
          <a:p>
            <a:pPr lvl="2"/>
            <a:r>
              <a:rPr lang="en-AU">
                <a:latin typeface="VIC" panose="00000500000000000000" pitchFamily="2" charset="0"/>
              </a:rPr>
              <a:t>Remove unused or defunct options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Any changes required to support the DTV ‘Faster Subdivision Registration’ workstream</a:t>
            </a:r>
          </a:p>
          <a:p>
            <a:pPr lvl="1"/>
            <a:endParaRPr lang="en-AU"/>
          </a:p>
          <a:p>
            <a:pPr lvl="1"/>
            <a:endParaRPr lang="en-AU"/>
          </a:p>
          <a:p>
            <a:pPr marL="457200" lvl="1" indent="0">
              <a:buNone/>
            </a:pPr>
            <a:endParaRPr lang="en-AU"/>
          </a:p>
        </p:txBody>
      </p:sp>
      <p:sp>
        <p:nvSpPr>
          <p:cNvPr id="4" name="Oval 3">
            <a:extLst>
              <a:ext uri="{FF2B5EF4-FFF2-40B4-BE49-F238E27FC236}">
                <a16:creationId xmlns:a16="http://schemas.microsoft.com/office/drawing/2014/main" id="{2AC197F6-5AA6-4402-B6A9-9DF0ECE11AD4}"/>
              </a:ext>
            </a:extLst>
          </p:cNvPr>
          <p:cNvSpPr/>
          <p:nvPr/>
        </p:nvSpPr>
        <p:spPr>
          <a:xfrm>
            <a:off x="395676" y="1303694"/>
            <a:ext cx="2334126" cy="2334126"/>
          </a:xfrm>
          <a:prstGeom prst="ellipse">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latin typeface="VIC" panose="00000500000000000000" pitchFamily="2" charset="0"/>
              </a:rPr>
              <a:t>Priority </a:t>
            </a:r>
          </a:p>
          <a:p>
            <a:pPr algn="ctr"/>
            <a:r>
              <a:rPr lang="en-AU" sz="4400" b="1">
                <a:latin typeface="VIC" panose="00000500000000000000" pitchFamily="2" charset="0"/>
              </a:rPr>
              <a:t>1</a:t>
            </a:r>
          </a:p>
          <a:p>
            <a:pPr algn="ctr"/>
            <a:r>
              <a:rPr lang="en-AU" sz="2400">
                <a:latin typeface="VIC" panose="00000500000000000000" pitchFamily="2" charset="0"/>
              </a:rPr>
              <a:t>changes</a:t>
            </a:r>
            <a:endParaRPr lang="en-AU" sz="2400" b="1">
              <a:latin typeface="VIC" panose="00000500000000000000" pitchFamily="2" charset="0"/>
            </a:endParaRPr>
          </a:p>
        </p:txBody>
      </p:sp>
    </p:spTree>
    <p:extLst>
      <p:ext uri="{BB962C8B-B14F-4D97-AF65-F5344CB8AC3E}">
        <p14:creationId xmlns:p14="http://schemas.microsoft.com/office/powerpoint/2010/main" val="416448522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releases 2023 and beyond</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2635702" y="952500"/>
            <a:ext cx="8946698" cy="5651500"/>
          </a:xfrm>
        </p:spPr>
        <p:txBody>
          <a:bodyPr>
            <a:normAutofit fontScale="92500" lnSpcReduction="20000"/>
          </a:bodyPr>
          <a:lstStyle/>
          <a:p>
            <a:endParaRPr lang="en-AU">
              <a:latin typeface="VIC" panose="00000500000000000000" pitchFamily="2" charset="0"/>
            </a:endParaRPr>
          </a:p>
          <a:p>
            <a:pPr lvl="1"/>
            <a:r>
              <a:rPr lang="en-AU">
                <a:latin typeface="VIC" panose="00000500000000000000" pitchFamily="2" charset="0"/>
              </a:rPr>
              <a:t>Support for the submission of SCFF in non-</a:t>
            </a:r>
            <a:r>
              <a:rPr lang="en-AU" err="1">
                <a:latin typeface="VIC" panose="00000500000000000000" pitchFamily="2" charset="0"/>
              </a:rPr>
              <a:t>ePlan</a:t>
            </a:r>
            <a:r>
              <a:rPr lang="en-AU">
                <a:latin typeface="VIC" panose="00000500000000000000" pitchFamily="2" charset="0"/>
              </a:rPr>
              <a:t> dealings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applicant contacts to nominate their survey is in prior SPEAR reference number</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Use SPEAR data to generate the surveyors report</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Add an ‘Address Book’ in SPEAR to store client details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General lodging party enhancements </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standalone MSA Removals to be lodged in SPEAR</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Add links to help pages and contact information in SPEAR Signing Application </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Validate the plan number in s.32 and s.32B applications to ensure it exists</a:t>
            </a:r>
          </a:p>
          <a:p>
            <a:pPr lvl="1"/>
            <a:endParaRPr lang="en-AU"/>
          </a:p>
          <a:p>
            <a:pPr lvl="1"/>
            <a:endParaRPr lang="en-AU"/>
          </a:p>
          <a:p>
            <a:pPr marL="457200" lvl="1" indent="0">
              <a:buNone/>
            </a:pPr>
            <a:endParaRPr lang="en-AU"/>
          </a:p>
        </p:txBody>
      </p:sp>
      <p:sp>
        <p:nvSpPr>
          <p:cNvPr id="5" name="Oval 4">
            <a:extLst>
              <a:ext uri="{FF2B5EF4-FFF2-40B4-BE49-F238E27FC236}">
                <a16:creationId xmlns:a16="http://schemas.microsoft.com/office/drawing/2014/main" id="{35BD1285-FDC0-4DB6-BB34-C07D3BA09170}"/>
              </a:ext>
            </a:extLst>
          </p:cNvPr>
          <p:cNvSpPr/>
          <p:nvPr/>
        </p:nvSpPr>
        <p:spPr>
          <a:xfrm>
            <a:off x="395676" y="1303694"/>
            <a:ext cx="2334126" cy="2334126"/>
          </a:xfrm>
          <a:prstGeom prst="ellipse">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latin typeface="VIC" panose="00000500000000000000" pitchFamily="2" charset="0"/>
              </a:rPr>
              <a:t>Priority </a:t>
            </a:r>
          </a:p>
          <a:p>
            <a:pPr algn="ctr"/>
            <a:r>
              <a:rPr lang="en-AU" sz="4400" b="1">
                <a:latin typeface="VIC" panose="00000500000000000000" pitchFamily="2" charset="0"/>
              </a:rPr>
              <a:t>2</a:t>
            </a:r>
          </a:p>
          <a:p>
            <a:pPr algn="ctr"/>
            <a:r>
              <a:rPr lang="en-AU" sz="2400">
                <a:latin typeface="VIC" panose="00000500000000000000" pitchFamily="2" charset="0"/>
              </a:rPr>
              <a:t>changes</a:t>
            </a:r>
            <a:endParaRPr lang="en-AU" sz="2400" b="1">
              <a:latin typeface="VIC" panose="00000500000000000000" pitchFamily="2" charset="0"/>
            </a:endParaRPr>
          </a:p>
        </p:txBody>
      </p:sp>
    </p:spTree>
    <p:extLst>
      <p:ext uri="{BB962C8B-B14F-4D97-AF65-F5344CB8AC3E}">
        <p14:creationId xmlns:p14="http://schemas.microsoft.com/office/powerpoint/2010/main" val="317542029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E2A-A28F-44AF-8F42-6F26E269F732}"/>
              </a:ext>
            </a:extLst>
          </p:cNvPr>
          <p:cNvSpPr>
            <a:spLocks noGrp="1"/>
          </p:cNvSpPr>
          <p:nvPr>
            <p:ph type="title"/>
          </p:nvPr>
        </p:nvSpPr>
        <p:spPr/>
        <p:txBody>
          <a:bodyPr/>
          <a:lstStyle/>
          <a:p>
            <a:r>
              <a:rPr lang="en-AU"/>
              <a:t>SPEAR releases 2023 and beyond</a:t>
            </a:r>
          </a:p>
        </p:txBody>
      </p:sp>
      <p:sp>
        <p:nvSpPr>
          <p:cNvPr id="3" name="Content Placeholder 2">
            <a:extLst>
              <a:ext uri="{FF2B5EF4-FFF2-40B4-BE49-F238E27FC236}">
                <a16:creationId xmlns:a16="http://schemas.microsoft.com/office/drawing/2014/main" id="{1425D32F-5A12-444E-9F2A-1A8736C4D664}"/>
              </a:ext>
            </a:extLst>
          </p:cNvPr>
          <p:cNvSpPr>
            <a:spLocks noGrp="1"/>
          </p:cNvSpPr>
          <p:nvPr>
            <p:ph sz="quarter" idx="11"/>
          </p:nvPr>
        </p:nvSpPr>
        <p:spPr>
          <a:xfrm>
            <a:off x="2599173" y="746755"/>
            <a:ext cx="8939684" cy="5782129"/>
          </a:xfrm>
        </p:spPr>
        <p:txBody>
          <a:bodyPr>
            <a:normAutofit fontScale="92500" lnSpcReduction="10000"/>
          </a:bodyPr>
          <a:lstStyle/>
          <a:p>
            <a:endParaRPr lang="en-AU"/>
          </a:p>
          <a:p>
            <a:pPr lvl="1"/>
            <a:r>
              <a:rPr lang="en-AU">
                <a:latin typeface="VIC" panose="00000500000000000000" pitchFamily="2" charset="0"/>
              </a:rPr>
              <a:t>‘Create Application’ enhancements to </a:t>
            </a:r>
            <a:r>
              <a:rPr lang="en-AU" err="1">
                <a:latin typeface="VIC" panose="00000500000000000000" pitchFamily="2" charset="0"/>
              </a:rPr>
              <a:t>ePlans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A2A web service enhancements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Introduce a re-certification process for Plans of Crown Allotment (OPs)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Referral Authorities to compile their response from a list of 'standard' response options which they maintain</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Revise Application to Amend Planning Permit form to ensure it contains all required fields</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Allow council to ask for new plan via a Request for Further Information</a:t>
            </a:r>
            <a:br>
              <a:rPr lang="en-AU">
                <a:latin typeface="VIC" panose="00000500000000000000" pitchFamily="2" charset="0"/>
              </a:rPr>
            </a:br>
            <a:endParaRPr lang="en-AU">
              <a:latin typeface="VIC" panose="00000500000000000000" pitchFamily="2" charset="0"/>
            </a:endParaRPr>
          </a:p>
          <a:p>
            <a:pPr lvl="1"/>
            <a:r>
              <a:rPr lang="en-AU">
                <a:latin typeface="VIC" panose="00000500000000000000" pitchFamily="2" charset="0"/>
              </a:rPr>
              <a:t>Remove Form 13 mandatory action for Section 35 plans which do not create additional lots</a:t>
            </a:r>
            <a:endParaRPr lang="en-AU"/>
          </a:p>
          <a:p>
            <a:pPr lvl="1"/>
            <a:endParaRPr lang="en-AU"/>
          </a:p>
          <a:p>
            <a:pPr marL="457200" lvl="1" indent="0">
              <a:buNone/>
            </a:pPr>
            <a:endParaRPr lang="en-AU"/>
          </a:p>
        </p:txBody>
      </p:sp>
      <p:sp>
        <p:nvSpPr>
          <p:cNvPr id="4" name="Oval 3">
            <a:extLst>
              <a:ext uri="{FF2B5EF4-FFF2-40B4-BE49-F238E27FC236}">
                <a16:creationId xmlns:a16="http://schemas.microsoft.com/office/drawing/2014/main" id="{94821B80-B958-4BB1-9668-33E941312162}"/>
              </a:ext>
            </a:extLst>
          </p:cNvPr>
          <p:cNvSpPr/>
          <p:nvPr/>
        </p:nvSpPr>
        <p:spPr>
          <a:xfrm>
            <a:off x="395676" y="1303694"/>
            <a:ext cx="2334126" cy="2334126"/>
          </a:xfrm>
          <a:prstGeom prst="ellipse">
            <a:avLst/>
          </a:prstGeom>
          <a:solidFill>
            <a:srgbClr val="007D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latin typeface="VIC" panose="00000500000000000000" pitchFamily="2" charset="0"/>
              </a:rPr>
              <a:t>Priority </a:t>
            </a:r>
          </a:p>
          <a:p>
            <a:pPr algn="ctr"/>
            <a:r>
              <a:rPr lang="en-AU" sz="4400" b="1">
                <a:latin typeface="VIC" panose="00000500000000000000" pitchFamily="2" charset="0"/>
              </a:rPr>
              <a:t>2</a:t>
            </a:r>
          </a:p>
          <a:p>
            <a:pPr algn="ctr"/>
            <a:r>
              <a:rPr lang="en-AU" sz="2400">
                <a:latin typeface="VIC" panose="00000500000000000000" pitchFamily="2" charset="0"/>
              </a:rPr>
              <a:t>changes</a:t>
            </a:r>
            <a:endParaRPr lang="en-AU" sz="2400" b="1">
              <a:latin typeface="VIC" panose="00000500000000000000" pitchFamily="2" charset="0"/>
            </a:endParaRPr>
          </a:p>
        </p:txBody>
      </p:sp>
    </p:spTree>
    <p:extLst>
      <p:ext uri="{BB962C8B-B14F-4D97-AF65-F5344CB8AC3E}">
        <p14:creationId xmlns:p14="http://schemas.microsoft.com/office/powerpoint/2010/main" val="52014669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ePlan – Pilot Update &amp; Demonstration</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rPr>
              <a:t>Susannah Maley, Customer Service Coordinator </a:t>
            </a:r>
          </a:p>
          <a:p>
            <a:pPr marL="0" marR="0" lvl="0" indent="0" algn="l" defTabSz="914400" rtl="0" eaLnBrk="1" fontAlgn="auto" latinLnBrk="0" hangingPunct="1">
              <a:lnSpc>
                <a:spcPct val="100000"/>
              </a:lnSpc>
              <a:spcBef>
                <a:spcPct val="0"/>
              </a:spcBef>
              <a:spcAft>
                <a:spcPts val="0"/>
              </a:spcAft>
              <a:buClrTx/>
              <a:buSzTx/>
              <a:buFontTx/>
              <a:buNone/>
              <a:tabLst/>
              <a:defRPr/>
            </a:pPr>
            <a:r>
              <a:rPr lang="en-AU" sz="2800">
                <a:solidFill>
                  <a:srgbClr val="FFFFFF"/>
                </a:solidFill>
              </a:rPr>
              <a:t>Hamed Olfat, ePlan Lead</a:t>
            </a:r>
            <a:endPar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423061498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B0CFD3-4780-419E-9C09-6A85AA1CB3F7}"/>
              </a:ext>
            </a:extLst>
          </p:cNvPr>
          <p:cNvSpPr>
            <a:spLocks noGrp="1"/>
          </p:cNvSpPr>
          <p:nvPr>
            <p:ph type="title"/>
          </p:nvPr>
        </p:nvSpPr>
        <p:spPr/>
        <p:txBody>
          <a:bodyPr/>
          <a:lstStyle/>
          <a:p>
            <a:r>
              <a:rPr lang="en-AU"/>
              <a:t>Concept of ePlan creation </a:t>
            </a:r>
          </a:p>
        </p:txBody>
      </p:sp>
      <p:pic>
        <p:nvPicPr>
          <p:cNvPr id="7" name="Picture 6">
            <a:extLst>
              <a:ext uri="{FF2B5EF4-FFF2-40B4-BE49-F238E27FC236}">
                <a16:creationId xmlns:a16="http://schemas.microsoft.com/office/drawing/2014/main" id="{49AF7453-2506-45F7-9458-A19ABC173DA7}"/>
              </a:ext>
            </a:extLst>
          </p:cNvPr>
          <p:cNvPicPr>
            <a:picLocks noChangeAspect="1"/>
          </p:cNvPicPr>
          <p:nvPr/>
        </p:nvPicPr>
        <p:blipFill>
          <a:blip r:embed="rId3"/>
          <a:stretch>
            <a:fillRect/>
          </a:stretch>
        </p:blipFill>
        <p:spPr>
          <a:xfrm>
            <a:off x="1799368" y="878834"/>
            <a:ext cx="8593262" cy="3818384"/>
          </a:xfrm>
          <a:prstGeom prst="rect">
            <a:avLst/>
          </a:prstGeom>
        </p:spPr>
      </p:pic>
      <p:pic>
        <p:nvPicPr>
          <p:cNvPr id="5" name="Picture 4">
            <a:extLst>
              <a:ext uri="{FF2B5EF4-FFF2-40B4-BE49-F238E27FC236}">
                <a16:creationId xmlns:a16="http://schemas.microsoft.com/office/drawing/2014/main" id="{AA598791-B7BC-4FFE-99BF-EC347B289FDF}"/>
              </a:ext>
            </a:extLst>
          </p:cNvPr>
          <p:cNvPicPr>
            <a:picLocks noChangeAspect="1"/>
          </p:cNvPicPr>
          <p:nvPr/>
        </p:nvPicPr>
        <p:blipFill>
          <a:blip r:embed="rId4"/>
          <a:stretch>
            <a:fillRect/>
          </a:stretch>
        </p:blipFill>
        <p:spPr>
          <a:xfrm>
            <a:off x="4101157" y="4697218"/>
            <a:ext cx="3989685" cy="1010720"/>
          </a:xfrm>
          <a:prstGeom prst="rect">
            <a:avLst/>
          </a:prstGeom>
          <a:solidFill>
            <a:srgbClr val="0F0248"/>
          </a:solidFill>
        </p:spPr>
      </p:pic>
      <p:sp>
        <p:nvSpPr>
          <p:cNvPr id="13" name="TextBox 12">
            <a:extLst>
              <a:ext uri="{FF2B5EF4-FFF2-40B4-BE49-F238E27FC236}">
                <a16:creationId xmlns:a16="http://schemas.microsoft.com/office/drawing/2014/main" id="{C940D27B-5F2C-47CD-9DE7-ACD922AAFA48}"/>
              </a:ext>
            </a:extLst>
          </p:cNvPr>
          <p:cNvSpPr txBox="1"/>
          <p:nvPr/>
        </p:nvSpPr>
        <p:spPr>
          <a:xfrm>
            <a:off x="3004456" y="5707938"/>
            <a:ext cx="6540236" cy="646331"/>
          </a:xfrm>
          <a:prstGeom prst="rect">
            <a:avLst/>
          </a:prstGeom>
          <a:solidFill>
            <a:schemeClr val="accent2"/>
          </a:solidFill>
        </p:spPr>
        <p:txBody>
          <a:bodyPr wrap="square">
            <a:spAutoFit/>
          </a:bodyPr>
          <a:lstStyle/>
          <a:p>
            <a:r>
              <a:rPr lang="en-AU">
                <a:solidFill>
                  <a:schemeClr val="bg1"/>
                </a:solidFill>
              </a:rPr>
              <a:t>ePlan supports 2D subdivisions, consolidations, easements, reserves and acquisition plans lodged under the Subdivision Act 1988.</a:t>
            </a:r>
          </a:p>
        </p:txBody>
      </p:sp>
    </p:spTree>
    <p:extLst>
      <p:ext uri="{BB962C8B-B14F-4D97-AF65-F5344CB8AC3E}">
        <p14:creationId xmlns:p14="http://schemas.microsoft.com/office/powerpoint/2010/main" val="33205374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81FD79-47E9-400F-9A42-F75A1A638A21}"/>
              </a:ext>
            </a:extLst>
          </p:cNvPr>
          <p:cNvPicPr>
            <a:picLocks noChangeAspect="1"/>
          </p:cNvPicPr>
          <p:nvPr/>
        </p:nvPicPr>
        <p:blipFill>
          <a:blip r:embed="rId3"/>
          <a:stretch>
            <a:fillRect/>
          </a:stretch>
        </p:blipFill>
        <p:spPr>
          <a:xfrm>
            <a:off x="0" y="1"/>
            <a:ext cx="12192000" cy="6788474"/>
          </a:xfrm>
          <a:prstGeom prst="rect">
            <a:avLst/>
          </a:prstGeom>
        </p:spPr>
      </p:pic>
      <p:sp>
        <p:nvSpPr>
          <p:cNvPr id="6" name="Arrow: Right 5">
            <a:extLst>
              <a:ext uri="{FF2B5EF4-FFF2-40B4-BE49-F238E27FC236}">
                <a16:creationId xmlns:a16="http://schemas.microsoft.com/office/drawing/2014/main" id="{4C5D5EDB-EFAE-431C-9AC7-969E6D5E18B7}"/>
              </a:ext>
            </a:extLst>
          </p:cNvPr>
          <p:cNvSpPr/>
          <p:nvPr/>
        </p:nvSpPr>
        <p:spPr>
          <a:xfrm flipH="1">
            <a:off x="448784" y="2577224"/>
            <a:ext cx="1908918" cy="254710"/>
          </a:xfrm>
          <a:prstGeom prst="rightArrow">
            <a:avLst>
              <a:gd name="adj1" fmla="val 100000"/>
              <a:gd name="adj2" fmla="val 50000"/>
            </a:avLst>
          </a:prstGeom>
          <a:gradFill>
            <a:gsLst>
              <a:gs pos="0">
                <a:srgbClr val="4472C4">
                  <a:lumMod val="5000"/>
                  <a:lumOff val="95000"/>
                  <a:alpha val="0"/>
                </a:srgbClr>
              </a:gs>
              <a:gs pos="0">
                <a:srgbClr val="ED7D31"/>
              </a:gs>
              <a:gs pos="100000">
                <a:srgbClr val="ED7D31"/>
              </a:gs>
            </a:gsLst>
            <a:lin ang="0" scaled="0"/>
          </a:gra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SCFF Viewer</a:t>
            </a:r>
          </a:p>
        </p:txBody>
      </p:sp>
      <p:sp>
        <p:nvSpPr>
          <p:cNvPr id="8" name="Arrow: Right 7">
            <a:extLst>
              <a:ext uri="{FF2B5EF4-FFF2-40B4-BE49-F238E27FC236}">
                <a16:creationId xmlns:a16="http://schemas.microsoft.com/office/drawing/2014/main" id="{B210E385-54EA-415E-A050-03D0A227C574}"/>
              </a:ext>
            </a:extLst>
          </p:cNvPr>
          <p:cNvSpPr/>
          <p:nvPr/>
        </p:nvSpPr>
        <p:spPr>
          <a:xfrm flipH="1">
            <a:off x="448784" y="2856226"/>
            <a:ext cx="1908918" cy="254710"/>
          </a:xfrm>
          <a:prstGeom prst="rightArrow">
            <a:avLst>
              <a:gd name="adj1" fmla="val 100000"/>
              <a:gd name="adj2" fmla="val 50000"/>
            </a:avLst>
          </a:prstGeom>
          <a:gradFill>
            <a:gsLst>
              <a:gs pos="0">
                <a:srgbClr val="4472C4">
                  <a:lumMod val="5000"/>
                  <a:lumOff val="95000"/>
                  <a:alpha val="0"/>
                </a:srgbClr>
              </a:gs>
              <a:gs pos="0">
                <a:srgbClr val="ED7D31"/>
              </a:gs>
              <a:gs pos="100000">
                <a:srgbClr val="ED7D31"/>
              </a:gs>
            </a:gsLst>
            <a:lin ang="0" scaled="0"/>
          </a:gra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ePlan Creation Service</a:t>
            </a:r>
          </a:p>
        </p:txBody>
      </p:sp>
      <p:sp>
        <p:nvSpPr>
          <p:cNvPr id="9" name="Arrow: Right 8">
            <a:extLst>
              <a:ext uri="{FF2B5EF4-FFF2-40B4-BE49-F238E27FC236}">
                <a16:creationId xmlns:a16="http://schemas.microsoft.com/office/drawing/2014/main" id="{4A360178-7064-474D-88EE-C42C23ADDD3B}"/>
              </a:ext>
            </a:extLst>
          </p:cNvPr>
          <p:cNvSpPr/>
          <p:nvPr/>
        </p:nvSpPr>
        <p:spPr>
          <a:xfrm flipH="1">
            <a:off x="448785" y="3147230"/>
            <a:ext cx="1908918" cy="254710"/>
          </a:xfrm>
          <a:prstGeom prst="rightArrow">
            <a:avLst>
              <a:gd name="adj1" fmla="val 100000"/>
              <a:gd name="adj2" fmla="val 50000"/>
            </a:avLst>
          </a:prstGeom>
          <a:gradFill>
            <a:gsLst>
              <a:gs pos="0">
                <a:srgbClr val="4472C4">
                  <a:lumMod val="5000"/>
                  <a:lumOff val="95000"/>
                  <a:alpha val="0"/>
                </a:srgbClr>
              </a:gs>
              <a:gs pos="0">
                <a:srgbClr val="ED7D31"/>
              </a:gs>
              <a:gs pos="100000">
                <a:srgbClr val="ED7D31"/>
              </a:gs>
            </a:gsLst>
            <a:lin ang="0" scaled="0"/>
          </a:gra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ePlan Editor</a:t>
            </a:r>
          </a:p>
        </p:txBody>
      </p:sp>
      <p:sp>
        <p:nvSpPr>
          <p:cNvPr id="10" name="Arrow: Right 9">
            <a:extLst>
              <a:ext uri="{FF2B5EF4-FFF2-40B4-BE49-F238E27FC236}">
                <a16:creationId xmlns:a16="http://schemas.microsoft.com/office/drawing/2014/main" id="{2B6B09B5-39EE-474C-A396-FA7E059883B5}"/>
              </a:ext>
            </a:extLst>
          </p:cNvPr>
          <p:cNvSpPr/>
          <p:nvPr/>
        </p:nvSpPr>
        <p:spPr>
          <a:xfrm flipH="1">
            <a:off x="448784" y="3438569"/>
            <a:ext cx="1908918" cy="254710"/>
          </a:xfrm>
          <a:prstGeom prst="rightArrow">
            <a:avLst>
              <a:gd name="adj1" fmla="val 100000"/>
              <a:gd name="adj2" fmla="val 50000"/>
            </a:avLst>
          </a:prstGeom>
          <a:gradFill>
            <a:gsLst>
              <a:gs pos="0">
                <a:srgbClr val="4472C4">
                  <a:lumMod val="5000"/>
                  <a:lumOff val="95000"/>
                  <a:alpha val="0"/>
                </a:srgbClr>
              </a:gs>
              <a:gs pos="0">
                <a:srgbClr val="ED7D31"/>
              </a:gs>
              <a:gs pos="100000">
                <a:srgbClr val="ED7D31"/>
              </a:gs>
            </a:gsLst>
            <a:lin ang="0" scaled="0"/>
          </a:gra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ePlan Validator</a:t>
            </a:r>
          </a:p>
        </p:txBody>
      </p:sp>
      <p:sp>
        <p:nvSpPr>
          <p:cNvPr id="11" name="Arrow: Right 10">
            <a:extLst>
              <a:ext uri="{FF2B5EF4-FFF2-40B4-BE49-F238E27FC236}">
                <a16:creationId xmlns:a16="http://schemas.microsoft.com/office/drawing/2014/main" id="{187C6F7F-D38E-4CDE-8A9A-13E9D4618B77}"/>
              </a:ext>
            </a:extLst>
          </p:cNvPr>
          <p:cNvSpPr/>
          <p:nvPr/>
        </p:nvSpPr>
        <p:spPr>
          <a:xfrm flipH="1">
            <a:off x="448784" y="3717571"/>
            <a:ext cx="1908918" cy="254710"/>
          </a:xfrm>
          <a:prstGeom prst="rightArrow">
            <a:avLst>
              <a:gd name="adj1" fmla="val 100000"/>
              <a:gd name="adj2" fmla="val 50000"/>
            </a:avLst>
          </a:prstGeom>
          <a:gradFill>
            <a:gsLst>
              <a:gs pos="0">
                <a:srgbClr val="4472C4">
                  <a:lumMod val="5000"/>
                  <a:lumOff val="95000"/>
                  <a:alpha val="0"/>
                </a:srgbClr>
              </a:gs>
              <a:gs pos="0">
                <a:srgbClr val="ED7D31"/>
              </a:gs>
              <a:gs pos="100000">
                <a:srgbClr val="ED7D31"/>
              </a:gs>
            </a:gsLst>
            <a:lin ang="0" scaled="0"/>
          </a:gra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Plan Visualisation</a:t>
            </a:r>
          </a:p>
        </p:txBody>
      </p:sp>
      <p:sp>
        <p:nvSpPr>
          <p:cNvPr id="12" name="Arrow: Right 11">
            <a:extLst>
              <a:ext uri="{FF2B5EF4-FFF2-40B4-BE49-F238E27FC236}">
                <a16:creationId xmlns:a16="http://schemas.microsoft.com/office/drawing/2014/main" id="{D365DFEF-615F-487B-9602-0E5D32137E53}"/>
              </a:ext>
            </a:extLst>
          </p:cNvPr>
          <p:cNvSpPr/>
          <p:nvPr/>
        </p:nvSpPr>
        <p:spPr>
          <a:xfrm flipH="1">
            <a:off x="448785" y="3996573"/>
            <a:ext cx="1908917" cy="254710"/>
          </a:xfrm>
          <a:prstGeom prst="rightArrow">
            <a:avLst>
              <a:gd name="adj1" fmla="val 100000"/>
              <a:gd name="adj2" fmla="val 50000"/>
            </a:avLst>
          </a:prstGeom>
          <a:gradFill>
            <a:gsLst>
              <a:gs pos="0">
                <a:srgbClr val="4472C4">
                  <a:lumMod val="5000"/>
                  <a:lumOff val="95000"/>
                  <a:alpha val="0"/>
                </a:srgbClr>
              </a:gs>
              <a:gs pos="0">
                <a:srgbClr val="ED7D31"/>
              </a:gs>
              <a:gs pos="100000">
                <a:srgbClr val="ED7D31"/>
              </a:gs>
            </a:gsLst>
            <a:lin ang="0" scaled="0"/>
          </a:gra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VET</a:t>
            </a:r>
          </a:p>
        </p:txBody>
      </p:sp>
      <p:sp>
        <p:nvSpPr>
          <p:cNvPr id="15" name="Arrow: Right 14">
            <a:extLst>
              <a:ext uri="{FF2B5EF4-FFF2-40B4-BE49-F238E27FC236}">
                <a16:creationId xmlns:a16="http://schemas.microsoft.com/office/drawing/2014/main" id="{2A4CD2E2-699E-48D0-80C2-50478BC56436}"/>
              </a:ext>
            </a:extLst>
          </p:cNvPr>
          <p:cNvSpPr/>
          <p:nvPr/>
        </p:nvSpPr>
        <p:spPr>
          <a:xfrm>
            <a:off x="9975271" y="642716"/>
            <a:ext cx="1764317" cy="255600"/>
          </a:xfrm>
          <a:prstGeom prst="rightArrow">
            <a:avLst>
              <a:gd name="adj1" fmla="val 100000"/>
              <a:gd name="adj2" fmla="val 50000"/>
            </a:avLst>
          </a:prstGeom>
          <a:solidFill>
            <a:srgbClr val="5C79B4"/>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prstClr val="white"/>
                </a:solidFill>
                <a:effectLst/>
                <a:uLnTx/>
                <a:uFillTx/>
                <a:latin typeface="VIC" panose="00000500000000000000" pitchFamily="2" charset="0"/>
                <a:ea typeface="+mn-ea"/>
                <a:cs typeface="+mn-cs"/>
              </a:rPr>
              <a:t>Parcel Search</a:t>
            </a:r>
          </a:p>
        </p:txBody>
      </p:sp>
      <p:sp>
        <p:nvSpPr>
          <p:cNvPr id="16" name="Arrow: Right 15">
            <a:extLst>
              <a:ext uri="{FF2B5EF4-FFF2-40B4-BE49-F238E27FC236}">
                <a16:creationId xmlns:a16="http://schemas.microsoft.com/office/drawing/2014/main" id="{FDCED517-92A3-4A2A-87F4-E97CA61B821E}"/>
              </a:ext>
            </a:extLst>
          </p:cNvPr>
          <p:cNvSpPr/>
          <p:nvPr/>
        </p:nvSpPr>
        <p:spPr>
          <a:xfrm>
            <a:off x="9975270" y="931943"/>
            <a:ext cx="1764317" cy="255600"/>
          </a:xfrm>
          <a:prstGeom prst="rightArrow">
            <a:avLst>
              <a:gd name="adj1" fmla="val 100000"/>
              <a:gd name="adj2" fmla="val 50000"/>
            </a:avLst>
          </a:prstGeom>
          <a:solidFill>
            <a:srgbClr val="5C79B4"/>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prstClr val="white"/>
                </a:solidFill>
                <a:effectLst/>
                <a:uLnTx/>
                <a:uFillTx/>
                <a:latin typeface="VIC" panose="00000500000000000000" pitchFamily="2" charset="0"/>
                <a:ea typeface="+mn-ea"/>
                <a:cs typeface="+mn-cs"/>
              </a:rPr>
              <a:t>Identify Parcel</a:t>
            </a:r>
          </a:p>
        </p:txBody>
      </p:sp>
      <p:sp>
        <p:nvSpPr>
          <p:cNvPr id="17" name="Arrow: Right 16">
            <a:extLst>
              <a:ext uri="{FF2B5EF4-FFF2-40B4-BE49-F238E27FC236}">
                <a16:creationId xmlns:a16="http://schemas.microsoft.com/office/drawing/2014/main" id="{295A6171-4453-4483-9993-181153FFF9F7}"/>
              </a:ext>
            </a:extLst>
          </p:cNvPr>
          <p:cNvSpPr/>
          <p:nvPr/>
        </p:nvSpPr>
        <p:spPr>
          <a:xfrm>
            <a:off x="9975269" y="1221170"/>
            <a:ext cx="1764317" cy="255600"/>
          </a:xfrm>
          <a:prstGeom prst="rightArrow">
            <a:avLst>
              <a:gd name="adj1" fmla="val 100000"/>
              <a:gd name="adj2" fmla="val 50000"/>
            </a:avLst>
          </a:prstGeom>
          <a:solidFill>
            <a:srgbClr val="5C79B4"/>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a:ln>
                  <a:noFill/>
                </a:ln>
                <a:solidFill>
                  <a:prstClr val="white"/>
                </a:solidFill>
                <a:effectLst/>
                <a:uLnTx/>
                <a:uFillTx/>
                <a:latin typeface="VIC" panose="00000500000000000000" pitchFamily="2" charset="0"/>
                <a:ea typeface="+mn-ea"/>
                <a:cs typeface="+mn-cs"/>
              </a:rPr>
              <a:t>Identify Survey Marks</a:t>
            </a:r>
          </a:p>
        </p:txBody>
      </p:sp>
      <p:sp>
        <p:nvSpPr>
          <p:cNvPr id="18" name="Arrow: Right 17">
            <a:extLst>
              <a:ext uri="{FF2B5EF4-FFF2-40B4-BE49-F238E27FC236}">
                <a16:creationId xmlns:a16="http://schemas.microsoft.com/office/drawing/2014/main" id="{07C4691F-3B80-4E0C-B071-151F3EFA3A0D}"/>
              </a:ext>
            </a:extLst>
          </p:cNvPr>
          <p:cNvSpPr/>
          <p:nvPr/>
        </p:nvSpPr>
        <p:spPr>
          <a:xfrm flipH="1">
            <a:off x="448784" y="651643"/>
            <a:ext cx="1908918" cy="254710"/>
          </a:xfrm>
          <a:prstGeom prst="rightArrow">
            <a:avLst>
              <a:gd name="adj1" fmla="val 100000"/>
              <a:gd name="adj2" fmla="val 50000"/>
            </a:avLst>
          </a:prstGeom>
          <a:solidFill>
            <a:srgbClr val="49BDC3"/>
          </a:soli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Upload ePlan</a:t>
            </a:r>
          </a:p>
        </p:txBody>
      </p:sp>
      <p:sp>
        <p:nvSpPr>
          <p:cNvPr id="20" name="Arrow: Right 19">
            <a:extLst>
              <a:ext uri="{FF2B5EF4-FFF2-40B4-BE49-F238E27FC236}">
                <a16:creationId xmlns:a16="http://schemas.microsoft.com/office/drawing/2014/main" id="{860A91DE-5C10-40E8-8C09-73215FFB00B9}"/>
              </a:ext>
            </a:extLst>
          </p:cNvPr>
          <p:cNvSpPr/>
          <p:nvPr/>
        </p:nvSpPr>
        <p:spPr>
          <a:xfrm flipH="1">
            <a:off x="448784" y="929800"/>
            <a:ext cx="1908918" cy="254710"/>
          </a:xfrm>
          <a:prstGeom prst="rightArrow">
            <a:avLst>
              <a:gd name="adj1" fmla="val 100000"/>
              <a:gd name="adj2" fmla="val 50000"/>
            </a:avLst>
          </a:prstGeom>
          <a:solidFill>
            <a:srgbClr val="49BDC3"/>
          </a:solidFill>
          <a:ln w="12700" cap="flat" cmpd="sng" algn="ctr">
            <a:noFill/>
            <a:prstDash val="solid"/>
            <a:miter lim="800000"/>
          </a:ln>
          <a:effectLst/>
        </p:spPr>
        <p:txBody>
          <a:bodyPr rIns="180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View Layers</a:t>
            </a:r>
          </a:p>
        </p:txBody>
      </p:sp>
      <p:sp>
        <p:nvSpPr>
          <p:cNvPr id="21" name="Arrow: Right 20">
            <a:extLst>
              <a:ext uri="{FF2B5EF4-FFF2-40B4-BE49-F238E27FC236}">
                <a16:creationId xmlns:a16="http://schemas.microsoft.com/office/drawing/2014/main" id="{6E5985E7-5B2B-4D76-83A1-2E81923C5B8A}"/>
              </a:ext>
            </a:extLst>
          </p:cNvPr>
          <p:cNvSpPr/>
          <p:nvPr/>
        </p:nvSpPr>
        <p:spPr>
          <a:xfrm flipH="1">
            <a:off x="448784" y="1208802"/>
            <a:ext cx="1908918" cy="254710"/>
          </a:xfrm>
          <a:prstGeom prst="rightArrow">
            <a:avLst>
              <a:gd name="adj1" fmla="val 100000"/>
              <a:gd name="adj2" fmla="val 50000"/>
            </a:avLst>
          </a:prstGeom>
          <a:solidFill>
            <a:srgbClr val="49BDC3"/>
          </a:solidFill>
          <a:ln w="12700" cap="flat" cmpd="sng" algn="ctr">
            <a:noFill/>
            <a:prstDash val="solid"/>
            <a:miter lim="800000"/>
          </a:ln>
          <a:effectLst/>
        </p:spPr>
        <p:txBody>
          <a:bodyPr rIns="180000"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Identify Features</a:t>
            </a:r>
          </a:p>
        </p:txBody>
      </p:sp>
      <p:sp>
        <p:nvSpPr>
          <p:cNvPr id="22" name="Arrow: Right 21">
            <a:extLst>
              <a:ext uri="{FF2B5EF4-FFF2-40B4-BE49-F238E27FC236}">
                <a16:creationId xmlns:a16="http://schemas.microsoft.com/office/drawing/2014/main" id="{4D346E6B-4CA3-44BF-89A5-2DAEF338F3D1}"/>
              </a:ext>
            </a:extLst>
          </p:cNvPr>
          <p:cNvSpPr/>
          <p:nvPr/>
        </p:nvSpPr>
        <p:spPr>
          <a:xfrm flipH="1">
            <a:off x="448784" y="1493354"/>
            <a:ext cx="1908918" cy="254710"/>
          </a:xfrm>
          <a:prstGeom prst="rightArrow">
            <a:avLst>
              <a:gd name="adj1" fmla="val 100000"/>
              <a:gd name="adj2" fmla="val 50000"/>
            </a:avLst>
          </a:prstGeom>
          <a:solidFill>
            <a:srgbClr val="49BDC3"/>
          </a:solidFill>
          <a:ln w="12700" cap="flat" cmpd="sng" algn="ctr">
            <a:noFill/>
            <a:prstDash val="solid"/>
            <a:miter lim="800000"/>
          </a:ln>
          <a:effectLst/>
        </p:spPr>
        <p:txBody>
          <a:bodyPr rIns="180000"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Search Features</a:t>
            </a:r>
          </a:p>
        </p:txBody>
      </p:sp>
      <p:sp>
        <p:nvSpPr>
          <p:cNvPr id="23" name="Arrow: Right 22">
            <a:extLst>
              <a:ext uri="{FF2B5EF4-FFF2-40B4-BE49-F238E27FC236}">
                <a16:creationId xmlns:a16="http://schemas.microsoft.com/office/drawing/2014/main" id="{49BB24F1-12D8-4973-9B66-A794E23F07F6}"/>
              </a:ext>
            </a:extLst>
          </p:cNvPr>
          <p:cNvSpPr/>
          <p:nvPr/>
        </p:nvSpPr>
        <p:spPr>
          <a:xfrm flipH="1">
            <a:off x="448784" y="1764615"/>
            <a:ext cx="1908918" cy="254710"/>
          </a:xfrm>
          <a:prstGeom prst="rightArrow">
            <a:avLst>
              <a:gd name="adj1" fmla="val 100000"/>
              <a:gd name="adj2" fmla="val 50000"/>
            </a:avLst>
          </a:prstGeom>
          <a:solidFill>
            <a:srgbClr val="49BDC3"/>
          </a:solidFill>
          <a:ln w="12700" cap="flat" cmpd="sng" algn="ctr">
            <a:noFill/>
            <a:prstDash val="solid"/>
            <a:miter lim="800000"/>
          </a:ln>
          <a:effectLst/>
        </p:spPr>
        <p:txBody>
          <a:bodyPr rIns="180000"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B &amp; D Measure</a:t>
            </a:r>
          </a:p>
        </p:txBody>
      </p:sp>
      <p:sp>
        <p:nvSpPr>
          <p:cNvPr id="24" name="Arrow: Right 23">
            <a:extLst>
              <a:ext uri="{FF2B5EF4-FFF2-40B4-BE49-F238E27FC236}">
                <a16:creationId xmlns:a16="http://schemas.microsoft.com/office/drawing/2014/main" id="{ED06464D-FB7E-4F38-885C-4ECAD2D0BDF2}"/>
              </a:ext>
            </a:extLst>
          </p:cNvPr>
          <p:cNvSpPr/>
          <p:nvPr/>
        </p:nvSpPr>
        <p:spPr>
          <a:xfrm flipH="1">
            <a:off x="448784" y="2049167"/>
            <a:ext cx="1908918" cy="254710"/>
          </a:xfrm>
          <a:prstGeom prst="rightArrow">
            <a:avLst>
              <a:gd name="adj1" fmla="val 100000"/>
              <a:gd name="adj2" fmla="val 50000"/>
            </a:avLst>
          </a:prstGeom>
          <a:solidFill>
            <a:srgbClr val="49BDC3"/>
          </a:solidFill>
          <a:ln w="12700" cap="flat" cmpd="sng" algn="ctr">
            <a:noFill/>
            <a:prstDash val="solid"/>
            <a:miter lim="800000"/>
          </a:ln>
          <a:effectLst/>
        </p:spPr>
        <p:txBody>
          <a:bodyPr rIns="180000"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AU" sz="1000" b="0" i="0" u="none" strike="noStrike" kern="0" cap="none" spc="0" normalizeH="0" baseline="0" noProof="0">
                <a:ln>
                  <a:noFill/>
                </a:ln>
                <a:solidFill>
                  <a:prstClr val="white"/>
                </a:solidFill>
                <a:effectLst/>
                <a:uLnTx/>
                <a:uFillTx/>
                <a:latin typeface="VIC" panose="00000500000000000000" pitchFamily="2" charset="0"/>
                <a:ea typeface="+mn-ea"/>
                <a:cs typeface="+mn-cs"/>
              </a:rPr>
              <a:t>Clear Measurements</a:t>
            </a:r>
          </a:p>
        </p:txBody>
      </p:sp>
      <p:sp>
        <p:nvSpPr>
          <p:cNvPr id="5" name="Rectangle 4">
            <a:extLst>
              <a:ext uri="{FF2B5EF4-FFF2-40B4-BE49-F238E27FC236}">
                <a16:creationId xmlns:a16="http://schemas.microsoft.com/office/drawing/2014/main" id="{1F598CFE-92C9-4EBA-9882-383C974EE57B}"/>
              </a:ext>
            </a:extLst>
          </p:cNvPr>
          <p:cNvSpPr/>
          <p:nvPr/>
        </p:nvSpPr>
        <p:spPr>
          <a:xfrm>
            <a:off x="7334250" y="3257550"/>
            <a:ext cx="771525" cy="323850"/>
          </a:xfrm>
          <a:prstGeom prst="rect">
            <a:avLst/>
          </a:prstGeom>
          <a:solidFill>
            <a:srgbClr val="CFCFCF"/>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pic>
        <p:nvPicPr>
          <p:cNvPr id="19" name="Picture 18" descr="Icon&#10;&#10;Description automatically generated">
            <a:extLst>
              <a:ext uri="{FF2B5EF4-FFF2-40B4-BE49-F238E27FC236}">
                <a16:creationId xmlns:a16="http://schemas.microsoft.com/office/drawing/2014/main" id="{BFA8C196-3366-46F1-B929-F294B24DF8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74729"/>
            <a:ext cx="905330" cy="531628"/>
          </a:xfrm>
          <a:prstGeom prst="rect">
            <a:avLst/>
          </a:prstGeom>
          <a:ln w="127000" cap="rnd">
            <a:noFill/>
          </a:ln>
          <a:effectLst>
            <a:outerShdw blurRad="76200" dist="95250" dir="10500000" sx="97000" sy="23000" kx="900000" algn="br" rotWithShape="0">
              <a:srgbClr val="000000">
                <a:alpha val="1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5845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outHorizontal)">
                                      <p:cBhvr>
                                        <p:cTn id="7" dur="500"/>
                                        <p:tgtEl>
                                          <p:spTgt spid="18"/>
                                        </p:tgtEl>
                                      </p:cBhvr>
                                    </p:animEffect>
                                  </p:childTnLst>
                                </p:cTn>
                              </p:par>
                              <p:par>
                                <p:cTn id="8" presetID="16" presetClass="entr" presetSubtype="42"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barn(outHorizontal)">
                                      <p:cBhvr>
                                        <p:cTn id="10" dur="500"/>
                                        <p:tgtEl>
                                          <p:spTgt spid="20"/>
                                        </p:tgtEl>
                                      </p:cBhvr>
                                    </p:animEffect>
                                  </p:childTnLst>
                                </p:cTn>
                              </p:par>
                              <p:par>
                                <p:cTn id="11" presetID="16" presetClass="entr" presetSubtype="42"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barn(outHorizontal)">
                                      <p:cBhvr>
                                        <p:cTn id="13" dur="500"/>
                                        <p:tgtEl>
                                          <p:spTgt spid="21"/>
                                        </p:tgtEl>
                                      </p:cBhvr>
                                    </p:animEffect>
                                  </p:childTnLst>
                                </p:cTn>
                              </p:par>
                              <p:par>
                                <p:cTn id="14" presetID="16" presetClass="entr" presetSubtype="42"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barn(outHorizontal)">
                                      <p:cBhvr>
                                        <p:cTn id="16" dur="500"/>
                                        <p:tgtEl>
                                          <p:spTgt spid="22"/>
                                        </p:tgtEl>
                                      </p:cBhvr>
                                    </p:animEffect>
                                  </p:childTnLst>
                                </p:cTn>
                              </p:par>
                              <p:par>
                                <p:cTn id="17" presetID="16" presetClass="entr" presetSubtype="42"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barn(outHorizontal)">
                                      <p:cBhvr>
                                        <p:cTn id="19" dur="500"/>
                                        <p:tgtEl>
                                          <p:spTgt spid="23"/>
                                        </p:tgtEl>
                                      </p:cBhvr>
                                    </p:animEffect>
                                  </p:childTnLst>
                                </p:cTn>
                              </p:par>
                              <p:par>
                                <p:cTn id="20" presetID="16" presetClass="entr" presetSubtype="42"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barn(outHorizontal)">
                                      <p:cBhvr>
                                        <p:cTn id="22" dur="500"/>
                                        <p:tgtEl>
                                          <p:spTgt spid="24"/>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42"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barn(outHorizontal)">
                                      <p:cBhvr>
                                        <p:cTn id="27" dur="500"/>
                                        <p:tgtEl>
                                          <p:spTgt spid="6"/>
                                        </p:tgtEl>
                                      </p:cBhvr>
                                    </p:animEffect>
                                  </p:childTnLst>
                                </p:cTn>
                              </p:par>
                              <p:par>
                                <p:cTn id="28" presetID="16" presetClass="entr" presetSubtype="42"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barn(outHorizontal)">
                                      <p:cBhvr>
                                        <p:cTn id="30" dur="500"/>
                                        <p:tgtEl>
                                          <p:spTgt spid="8"/>
                                        </p:tgtEl>
                                      </p:cBhvr>
                                    </p:animEffect>
                                  </p:childTnLst>
                                </p:cTn>
                              </p:par>
                              <p:par>
                                <p:cTn id="31" presetID="16" presetClass="entr" presetSubtype="42"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barn(outHorizontal)">
                                      <p:cBhvr>
                                        <p:cTn id="33" dur="500"/>
                                        <p:tgtEl>
                                          <p:spTgt spid="9"/>
                                        </p:tgtEl>
                                      </p:cBhvr>
                                    </p:animEffect>
                                  </p:childTnLst>
                                </p:cTn>
                              </p:par>
                              <p:par>
                                <p:cTn id="34" presetID="16" presetClass="entr" presetSubtype="42"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barn(outHorizontal)">
                                      <p:cBhvr>
                                        <p:cTn id="36" dur="500"/>
                                        <p:tgtEl>
                                          <p:spTgt spid="10"/>
                                        </p:tgtEl>
                                      </p:cBhvr>
                                    </p:animEffect>
                                  </p:childTnLst>
                                </p:cTn>
                              </p:par>
                              <p:par>
                                <p:cTn id="37" presetID="16" presetClass="entr" presetSubtype="42"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barn(outHorizontal)">
                                      <p:cBhvr>
                                        <p:cTn id="39" dur="500"/>
                                        <p:tgtEl>
                                          <p:spTgt spid="11"/>
                                        </p:tgtEl>
                                      </p:cBhvr>
                                    </p:animEffect>
                                  </p:childTnLst>
                                </p:cTn>
                              </p:par>
                              <p:par>
                                <p:cTn id="40" presetID="16" presetClass="entr" presetSubtype="42"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outHorizont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42"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barn(outHorizontal)">
                                      <p:cBhvr>
                                        <p:cTn id="47" dur="500"/>
                                        <p:tgtEl>
                                          <p:spTgt spid="15"/>
                                        </p:tgtEl>
                                      </p:cBhvr>
                                    </p:animEffect>
                                  </p:childTnLst>
                                </p:cTn>
                              </p:par>
                              <p:par>
                                <p:cTn id="48" presetID="16" presetClass="entr" presetSubtype="42"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barn(outHorizontal)">
                                      <p:cBhvr>
                                        <p:cTn id="50" dur="500"/>
                                        <p:tgtEl>
                                          <p:spTgt spid="16"/>
                                        </p:tgtEl>
                                      </p:cBhvr>
                                    </p:animEffect>
                                  </p:childTnLst>
                                </p:cTn>
                              </p:par>
                              <p:par>
                                <p:cTn id="51" presetID="16" presetClass="entr" presetSubtype="42"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barn(outHorizontal)">
                                      <p:cBhvr>
                                        <p:cTn id="53"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0" grpId="0" animBg="1"/>
      <p:bldP spid="11" grpId="0" animBg="1"/>
      <p:bldP spid="12" grpId="0" animBg="1"/>
      <p:bldP spid="15" grpId="0" animBg="1"/>
      <p:bldP spid="16" grpId="0" animBg="1"/>
      <p:bldP spid="17" grpId="0" animBg="1"/>
      <p:bldP spid="18" grpId="0" animBg="1"/>
      <p:bldP spid="20" grpId="0" animBg="1"/>
      <p:bldP spid="21" grpId="0" animBg="1"/>
      <p:bldP spid="22" grpId="0" animBg="1"/>
      <p:bldP spid="23" grpId="0" animBg="1"/>
      <p:bldP spid="24"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FD2757-9CC0-496A-B700-068D7D4851BE}"/>
              </a:ext>
            </a:extLst>
          </p:cNvPr>
          <p:cNvSpPr>
            <a:spLocks noGrp="1"/>
          </p:cNvSpPr>
          <p:nvPr>
            <p:ph type="title"/>
          </p:nvPr>
        </p:nvSpPr>
        <p:spPr/>
        <p:txBody>
          <a:bodyPr/>
          <a:lstStyle/>
          <a:p>
            <a:r>
              <a:rPr lang="en-AU"/>
              <a:t>SCFF &amp; ePlan Validation Checks</a:t>
            </a:r>
          </a:p>
        </p:txBody>
      </p:sp>
      <p:sp>
        <p:nvSpPr>
          <p:cNvPr id="10" name="Content Placeholder 1">
            <a:extLst>
              <a:ext uri="{FF2B5EF4-FFF2-40B4-BE49-F238E27FC236}">
                <a16:creationId xmlns:a16="http://schemas.microsoft.com/office/drawing/2014/main" id="{27150129-61DF-4E37-A6F7-BBACCD52CA34}"/>
              </a:ext>
            </a:extLst>
          </p:cNvPr>
          <p:cNvSpPr>
            <a:spLocks noGrp="1"/>
          </p:cNvSpPr>
          <p:nvPr>
            <p:ph sz="quarter" idx="11"/>
          </p:nvPr>
        </p:nvSpPr>
        <p:spPr>
          <a:xfrm>
            <a:off x="283780" y="1748655"/>
            <a:ext cx="6011916" cy="5390693"/>
          </a:xfrm>
        </p:spPr>
        <p:txBody>
          <a:bodyPr vert="horz" wrap="square" lIns="91440" tIns="45720" rIns="91440" bIns="45720" rtlCol="0" anchor="t">
            <a:noAutofit/>
          </a:bodyPr>
          <a:lstStyle/>
          <a:p>
            <a:pPr marL="0" indent="0">
              <a:buNone/>
            </a:pPr>
            <a:r>
              <a:rPr lang="en-AU" sz="2000" b="0">
                <a:latin typeface="VIC" panose="00000500000000000000" pitchFamily="2" charset="0"/>
              </a:rPr>
              <a:t>CAD drawing must pass SCFF compliance prior to surveyor creating an ePlan</a:t>
            </a:r>
          </a:p>
          <a:p>
            <a:pPr marL="630238" lvl="3" indent="-285750"/>
            <a:r>
              <a:rPr lang="en-AU" sz="2000" b="1" i="1">
                <a:solidFill>
                  <a:srgbClr val="C00000"/>
                </a:solidFill>
                <a:latin typeface="VIC" panose="00000500000000000000" pitchFamily="2" charset="0"/>
              </a:rPr>
              <a:t>25 SCFF validation rules</a:t>
            </a:r>
          </a:p>
          <a:p>
            <a:pPr marL="630238" lvl="3" indent="-285750"/>
            <a:endParaRPr lang="en-AU" sz="1000" b="0">
              <a:latin typeface="VIC" panose="00000500000000000000" pitchFamily="2" charset="0"/>
            </a:endParaRPr>
          </a:p>
          <a:p>
            <a:pPr marL="0" indent="0">
              <a:buNone/>
            </a:pPr>
            <a:r>
              <a:rPr lang="en-AU" sz="2000" b="0">
                <a:latin typeface="VIC" panose="00000500000000000000" pitchFamily="2" charset="0"/>
              </a:rPr>
              <a:t>ePlan validations are aimed at providing surveyor with early advice and to minimise requisitions at lodgment</a:t>
            </a:r>
            <a:br>
              <a:rPr lang="en-AU" sz="2000" b="0">
                <a:latin typeface="VIC" panose="00000500000000000000" pitchFamily="2" charset="0"/>
              </a:rPr>
            </a:br>
            <a:endParaRPr lang="en-AU" sz="1000" b="0">
              <a:latin typeface="VIC" panose="00000500000000000000" pitchFamily="2" charset="0"/>
            </a:endParaRPr>
          </a:p>
          <a:p>
            <a:pPr marL="0" indent="0">
              <a:buNone/>
            </a:pPr>
            <a:r>
              <a:rPr lang="en-AU" sz="2000" b="0">
                <a:latin typeface="VIC" panose="00000500000000000000" pitchFamily="2" charset="0"/>
              </a:rPr>
              <a:t>Surveyors are provided with validations against:</a:t>
            </a:r>
          </a:p>
          <a:p>
            <a:pPr marL="630238" lvl="3" indent="-273050"/>
            <a:r>
              <a:rPr lang="en-AU" sz="2000" b="1" i="1">
                <a:solidFill>
                  <a:srgbClr val="C00000"/>
                </a:solidFill>
              </a:rPr>
              <a:t>10 new DCAS rules – SGV compliance</a:t>
            </a:r>
          </a:p>
          <a:p>
            <a:pPr marL="630238" lvl="3" indent="-273050"/>
            <a:r>
              <a:rPr lang="en-AU" sz="2000" b="1" i="1">
                <a:solidFill>
                  <a:srgbClr val="C00000"/>
                </a:solidFill>
                <a:latin typeface="VIC" panose="00000500000000000000" pitchFamily="2" charset="0"/>
              </a:rPr>
              <a:t>130+ ePlan validation rules comprising:</a:t>
            </a:r>
          </a:p>
          <a:p>
            <a:pPr marL="1071563" lvl="4" indent="-441325"/>
            <a:r>
              <a:rPr lang="en-AU" sz="2000" b="1" i="1">
                <a:solidFill>
                  <a:srgbClr val="C00000"/>
                </a:solidFill>
                <a:latin typeface="VIC" panose="00000500000000000000" pitchFamily="2" charset="0"/>
              </a:rPr>
              <a:t>Mathematical</a:t>
            </a:r>
          </a:p>
          <a:p>
            <a:pPr marL="1071563" lvl="4" indent="-441325"/>
            <a:r>
              <a:rPr lang="en-AU" sz="2000" b="1" i="1">
                <a:solidFill>
                  <a:srgbClr val="C00000"/>
                </a:solidFill>
                <a:latin typeface="VIC" panose="00000500000000000000" pitchFamily="2" charset="0"/>
              </a:rPr>
              <a:t>Surveying</a:t>
            </a:r>
          </a:p>
          <a:p>
            <a:pPr marL="1071563" lvl="4" indent="-441325"/>
            <a:r>
              <a:rPr lang="en-AU" sz="2000" b="1" i="1">
                <a:solidFill>
                  <a:srgbClr val="C00000"/>
                </a:solidFill>
                <a:latin typeface="VIC" panose="00000500000000000000" pitchFamily="2" charset="0"/>
              </a:rPr>
              <a:t>Business (transactional) and</a:t>
            </a:r>
          </a:p>
          <a:p>
            <a:pPr marL="1071563" lvl="4" indent="-441325"/>
            <a:r>
              <a:rPr lang="en-AU" sz="2000" b="1" i="1">
                <a:solidFill>
                  <a:srgbClr val="C00000"/>
                </a:solidFill>
                <a:latin typeface="VIC" panose="00000500000000000000" pitchFamily="2" charset="0"/>
              </a:rPr>
              <a:t>Schema checks</a:t>
            </a:r>
            <a:endParaRPr lang="en-AU" sz="1800"/>
          </a:p>
          <a:p>
            <a:pPr marL="647700" lvl="2" indent="-285750"/>
            <a:endParaRPr lang="en-AU" sz="1800" b="0"/>
          </a:p>
        </p:txBody>
      </p:sp>
      <p:sp>
        <p:nvSpPr>
          <p:cNvPr id="3" name="Slide Number Placeholder 2">
            <a:extLst>
              <a:ext uri="{FF2B5EF4-FFF2-40B4-BE49-F238E27FC236}">
                <a16:creationId xmlns:a16="http://schemas.microsoft.com/office/drawing/2014/main" id="{B41B36E7-DFB7-454D-B7C1-741C2824E38B}"/>
              </a:ext>
            </a:extLst>
          </p:cNvPr>
          <p:cNvSpPr>
            <a:spLocks noGrp="1"/>
          </p:cNvSpPr>
          <p:nvPr>
            <p:ph type="sldNum" sz="quarter" idx="4294967295"/>
          </p:nvPr>
        </p:nvSpPr>
        <p:spPr>
          <a:xfrm>
            <a:off x="9347200" y="6356350"/>
            <a:ext cx="2844800"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357C19D-C3BA-4953-AE45-1C78F8B2E7D5}" type="slidenum">
              <a:rPr kumimoji="0" lang="en-AU" sz="1200" b="1" i="0" u="none" strike="noStrike" kern="1200" cap="none" spc="0" normalizeH="0" baseline="0" noProof="0" smtClean="0">
                <a:ln>
                  <a:noFill/>
                </a:ln>
                <a:solidFill>
                  <a:srgbClr val="151515"/>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88</a:t>
            </a:fld>
            <a:endParaRPr kumimoji="0" lang="en-AU" sz="1200" b="1" i="0" u="none" strike="noStrike" kern="1200" cap="none" spc="0" normalizeH="0" baseline="0" noProof="0">
              <a:ln>
                <a:noFill/>
              </a:ln>
              <a:solidFill>
                <a:srgbClr val="151515"/>
              </a:solidFill>
              <a:effectLst/>
              <a:uLnTx/>
              <a:uFillTx/>
              <a:latin typeface="Arial"/>
              <a:ea typeface="+mn-ea"/>
              <a:cs typeface="+mn-cs"/>
            </a:endParaRPr>
          </a:p>
        </p:txBody>
      </p:sp>
      <p:pic>
        <p:nvPicPr>
          <p:cNvPr id="11" name="Picture 2">
            <a:extLst>
              <a:ext uri="{FF2B5EF4-FFF2-40B4-BE49-F238E27FC236}">
                <a16:creationId xmlns:a16="http://schemas.microsoft.com/office/drawing/2014/main" id="{02E67465-7E70-4AF0-B6D5-3BA5B0754015}"/>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05" b="3204"/>
          <a:stretch/>
        </p:blipFill>
        <p:spPr bwMode="auto">
          <a:xfrm>
            <a:off x="6295696" y="2096397"/>
            <a:ext cx="5696606" cy="3786086"/>
          </a:xfrm>
          <a:prstGeom prst="rect">
            <a:avLst/>
          </a:prstGeom>
          <a:noFill/>
          <a:ln>
            <a:solidFill>
              <a:schemeClr val="tx2"/>
            </a:solidFill>
          </a:ln>
          <a:effectLst>
            <a:softEdge rad="0"/>
          </a:effectLst>
          <a:extLst>
            <a:ext uri="{909E8E84-426E-40DD-AFC4-6F175D3DCCD1}">
              <a14:hiddenFill xmlns:a14="http://schemas.microsoft.com/office/drawing/2010/main">
                <a:solidFill>
                  <a:srgbClr val="FFFFFF"/>
                </a:solidFill>
              </a14:hiddenFill>
            </a:ext>
          </a:extLst>
        </p:spPr>
      </p:pic>
      <p:sp>
        <p:nvSpPr>
          <p:cNvPr id="8" name="Content Placeholder 1">
            <a:extLst>
              <a:ext uri="{FF2B5EF4-FFF2-40B4-BE49-F238E27FC236}">
                <a16:creationId xmlns:a16="http://schemas.microsoft.com/office/drawing/2014/main" id="{688E5BB8-4B7B-4254-8575-E3342837F544}"/>
              </a:ext>
            </a:extLst>
          </p:cNvPr>
          <p:cNvSpPr txBox="1">
            <a:spLocks/>
          </p:cNvSpPr>
          <p:nvPr/>
        </p:nvSpPr>
        <p:spPr>
          <a:xfrm>
            <a:off x="283780" y="1148219"/>
            <a:ext cx="10485820" cy="474312"/>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buFont typeface="Arial" panose="020B0604020202020204" pitchFamily="34" charset="0"/>
              <a:buNone/>
            </a:pPr>
            <a:r>
              <a:rPr lang="en-AU">
                <a:cs typeface="Arial"/>
              </a:rPr>
              <a:t>Centralised validations to submission of ePlan</a:t>
            </a:r>
          </a:p>
          <a:p>
            <a:pPr marL="647700" lvl="2" indent="-285750"/>
            <a:endParaRPr lang="en-AU" sz="1800"/>
          </a:p>
        </p:txBody>
      </p:sp>
    </p:spTree>
    <p:extLst>
      <p:ext uri="{BB962C8B-B14F-4D97-AF65-F5344CB8AC3E}">
        <p14:creationId xmlns:p14="http://schemas.microsoft.com/office/powerpoint/2010/main" val="31497890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2BB941-05E6-413D-8E6D-2A15F8EEEAA9}"/>
              </a:ext>
            </a:extLst>
          </p:cNvPr>
          <p:cNvSpPr>
            <a:spLocks noGrp="1"/>
          </p:cNvSpPr>
          <p:nvPr>
            <p:ph type="title"/>
          </p:nvPr>
        </p:nvSpPr>
        <p:spPr/>
        <p:txBody>
          <a:bodyPr/>
          <a:lstStyle/>
          <a:p>
            <a:r>
              <a:rPr lang="en-AU"/>
              <a:t>Industry Engagement</a:t>
            </a:r>
          </a:p>
        </p:txBody>
      </p:sp>
      <p:sp>
        <p:nvSpPr>
          <p:cNvPr id="2" name="Content Placeholder 1">
            <a:extLst>
              <a:ext uri="{FF2B5EF4-FFF2-40B4-BE49-F238E27FC236}">
                <a16:creationId xmlns:a16="http://schemas.microsoft.com/office/drawing/2014/main" id="{EB9C678F-0705-4285-8898-8F32C4DCEAAE}"/>
              </a:ext>
            </a:extLst>
          </p:cNvPr>
          <p:cNvSpPr>
            <a:spLocks noGrp="1"/>
          </p:cNvSpPr>
          <p:nvPr>
            <p:ph sz="quarter" idx="11"/>
          </p:nvPr>
        </p:nvSpPr>
        <p:spPr/>
        <p:txBody>
          <a:bodyPr>
            <a:normAutofit fontScale="85000" lnSpcReduction="20000"/>
          </a:bodyPr>
          <a:lstStyle/>
          <a:p>
            <a:pPr marL="0" indent="0">
              <a:buNone/>
              <a:defRPr/>
            </a:pPr>
            <a:r>
              <a:rPr lang="en-AU" b="1">
                <a:latin typeface="VIC" panose="00000500000000000000" pitchFamily="2" charset="0"/>
              </a:rPr>
              <a:t>Active collaboration and engagement</a:t>
            </a:r>
          </a:p>
          <a:p>
            <a:pPr marL="342900" indent="-342900">
              <a:buFont typeface="Arial" panose="020B0604020202020204" pitchFamily="34" charset="0"/>
              <a:buChar char="•"/>
              <a:defRPr/>
            </a:pPr>
            <a:r>
              <a:rPr lang="en-AU" b="0">
                <a:latin typeface="VIC" panose="00000500000000000000" pitchFamily="2" charset="0"/>
              </a:rPr>
              <a:t>Held workshops with surveying firms during development and Pilot phase</a:t>
            </a:r>
          </a:p>
          <a:p>
            <a:pPr marL="342900" indent="-342900">
              <a:buFont typeface="Arial" panose="020B0604020202020204" pitchFamily="34" charset="0"/>
              <a:buChar char="•"/>
              <a:defRPr/>
            </a:pPr>
            <a:r>
              <a:rPr lang="en-AU" b="0">
                <a:latin typeface="VIC" panose="00000500000000000000" pitchFamily="2" charset="0"/>
              </a:rPr>
              <a:t>Provided formal training – </a:t>
            </a:r>
            <a:r>
              <a:rPr kumimoji="0" lang="en-AU" sz="2200" b="0" i="0" u="none" strike="noStrike" kern="1200" cap="none" spc="0" normalizeH="0" baseline="0" noProof="0">
                <a:ln>
                  <a:noFill/>
                </a:ln>
                <a:solidFill>
                  <a:srgbClr val="151515"/>
                </a:solidFill>
                <a:effectLst/>
                <a:uLnTx/>
                <a:uFillTx/>
                <a:latin typeface="VIC" panose="00000500000000000000" pitchFamily="2" charset="0"/>
              </a:rPr>
              <a:t>SCFF compliance / ePlan creation / VET</a:t>
            </a:r>
            <a:endParaRPr lang="en-AU" b="0">
              <a:latin typeface="VIC" panose="00000500000000000000" pitchFamily="2" charset="0"/>
            </a:endParaRPr>
          </a:p>
          <a:p>
            <a:pPr marL="342900" indent="-342900">
              <a:buFont typeface="Arial" panose="020B0604020202020204" pitchFamily="34" charset="0"/>
              <a:buChar char="•"/>
              <a:defRPr/>
            </a:pPr>
            <a:r>
              <a:rPr lang="en-AU" b="0">
                <a:solidFill>
                  <a:srgbClr val="151515"/>
                </a:solidFill>
                <a:latin typeface="VIC" panose="00000500000000000000" pitchFamily="2" charset="0"/>
              </a:rPr>
              <a:t>Periodically checked-in and met with Pilot participants </a:t>
            </a:r>
          </a:p>
          <a:p>
            <a:pPr marL="342900" indent="-342900">
              <a:buFont typeface="Arial" panose="020B0604020202020204" pitchFamily="34" charset="0"/>
              <a:buChar char="•"/>
              <a:defRPr/>
            </a:pPr>
            <a:r>
              <a:rPr lang="en-AU" b="0">
                <a:solidFill>
                  <a:srgbClr val="151515"/>
                </a:solidFill>
                <a:latin typeface="VIC" panose="00000500000000000000" pitchFamily="2" charset="0"/>
              </a:rPr>
              <a:t>Met with new surveying firms expressing interest adopting ePlan</a:t>
            </a:r>
            <a:br>
              <a:rPr lang="en-AU" b="0">
                <a:solidFill>
                  <a:srgbClr val="151515"/>
                </a:solidFill>
                <a:latin typeface="VIC" panose="00000500000000000000" pitchFamily="2" charset="0"/>
              </a:rPr>
            </a:br>
            <a:endParaRPr kumimoji="0" lang="en-AU" sz="2200" b="0" i="0" u="none" strike="noStrike" kern="1200" cap="none" spc="0" normalizeH="0" baseline="0" noProof="0">
              <a:ln>
                <a:noFill/>
              </a:ln>
              <a:solidFill>
                <a:srgbClr val="151515"/>
              </a:solidFill>
              <a:effectLst/>
              <a:uLnTx/>
              <a:uFillTx/>
              <a:latin typeface="VIC" panose="00000500000000000000" pitchFamily="2"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AU" b="1"/>
              <a:t>ePlan presented @</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AU" b="0">
                <a:solidFill>
                  <a:srgbClr val="151515"/>
                </a:solidFill>
                <a:latin typeface="VIC" panose="00000500000000000000" pitchFamily="2" charset="0"/>
              </a:rPr>
              <a:t>Victorian &amp; Spatial Summit – 10 March</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AU">
                <a:solidFill>
                  <a:srgbClr val="151515"/>
                </a:solidFill>
              </a:rPr>
              <a:t>ISV Seminar Warrnambool – 1 April</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AU">
                <a:solidFill>
                  <a:srgbClr val="151515"/>
                </a:solidFill>
              </a:rPr>
              <a:t>Joint CSV/ISV Seminar – 20 May</a:t>
            </a:r>
            <a:br>
              <a:rPr lang="en-AU">
                <a:solidFill>
                  <a:srgbClr val="151515"/>
                </a:solidFill>
              </a:rPr>
            </a:br>
            <a:endParaRPr lang="en-AU">
              <a:solidFill>
                <a:srgbClr val="151515"/>
              </a:solidFill>
            </a:endParaRPr>
          </a:p>
          <a:p>
            <a:pPr marL="0" indent="0">
              <a:buNone/>
              <a:defRPr/>
            </a:pPr>
            <a:r>
              <a:rPr lang="en-AU" b="1"/>
              <a:t>Attended</a:t>
            </a:r>
          </a:p>
          <a:p>
            <a:pPr marL="342900" indent="-342900">
              <a:buFont typeface="Arial" panose="020B0604020202020204" pitchFamily="34" charset="0"/>
              <a:buChar char="•"/>
              <a:defRPr/>
            </a:pPr>
            <a:r>
              <a:rPr lang="en-AU" b="0">
                <a:solidFill>
                  <a:srgbClr val="151515"/>
                </a:solidFill>
                <a:latin typeface="VIC" panose="00000500000000000000" pitchFamily="2" charset="0"/>
              </a:rPr>
              <a:t>CSV Seminar – 18 March</a:t>
            </a:r>
          </a:p>
          <a:p>
            <a:pPr marL="342900" indent="-342900">
              <a:buFont typeface="Arial" panose="020B0604020202020204" pitchFamily="34" charset="0"/>
              <a:buChar char="•"/>
              <a:defRPr/>
            </a:pPr>
            <a:r>
              <a:rPr lang="en-AU" b="0">
                <a:latin typeface="VIC" panose="00000500000000000000" pitchFamily="2" charset="0"/>
              </a:rPr>
              <a:t>ISV Expo 29 July – display stand</a:t>
            </a:r>
          </a:p>
          <a:p>
            <a:pPr marL="342900" indent="-342900">
              <a:buFont typeface="Arial" panose="020B0604020202020204" pitchFamily="34" charset="0"/>
              <a:buChar char="•"/>
              <a:defRPr/>
            </a:pPr>
            <a:endParaRPr lang="en-AU" b="0">
              <a:solidFill>
                <a:srgbClr val="151515"/>
              </a:solidFill>
              <a:latin typeface="VIC" panose="00000500000000000000" pitchFamily="2" charset="0"/>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AU" sz="2200" b="0" i="0" u="none" strike="noStrike" kern="1200" cap="none" spc="0" normalizeH="0" baseline="0" noProof="0">
              <a:ln>
                <a:noFill/>
              </a:ln>
              <a:solidFill>
                <a:srgbClr val="151515"/>
              </a:solidFill>
              <a:effectLst/>
              <a:uLnTx/>
              <a:uFillTx/>
              <a:latin typeface="VIC" panose="00000500000000000000" pitchFamily="2" charset="0"/>
              <a:ea typeface="+mn-ea"/>
              <a:cs typeface="Arial" panose="020B0604020202020204" pitchFamily="34" charset="0"/>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AU">
              <a:solidFill>
                <a:srgbClr val="151515"/>
              </a:solidFill>
              <a:latin typeface="VIC" panose="00000500000000000000" pitchFamily="2" charset="0"/>
            </a:endParaRPr>
          </a:p>
          <a:p>
            <a:endParaRPr lang="en-AU"/>
          </a:p>
        </p:txBody>
      </p:sp>
    </p:spTree>
    <p:extLst>
      <p:ext uri="{BB962C8B-B14F-4D97-AF65-F5344CB8AC3E}">
        <p14:creationId xmlns:p14="http://schemas.microsoft.com/office/powerpoint/2010/main" val="132735104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3C9E-08CE-4E1D-B51B-BB55D21A0D35}"/>
              </a:ext>
            </a:extLst>
          </p:cNvPr>
          <p:cNvSpPr>
            <a:spLocks noGrp="1"/>
          </p:cNvSpPr>
          <p:nvPr>
            <p:ph type="title"/>
          </p:nvPr>
        </p:nvSpPr>
        <p:spPr/>
        <p:txBody>
          <a:bodyPr/>
          <a:lstStyle/>
          <a:p>
            <a:r>
              <a:rPr lang="en-AU"/>
              <a:t>ePlan pilot firms</a:t>
            </a:r>
          </a:p>
        </p:txBody>
      </p:sp>
      <p:pic>
        <p:nvPicPr>
          <p:cNvPr id="1026" name="Picture 2" descr="Absolute Surveying Logo">
            <a:extLst>
              <a:ext uri="{FF2B5EF4-FFF2-40B4-BE49-F238E27FC236}">
                <a16:creationId xmlns:a16="http://schemas.microsoft.com/office/drawing/2014/main" id="{696B56F5-7ABA-453D-930D-1014F7196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4302" y="2241384"/>
            <a:ext cx="2367640" cy="110489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me - Land Development Consultants - Beveridge Williams">
            <a:extLst>
              <a:ext uri="{FF2B5EF4-FFF2-40B4-BE49-F238E27FC236}">
                <a16:creationId xmlns:a16="http://schemas.microsoft.com/office/drawing/2014/main" id="{46037A64-00E5-4066-94C1-961CF08AB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4017" y="4124374"/>
            <a:ext cx="4731758" cy="12589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AF Consulting - Home | Facebook">
            <a:extLst>
              <a:ext uri="{FF2B5EF4-FFF2-40B4-BE49-F238E27FC236}">
                <a16:creationId xmlns:a16="http://schemas.microsoft.com/office/drawing/2014/main" id="{517DF732-D6AD-45E1-9E77-6D62D9DD4B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231" y="2642237"/>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8" descr="Central Victoria Surveying Logo">
            <a:extLst>
              <a:ext uri="{FF2B5EF4-FFF2-40B4-BE49-F238E27FC236}">
                <a16:creationId xmlns:a16="http://schemas.microsoft.com/office/drawing/2014/main" id="{75F1C9D8-5309-415B-8729-35F67428EDB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AU"/>
          </a:p>
        </p:txBody>
      </p:sp>
      <p:pic>
        <p:nvPicPr>
          <p:cNvPr id="7" name="Picture 6">
            <a:extLst>
              <a:ext uri="{FF2B5EF4-FFF2-40B4-BE49-F238E27FC236}">
                <a16:creationId xmlns:a16="http://schemas.microsoft.com/office/drawing/2014/main" id="{D3386DB3-FA1E-458C-BB5E-13ABEC140868}"/>
              </a:ext>
            </a:extLst>
          </p:cNvPr>
          <p:cNvPicPr>
            <a:picLocks noChangeAspect="1"/>
          </p:cNvPicPr>
          <p:nvPr/>
        </p:nvPicPr>
        <p:blipFill>
          <a:blip r:embed="rId6"/>
          <a:stretch>
            <a:fillRect/>
          </a:stretch>
        </p:blipFill>
        <p:spPr>
          <a:xfrm>
            <a:off x="2652156" y="3879759"/>
            <a:ext cx="3041060" cy="1400302"/>
          </a:xfrm>
          <a:prstGeom prst="rect">
            <a:avLst/>
          </a:prstGeom>
        </p:spPr>
      </p:pic>
      <p:pic>
        <p:nvPicPr>
          <p:cNvPr id="1036" name="Picture 12" descr="EDM Group green and grey logo">
            <a:extLst>
              <a:ext uri="{FF2B5EF4-FFF2-40B4-BE49-F238E27FC236}">
                <a16:creationId xmlns:a16="http://schemas.microsoft.com/office/drawing/2014/main" id="{15BF3172-65F5-4CBC-9627-995098237CA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58893" y="5145276"/>
            <a:ext cx="2924175" cy="14668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1D51501-2962-46CA-A0D3-FC19A7C088F5}"/>
              </a:ext>
            </a:extLst>
          </p:cNvPr>
          <p:cNvPicPr>
            <a:picLocks noChangeAspect="1"/>
          </p:cNvPicPr>
          <p:nvPr/>
        </p:nvPicPr>
        <p:blipFill rotWithShape="1">
          <a:blip r:embed="rId8"/>
          <a:srcRect t="26716" b="24442"/>
          <a:stretch/>
        </p:blipFill>
        <p:spPr>
          <a:xfrm>
            <a:off x="5420058" y="1500267"/>
            <a:ext cx="2648524" cy="1293567"/>
          </a:xfrm>
          <a:prstGeom prst="rect">
            <a:avLst/>
          </a:prstGeom>
        </p:spPr>
      </p:pic>
      <p:pic>
        <p:nvPicPr>
          <p:cNvPr id="10" name="Picture 9">
            <a:extLst>
              <a:ext uri="{FF2B5EF4-FFF2-40B4-BE49-F238E27FC236}">
                <a16:creationId xmlns:a16="http://schemas.microsoft.com/office/drawing/2014/main" id="{5894AD59-EC3B-4483-9FC3-A72CEE8D731B}"/>
              </a:ext>
            </a:extLst>
          </p:cNvPr>
          <p:cNvPicPr>
            <a:picLocks noChangeAspect="1"/>
          </p:cNvPicPr>
          <p:nvPr/>
        </p:nvPicPr>
        <p:blipFill rotWithShape="1">
          <a:blip r:embed="rId9"/>
          <a:srcRect r="66850" b="2802"/>
          <a:stretch/>
        </p:blipFill>
        <p:spPr>
          <a:xfrm>
            <a:off x="279586" y="1500267"/>
            <a:ext cx="2145198" cy="997918"/>
          </a:xfrm>
          <a:prstGeom prst="rect">
            <a:avLst/>
          </a:prstGeom>
        </p:spPr>
      </p:pic>
      <p:pic>
        <p:nvPicPr>
          <p:cNvPr id="1040" name="Picture 16" descr="Smec">
            <a:extLst>
              <a:ext uri="{FF2B5EF4-FFF2-40B4-BE49-F238E27FC236}">
                <a16:creationId xmlns:a16="http://schemas.microsoft.com/office/drawing/2014/main" id="{2E5A8701-B2D5-4236-9BE3-FA91B5AF720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75038" y="5446020"/>
            <a:ext cx="3083351" cy="112628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38F6521-30A2-4F97-B0BC-F7BA5B9ADB8B}"/>
              </a:ext>
            </a:extLst>
          </p:cNvPr>
          <p:cNvPicPr>
            <a:picLocks noChangeAspect="1"/>
          </p:cNvPicPr>
          <p:nvPr/>
        </p:nvPicPr>
        <p:blipFill>
          <a:blip r:embed="rId11"/>
          <a:stretch>
            <a:fillRect/>
          </a:stretch>
        </p:blipFill>
        <p:spPr>
          <a:xfrm>
            <a:off x="191531" y="4960288"/>
            <a:ext cx="2230187" cy="1694941"/>
          </a:xfrm>
          <a:prstGeom prst="rect">
            <a:avLst/>
          </a:prstGeom>
        </p:spPr>
      </p:pic>
      <p:pic>
        <p:nvPicPr>
          <p:cNvPr id="13" name="Picture 12">
            <a:extLst>
              <a:ext uri="{FF2B5EF4-FFF2-40B4-BE49-F238E27FC236}">
                <a16:creationId xmlns:a16="http://schemas.microsoft.com/office/drawing/2014/main" id="{E8843A4F-7FE0-416A-BC8A-4EE131039E16}"/>
              </a:ext>
            </a:extLst>
          </p:cNvPr>
          <p:cNvPicPr>
            <a:picLocks noChangeAspect="1"/>
          </p:cNvPicPr>
          <p:nvPr/>
        </p:nvPicPr>
        <p:blipFill>
          <a:blip r:embed="rId12"/>
          <a:stretch>
            <a:fillRect/>
          </a:stretch>
        </p:blipFill>
        <p:spPr>
          <a:xfrm>
            <a:off x="8289896" y="835081"/>
            <a:ext cx="3676453" cy="1293567"/>
          </a:xfrm>
          <a:prstGeom prst="rect">
            <a:avLst/>
          </a:prstGeom>
        </p:spPr>
      </p:pic>
      <p:pic>
        <p:nvPicPr>
          <p:cNvPr id="1044" name="Picture 20">
            <a:extLst>
              <a:ext uri="{FF2B5EF4-FFF2-40B4-BE49-F238E27FC236}">
                <a16:creationId xmlns:a16="http://schemas.microsoft.com/office/drawing/2014/main" id="{D4998903-2C54-4112-8054-E7EFE88FAAA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t="15791" b="10401"/>
          <a:stretch/>
        </p:blipFill>
        <p:spPr bwMode="auto">
          <a:xfrm>
            <a:off x="3582497" y="2793833"/>
            <a:ext cx="3668265" cy="815499"/>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1B0C0368-A916-41B0-B36A-2AB389246EDD}"/>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637999" y="825705"/>
            <a:ext cx="2516370" cy="93042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E399800-ECD8-4E9D-9701-F592E29628F2}"/>
              </a:ext>
            </a:extLst>
          </p:cNvPr>
          <p:cNvPicPr>
            <a:picLocks noChangeAspect="1"/>
          </p:cNvPicPr>
          <p:nvPr/>
        </p:nvPicPr>
        <p:blipFill>
          <a:blip r:embed="rId15"/>
          <a:stretch>
            <a:fillRect/>
          </a:stretch>
        </p:blipFill>
        <p:spPr>
          <a:xfrm>
            <a:off x="7634684" y="3667055"/>
            <a:ext cx="3962400" cy="695325"/>
          </a:xfrm>
          <a:prstGeom prst="rect">
            <a:avLst/>
          </a:prstGeom>
        </p:spPr>
      </p:pic>
    </p:spTree>
    <p:extLst>
      <p:ext uri="{BB962C8B-B14F-4D97-AF65-F5344CB8AC3E}">
        <p14:creationId xmlns:p14="http://schemas.microsoft.com/office/powerpoint/2010/main" val="75392803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4FE821C-65EC-425F-8622-88785B61A202}"/>
              </a:ext>
            </a:extLst>
          </p:cNvPr>
          <p:cNvPicPr>
            <a:picLocks noChangeAspect="1"/>
          </p:cNvPicPr>
          <p:nvPr/>
        </p:nvPicPr>
        <p:blipFill>
          <a:blip r:embed="rId3"/>
          <a:stretch>
            <a:fillRect/>
          </a:stretch>
        </p:blipFill>
        <p:spPr>
          <a:xfrm>
            <a:off x="5953411" y="4901899"/>
            <a:ext cx="1833515" cy="1473359"/>
          </a:xfrm>
          <a:prstGeom prst="rect">
            <a:avLst/>
          </a:prstGeom>
        </p:spPr>
      </p:pic>
      <p:pic>
        <p:nvPicPr>
          <p:cNvPr id="2054" name="Picture 6" descr="Hellier McFarland Pty Ltd | LinkedIn">
            <a:extLst>
              <a:ext uri="{FF2B5EF4-FFF2-40B4-BE49-F238E27FC236}">
                <a16:creationId xmlns:a16="http://schemas.microsoft.com/office/drawing/2014/main" id="{40D5F369-8D4B-49D4-8E0B-B414F339BB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92" r="13293"/>
          <a:stretch/>
        </p:blipFill>
        <p:spPr bwMode="auto">
          <a:xfrm>
            <a:off x="292201" y="1998749"/>
            <a:ext cx="1664509" cy="211461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3D4A2DF1-C816-4B30-B745-C2BDEA91F9A5}"/>
              </a:ext>
            </a:extLst>
          </p:cNvPr>
          <p:cNvPicPr>
            <a:picLocks noChangeAspect="1"/>
          </p:cNvPicPr>
          <p:nvPr/>
        </p:nvPicPr>
        <p:blipFill rotWithShape="1">
          <a:blip r:embed="rId5"/>
          <a:srcRect l="8424" t="5695" r="6907" b="15845"/>
          <a:stretch/>
        </p:blipFill>
        <p:spPr>
          <a:xfrm>
            <a:off x="3383314" y="4039367"/>
            <a:ext cx="2598907" cy="1155989"/>
          </a:xfrm>
          <a:prstGeom prst="rect">
            <a:avLst/>
          </a:prstGeom>
        </p:spPr>
      </p:pic>
      <p:sp>
        <p:nvSpPr>
          <p:cNvPr id="2" name="Title 1">
            <a:extLst>
              <a:ext uri="{FF2B5EF4-FFF2-40B4-BE49-F238E27FC236}">
                <a16:creationId xmlns:a16="http://schemas.microsoft.com/office/drawing/2014/main" id="{CE55FA8E-C0D1-4CD2-8861-02381EBDCFF1}"/>
              </a:ext>
            </a:extLst>
          </p:cNvPr>
          <p:cNvSpPr>
            <a:spLocks noGrp="1"/>
          </p:cNvSpPr>
          <p:nvPr>
            <p:ph type="title"/>
          </p:nvPr>
        </p:nvSpPr>
        <p:spPr/>
        <p:txBody>
          <a:bodyPr/>
          <a:lstStyle/>
          <a:p>
            <a:r>
              <a:rPr lang="en-AU"/>
              <a:t>Additional ePlan firms that have joined</a:t>
            </a:r>
          </a:p>
        </p:txBody>
      </p:sp>
      <p:pic>
        <p:nvPicPr>
          <p:cNvPr id="2050" name="Picture 2" descr="Chris Smith and Associates">
            <a:extLst>
              <a:ext uri="{FF2B5EF4-FFF2-40B4-BE49-F238E27FC236}">
                <a16:creationId xmlns:a16="http://schemas.microsoft.com/office/drawing/2014/main" id="{0E1614CD-D414-4B06-A76C-6220560D8F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8719" y="1047378"/>
            <a:ext cx="3188297" cy="8162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E658FC6A-CB25-4859-B2DB-B9A2D593938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84748" y="5219269"/>
            <a:ext cx="3390900" cy="11559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2079AF0-231E-4A53-A220-2CA0FA08B1DC}"/>
              </a:ext>
            </a:extLst>
          </p:cNvPr>
          <p:cNvPicPr>
            <a:picLocks noChangeAspect="1"/>
          </p:cNvPicPr>
          <p:nvPr/>
        </p:nvPicPr>
        <p:blipFill>
          <a:blip r:embed="rId8"/>
          <a:stretch>
            <a:fillRect/>
          </a:stretch>
        </p:blipFill>
        <p:spPr>
          <a:xfrm>
            <a:off x="1433271" y="4139787"/>
            <a:ext cx="1397539" cy="1653187"/>
          </a:xfrm>
          <a:prstGeom prst="rect">
            <a:avLst/>
          </a:prstGeom>
        </p:spPr>
      </p:pic>
      <p:pic>
        <p:nvPicPr>
          <p:cNvPr id="2056" name="Picture 8" descr="Home - KLM Spatial">
            <a:extLst>
              <a:ext uri="{FF2B5EF4-FFF2-40B4-BE49-F238E27FC236}">
                <a16:creationId xmlns:a16="http://schemas.microsoft.com/office/drawing/2014/main" id="{B8B16C63-DD92-494A-B2E8-27123BF6C76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16510" y="3228852"/>
            <a:ext cx="3390900" cy="135255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Land Dimensions | Melbourne Land Surveyors - Consult Survey Deliver">
            <a:extLst>
              <a:ext uri="{FF2B5EF4-FFF2-40B4-BE49-F238E27FC236}">
                <a16:creationId xmlns:a16="http://schemas.microsoft.com/office/drawing/2014/main" id="{22DFCE80-81FE-4AF2-9E49-AC86DB7B48A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56965" y="1189933"/>
            <a:ext cx="2703298" cy="1457661"/>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Linear Land Surveying">
            <a:extLst>
              <a:ext uri="{FF2B5EF4-FFF2-40B4-BE49-F238E27FC236}">
                <a16:creationId xmlns:a16="http://schemas.microsoft.com/office/drawing/2014/main" id="{E1D05216-45B1-4AC4-96B6-F993BCB4C3E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82768" y="952493"/>
            <a:ext cx="3501980" cy="1204889"/>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McMullen Nolan Group | WALGA">
            <a:extLst>
              <a:ext uri="{FF2B5EF4-FFF2-40B4-BE49-F238E27FC236}">
                <a16:creationId xmlns:a16="http://schemas.microsoft.com/office/drawing/2014/main" id="{363D0C94-D4A0-4DA7-90D4-B507F93042E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339152" y="2513070"/>
            <a:ext cx="2857500" cy="10191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6E5F70E-3995-4F63-8CBB-72DED225112A}"/>
              </a:ext>
            </a:extLst>
          </p:cNvPr>
          <p:cNvPicPr>
            <a:picLocks noChangeAspect="1"/>
          </p:cNvPicPr>
          <p:nvPr/>
        </p:nvPicPr>
        <p:blipFill>
          <a:blip r:embed="rId13"/>
          <a:stretch>
            <a:fillRect/>
          </a:stretch>
        </p:blipFill>
        <p:spPr>
          <a:xfrm>
            <a:off x="5619681" y="2923971"/>
            <a:ext cx="2751338" cy="1057453"/>
          </a:xfrm>
          <a:prstGeom prst="rect">
            <a:avLst/>
          </a:prstGeom>
        </p:spPr>
      </p:pic>
      <p:pic>
        <p:nvPicPr>
          <p:cNvPr id="2064" name="Picture 16">
            <a:extLst>
              <a:ext uri="{FF2B5EF4-FFF2-40B4-BE49-F238E27FC236}">
                <a16:creationId xmlns:a16="http://schemas.microsoft.com/office/drawing/2014/main" id="{D1A500F7-C48E-4F0A-A2FF-5375F2EB144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96550" y="5782025"/>
            <a:ext cx="4806977" cy="724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10970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F11DD-7498-47A8-A3B8-795B83C9801E}"/>
              </a:ext>
            </a:extLst>
          </p:cNvPr>
          <p:cNvSpPr>
            <a:spLocks noGrp="1"/>
          </p:cNvSpPr>
          <p:nvPr>
            <p:ph type="title"/>
          </p:nvPr>
        </p:nvSpPr>
        <p:spPr/>
        <p:txBody>
          <a:bodyPr/>
          <a:lstStyle/>
          <a:p>
            <a:r>
              <a:rPr lang="en-AU"/>
              <a:t>ePlan Pilot Progress (October 2021 – September 2022)</a:t>
            </a:r>
          </a:p>
        </p:txBody>
      </p:sp>
      <p:graphicFrame>
        <p:nvGraphicFramePr>
          <p:cNvPr id="4" name="Table 4">
            <a:extLst>
              <a:ext uri="{FF2B5EF4-FFF2-40B4-BE49-F238E27FC236}">
                <a16:creationId xmlns:a16="http://schemas.microsoft.com/office/drawing/2014/main" id="{9CA54436-BE85-4220-971E-E5BD14B6F86D}"/>
              </a:ext>
            </a:extLst>
          </p:cNvPr>
          <p:cNvGraphicFramePr>
            <a:graphicFrameLocks noGrp="1"/>
          </p:cNvGraphicFramePr>
          <p:nvPr>
            <p:extLst>
              <p:ext uri="{D42A27DB-BD31-4B8C-83A1-F6EECF244321}">
                <p14:modId xmlns:p14="http://schemas.microsoft.com/office/powerpoint/2010/main" val="653056605"/>
              </p:ext>
            </p:extLst>
          </p:nvPr>
        </p:nvGraphicFramePr>
        <p:xfrm>
          <a:off x="2413000" y="1580912"/>
          <a:ext cx="7137400" cy="3328388"/>
        </p:xfrm>
        <a:graphic>
          <a:graphicData uri="http://schemas.openxmlformats.org/drawingml/2006/table">
            <a:tbl>
              <a:tblPr firstRow="1" bandRow="1">
                <a:tableStyleId>{5C22544A-7EE6-4342-B048-85BDC9FD1C3A}</a:tableStyleId>
              </a:tblPr>
              <a:tblGrid>
                <a:gridCol w="2352989">
                  <a:extLst>
                    <a:ext uri="{9D8B030D-6E8A-4147-A177-3AD203B41FA5}">
                      <a16:colId xmlns:a16="http://schemas.microsoft.com/office/drawing/2014/main" val="2775000523"/>
                    </a:ext>
                  </a:extLst>
                </a:gridCol>
                <a:gridCol w="1749110">
                  <a:extLst>
                    <a:ext uri="{9D8B030D-6E8A-4147-A177-3AD203B41FA5}">
                      <a16:colId xmlns:a16="http://schemas.microsoft.com/office/drawing/2014/main" val="2956995780"/>
                    </a:ext>
                  </a:extLst>
                </a:gridCol>
                <a:gridCol w="3035301">
                  <a:extLst>
                    <a:ext uri="{9D8B030D-6E8A-4147-A177-3AD203B41FA5}">
                      <a16:colId xmlns:a16="http://schemas.microsoft.com/office/drawing/2014/main" val="3378265802"/>
                    </a:ext>
                  </a:extLst>
                </a:gridCol>
              </a:tblGrid>
              <a:tr h="854128">
                <a:tc>
                  <a:txBody>
                    <a:bodyPr/>
                    <a:lstStyle/>
                    <a:p>
                      <a:pPr algn="ctr"/>
                      <a:r>
                        <a:rPr lang="en-AU" sz="2000">
                          <a:latin typeface="VIC" panose="00000500000000000000" pitchFamily="2" charset="0"/>
                        </a:rPr>
                        <a:t>Plan containing lots</a:t>
                      </a:r>
                    </a:p>
                  </a:txBody>
                  <a:tcPr anchor="ctr"/>
                </a:tc>
                <a:tc>
                  <a:txBody>
                    <a:bodyPr/>
                    <a:lstStyle/>
                    <a:p>
                      <a:pPr algn="ctr"/>
                      <a:r>
                        <a:rPr lang="en-AU" sz="2000">
                          <a:latin typeface="VIC" panose="00000500000000000000" pitchFamily="2" charset="0"/>
                        </a:rPr>
                        <a:t>Portal plans In draft</a:t>
                      </a:r>
                    </a:p>
                  </a:txBody>
                  <a:tcPr anchor="ctr"/>
                </a:tc>
                <a:tc>
                  <a:txBody>
                    <a:bodyPr/>
                    <a:lstStyle/>
                    <a:p>
                      <a:pPr algn="ctr"/>
                      <a:r>
                        <a:rPr lang="en-AU" sz="2000">
                          <a:latin typeface="VIC" panose="00000500000000000000" pitchFamily="2" charset="0"/>
                        </a:rPr>
                        <a:t>Fitted to SPEAR Application</a:t>
                      </a:r>
                    </a:p>
                  </a:txBody>
                  <a:tcPr anchor="ctr"/>
                </a:tc>
                <a:extLst>
                  <a:ext uri="{0D108BD9-81ED-4DB2-BD59-A6C34878D82A}">
                    <a16:rowId xmlns:a16="http://schemas.microsoft.com/office/drawing/2014/main" val="2340251361"/>
                  </a:ext>
                </a:extLst>
              </a:tr>
              <a:tr h="494852">
                <a:tc>
                  <a:txBody>
                    <a:bodyPr/>
                    <a:lstStyle/>
                    <a:p>
                      <a:pPr algn="ctr"/>
                      <a:r>
                        <a:rPr lang="en-AU" sz="2000">
                          <a:latin typeface="VIC" panose="00000500000000000000" pitchFamily="2" charset="0"/>
                        </a:rPr>
                        <a:t>&lt;10</a:t>
                      </a:r>
                    </a:p>
                  </a:txBody>
                  <a:tcPr anchor="ctr"/>
                </a:tc>
                <a:tc>
                  <a:txBody>
                    <a:bodyPr/>
                    <a:lstStyle/>
                    <a:p>
                      <a:pPr algn="ctr"/>
                      <a:r>
                        <a:rPr lang="en-AU" sz="2000">
                          <a:latin typeface="VIC" panose="00000500000000000000" pitchFamily="2" charset="0"/>
                        </a:rPr>
                        <a:t>77</a:t>
                      </a:r>
                    </a:p>
                  </a:txBody>
                  <a:tcPr anchor="ctr"/>
                </a:tc>
                <a:tc>
                  <a:txBody>
                    <a:bodyPr/>
                    <a:lstStyle/>
                    <a:p>
                      <a:pPr algn="ctr"/>
                      <a:r>
                        <a:rPr lang="en-AU" sz="2000">
                          <a:latin typeface="VIC" panose="00000500000000000000" pitchFamily="2" charset="0"/>
                        </a:rPr>
                        <a:t>87</a:t>
                      </a:r>
                    </a:p>
                  </a:txBody>
                  <a:tcPr anchor="ctr"/>
                </a:tc>
                <a:extLst>
                  <a:ext uri="{0D108BD9-81ED-4DB2-BD59-A6C34878D82A}">
                    <a16:rowId xmlns:a16="http://schemas.microsoft.com/office/drawing/2014/main" val="3543113246"/>
                  </a:ext>
                </a:extLst>
              </a:tr>
              <a:tr h="494852">
                <a:tc>
                  <a:txBody>
                    <a:bodyPr/>
                    <a:lstStyle/>
                    <a:p>
                      <a:pPr algn="ctr"/>
                      <a:r>
                        <a:rPr lang="en-AU" sz="2000">
                          <a:latin typeface="VIC" panose="00000500000000000000" pitchFamily="2" charset="0"/>
                        </a:rPr>
                        <a:t>10-19</a:t>
                      </a:r>
                    </a:p>
                  </a:txBody>
                  <a:tcPr anchor="ctr"/>
                </a:tc>
                <a:tc>
                  <a:txBody>
                    <a:bodyPr/>
                    <a:lstStyle/>
                    <a:p>
                      <a:pPr algn="ctr"/>
                      <a:r>
                        <a:rPr lang="en-AU" sz="2000">
                          <a:latin typeface="VIC" panose="00000500000000000000" pitchFamily="2" charset="0"/>
                        </a:rPr>
                        <a:t>6</a:t>
                      </a:r>
                    </a:p>
                  </a:txBody>
                  <a:tcPr anchor="ctr"/>
                </a:tc>
                <a:tc>
                  <a:txBody>
                    <a:bodyPr/>
                    <a:lstStyle/>
                    <a:p>
                      <a:pPr algn="ctr"/>
                      <a:r>
                        <a:rPr lang="en-AU" sz="2000">
                          <a:latin typeface="VIC" panose="00000500000000000000" pitchFamily="2" charset="0"/>
                        </a:rPr>
                        <a:t>5</a:t>
                      </a:r>
                    </a:p>
                  </a:txBody>
                  <a:tcPr anchor="ctr"/>
                </a:tc>
                <a:extLst>
                  <a:ext uri="{0D108BD9-81ED-4DB2-BD59-A6C34878D82A}">
                    <a16:rowId xmlns:a16="http://schemas.microsoft.com/office/drawing/2014/main" val="3160638677"/>
                  </a:ext>
                </a:extLst>
              </a:tr>
              <a:tr h="494852">
                <a:tc>
                  <a:txBody>
                    <a:bodyPr/>
                    <a:lstStyle/>
                    <a:p>
                      <a:pPr algn="ctr"/>
                      <a:r>
                        <a:rPr lang="en-AU" sz="2000">
                          <a:latin typeface="VIC" panose="00000500000000000000" pitchFamily="2" charset="0"/>
                        </a:rPr>
                        <a:t>20-49</a:t>
                      </a:r>
                    </a:p>
                  </a:txBody>
                  <a:tcPr anchor="ctr"/>
                </a:tc>
                <a:tc>
                  <a:txBody>
                    <a:bodyPr/>
                    <a:lstStyle/>
                    <a:p>
                      <a:pPr algn="ctr"/>
                      <a:r>
                        <a:rPr lang="en-AU" sz="2000">
                          <a:latin typeface="VIC" panose="00000500000000000000" pitchFamily="2" charset="0"/>
                        </a:rPr>
                        <a:t>19</a:t>
                      </a:r>
                    </a:p>
                  </a:txBody>
                  <a:tcPr anchor="ctr"/>
                </a:tc>
                <a:tc>
                  <a:txBody>
                    <a:bodyPr/>
                    <a:lstStyle/>
                    <a:p>
                      <a:pPr algn="ctr"/>
                      <a:r>
                        <a:rPr lang="en-AU" sz="2000">
                          <a:latin typeface="VIC" panose="00000500000000000000" pitchFamily="2" charset="0"/>
                        </a:rPr>
                        <a:t>2</a:t>
                      </a:r>
                    </a:p>
                  </a:txBody>
                  <a:tcPr anchor="ctr"/>
                </a:tc>
                <a:extLst>
                  <a:ext uri="{0D108BD9-81ED-4DB2-BD59-A6C34878D82A}">
                    <a16:rowId xmlns:a16="http://schemas.microsoft.com/office/drawing/2014/main" val="3640024181"/>
                  </a:ext>
                </a:extLst>
              </a:tr>
              <a:tr h="494852">
                <a:tc>
                  <a:txBody>
                    <a:bodyPr/>
                    <a:lstStyle/>
                    <a:p>
                      <a:pPr algn="ctr"/>
                      <a:r>
                        <a:rPr lang="en-AU" sz="2000">
                          <a:latin typeface="VIC" panose="00000500000000000000" pitchFamily="2" charset="0"/>
                        </a:rPr>
                        <a:t>50&gt; </a:t>
                      </a:r>
                    </a:p>
                  </a:txBody>
                  <a:tcPr anchor="ctr"/>
                </a:tc>
                <a:tc>
                  <a:txBody>
                    <a:bodyPr/>
                    <a:lstStyle/>
                    <a:p>
                      <a:pPr algn="ctr"/>
                      <a:r>
                        <a:rPr lang="en-AU" sz="2000">
                          <a:latin typeface="VIC" panose="00000500000000000000" pitchFamily="2" charset="0"/>
                        </a:rPr>
                        <a:t>6</a:t>
                      </a:r>
                    </a:p>
                  </a:txBody>
                  <a:tcPr anchor="ctr"/>
                </a:tc>
                <a:tc>
                  <a:txBody>
                    <a:bodyPr/>
                    <a:lstStyle/>
                    <a:p>
                      <a:pPr algn="ctr"/>
                      <a:r>
                        <a:rPr lang="en-AU" sz="2000">
                          <a:latin typeface="VIC" panose="00000500000000000000" pitchFamily="2" charset="0"/>
                        </a:rPr>
                        <a:t>1</a:t>
                      </a:r>
                    </a:p>
                  </a:txBody>
                  <a:tcPr anchor="ctr"/>
                </a:tc>
                <a:extLst>
                  <a:ext uri="{0D108BD9-81ED-4DB2-BD59-A6C34878D82A}">
                    <a16:rowId xmlns:a16="http://schemas.microsoft.com/office/drawing/2014/main" val="1171893951"/>
                  </a:ext>
                </a:extLst>
              </a:tr>
              <a:tr h="494852">
                <a:tc>
                  <a:txBody>
                    <a:bodyPr/>
                    <a:lstStyle/>
                    <a:p>
                      <a:pPr algn="ctr"/>
                      <a:endParaRPr lang="en-AU" sz="2000">
                        <a:latin typeface="VIC" panose="00000500000000000000" pitchFamily="2" charset="0"/>
                      </a:endParaRPr>
                    </a:p>
                  </a:txBody>
                  <a:tcPr anchor="ctr"/>
                </a:tc>
                <a:tc>
                  <a:txBody>
                    <a:bodyPr/>
                    <a:lstStyle/>
                    <a:p>
                      <a:pPr algn="ctr"/>
                      <a:r>
                        <a:rPr lang="en-AU" sz="2000">
                          <a:latin typeface="VIC" panose="00000500000000000000" pitchFamily="2" charset="0"/>
                        </a:rPr>
                        <a:t>108</a:t>
                      </a:r>
                    </a:p>
                  </a:txBody>
                  <a:tcPr anchor="ctr"/>
                </a:tc>
                <a:tc>
                  <a:txBody>
                    <a:bodyPr/>
                    <a:lstStyle/>
                    <a:p>
                      <a:pPr algn="ctr"/>
                      <a:r>
                        <a:rPr lang="en-AU" sz="2000">
                          <a:latin typeface="VIC" panose="00000500000000000000" pitchFamily="2" charset="0"/>
                        </a:rPr>
                        <a:t>95</a:t>
                      </a:r>
                    </a:p>
                  </a:txBody>
                  <a:tcPr anchor="ctr"/>
                </a:tc>
                <a:extLst>
                  <a:ext uri="{0D108BD9-81ED-4DB2-BD59-A6C34878D82A}">
                    <a16:rowId xmlns:a16="http://schemas.microsoft.com/office/drawing/2014/main" val="1737435904"/>
                  </a:ext>
                </a:extLst>
              </a:tr>
            </a:tbl>
          </a:graphicData>
        </a:graphic>
      </p:graphicFrame>
      <p:sp>
        <p:nvSpPr>
          <p:cNvPr id="6" name="TextBox 5">
            <a:extLst>
              <a:ext uri="{FF2B5EF4-FFF2-40B4-BE49-F238E27FC236}">
                <a16:creationId xmlns:a16="http://schemas.microsoft.com/office/drawing/2014/main" id="{97E86B35-E7F1-449B-94EA-BADB12B7B9B2}"/>
              </a:ext>
            </a:extLst>
          </p:cNvPr>
          <p:cNvSpPr txBox="1"/>
          <p:nvPr/>
        </p:nvSpPr>
        <p:spPr>
          <a:xfrm>
            <a:off x="2413000" y="5142513"/>
            <a:ext cx="7277099" cy="461665"/>
          </a:xfrm>
          <a:prstGeom prst="rect">
            <a:avLst/>
          </a:prstGeom>
          <a:noFill/>
        </p:spPr>
        <p:txBody>
          <a:bodyPr wrap="square" rtlCol="0">
            <a:spAutoFit/>
          </a:bodyPr>
          <a:lstStyle/>
          <a:p>
            <a:pPr algn="l"/>
            <a:r>
              <a:rPr lang="en-AU" sz="2400" b="1">
                <a:solidFill>
                  <a:srgbClr val="002060"/>
                </a:solidFill>
                <a:latin typeface="VIC" panose="00000500000000000000" pitchFamily="2" charset="0"/>
              </a:rPr>
              <a:t>373 newly created lots currently in SPEAR!</a:t>
            </a:r>
          </a:p>
        </p:txBody>
      </p:sp>
    </p:spTree>
    <p:extLst>
      <p:ext uri="{BB962C8B-B14F-4D97-AF65-F5344CB8AC3E}">
        <p14:creationId xmlns:p14="http://schemas.microsoft.com/office/powerpoint/2010/main" val="207383536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ED2C-2F62-49C1-BEC1-AF5EE0D7901B}"/>
              </a:ext>
            </a:extLst>
          </p:cNvPr>
          <p:cNvSpPr>
            <a:spLocks noGrp="1"/>
          </p:cNvSpPr>
          <p:nvPr>
            <p:ph type="title"/>
          </p:nvPr>
        </p:nvSpPr>
        <p:spPr/>
        <p:txBody>
          <a:bodyPr/>
          <a:lstStyle/>
          <a:p>
            <a:r>
              <a:rPr lang="en-AU"/>
              <a:t>ePlan Pilot Progress (October 2021 – September 2022)</a:t>
            </a:r>
          </a:p>
        </p:txBody>
      </p:sp>
      <p:graphicFrame>
        <p:nvGraphicFramePr>
          <p:cNvPr id="4" name="Table 4">
            <a:extLst>
              <a:ext uri="{FF2B5EF4-FFF2-40B4-BE49-F238E27FC236}">
                <a16:creationId xmlns:a16="http://schemas.microsoft.com/office/drawing/2014/main" id="{87F2BC0A-01DD-417D-92EE-24B74C950385}"/>
              </a:ext>
            </a:extLst>
          </p:cNvPr>
          <p:cNvGraphicFramePr>
            <a:graphicFrameLocks noGrp="1"/>
          </p:cNvGraphicFramePr>
          <p:nvPr>
            <p:extLst>
              <p:ext uri="{D42A27DB-BD31-4B8C-83A1-F6EECF244321}">
                <p14:modId xmlns:p14="http://schemas.microsoft.com/office/powerpoint/2010/main" val="3023999028"/>
              </p:ext>
            </p:extLst>
          </p:nvPr>
        </p:nvGraphicFramePr>
        <p:xfrm>
          <a:off x="1617044" y="1373288"/>
          <a:ext cx="8672363" cy="4719320"/>
        </p:xfrm>
        <a:graphic>
          <a:graphicData uri="http://schemas.openxmlformats.org/drawingml/2006/table">
            <a:tbl>
              <a:tblPr firstRow="1" bandRow="1">
                <a:tableStyleId>{5C22544A-7EE6-4342-B048-85BDC9FD1C3A}</a:tableStyleId>
              </a:tblPr>
              <a:tblGrid>
                <a:gridCol w="4233057">
                  <a:extLst>
                    <a:ext uri="{9D8B030D-6E8A-4147-A177-3AD203B41FA5}">
                      <a16:colId xmlns:a16="http://schemas.microsoft.com/office/drawing/2014/main" val="2775000523"/>
                    </a:ext>
                  </a:extLst>
                </a:gridCol>
                <a:gridCol w="1991059">
                  <a:extLst>
                    <a:ext uri="{9D8B030D-6E8A-4147-A177-3AD203B41FA5}">
                      <a16:colId xmlns:a16="http://schemas.microsoft.com/office/drawing/2014/main" val="2956995780"/>
                    </a:ext>
                  </a:extLst>
                </a:gridCol>
                <a:gridCol w="2448247">
                  <a:extLst>
                    <a:ext uri="{9D8B030D-6E8A-4147-A177-3AD203B41FA5}">
                      <a16:colId xmlns:a16="http://schemas.microsoft.com/office/drawing/2014/main" val="4102194611"/>
                    </a:ext>
                  </a:extLst>
                </a:gridCol>
              </a:tblGrid>
              <a:tr h="171834">
                <a:tc>
                  <a:txBody>
                    <a:bodyPr/>
                    <a:lstStyle/>
                    <a:p>
                      <a:r>
                        <a:rPr lang="en-AU">
                          <a:latin typeface="VIC" panose="00000500000000000000" pitchFamily="2" charset="0"/>
                        </a:rPr>
                        <a:t>Status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a:latin typeface="VIC" panose="00000500000000000000" pitchFamily="2" charset="0"/>
                        </a:rPr>
                        <a:t>2D Plans of subdivision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a:latin typeface="VIC" panose="00000500000000000000" pitchFamily="2" charset="0"/>
                        </a:rPr>
                        <a:t>Created Lots</a:t>
                      </a:r>
                    </a:p>
                  </a:txBody>
                  <a:tcPr/>
                </a:tc>
                <a:extLst>
                  <a:ext uri="{0D108BD9-81ED-4DB2-BD59-A6C34878D82A}">
                    <a16:rowId xmlns:a16="http://schemas.microsoft.com/office/drawing/2014/main" val="2340251361"/>
                  </a:ext>
                </a:extLst>
              </a:tr>
              <a:tr h="370840">
                <a:tc>
                  <a:txBody>
                    <a:bodyPr/>
                    <a:lstStyle/>
                    <a:p>
                      <a:r>
                        <a:rPr lang="en-AU">
                          <a:latin typeface="VIC" panose="00000500000000000000" pitchFamily="2" charset="0"/>
                        </a:rPr>
                        <a:t>Draft</a:t>
                      </a:r>
                    </a:p>
                  </a:txBody>
                  <a:tcPr/>
                </a:tc>
                <a:tc>
                  <a:txBody>
                    <a:bodyPr/>
                    <a:lstStyle/>
                    <a:p>
                      <a:pPr algn="ctr"/>
                      <a:r>
                        <a:rPr lang="en-AU">
                          <a:latin typeface="VIC" panose="00000500000000000000" pitchFamily="2" charset="0"/>
                        </a:rPr>
                        <a:t>1</a:t>
                      </a:r>
                    </a:p>
                  </a:txBody>
                  <a:tcPr/>
                </a:tc>
                <a:tc>
                  <a:txBody>
                    <a:bodyPr/>
                    <a:lstStyle/>
                    <a:p>
                      <a:pPr algn="ctr"/>
                      <a:r>
                        <a:rPr lang="en-AU">
                          <a:latin typeface="VIC" panose="00000500000000000000" pitchFamily="2" charset="0"/>
                        </a:rPr>
                        <a:t>2</a:t>
                      </a:r>
                    </a:p>
                  </a:txBody>
                  <a:tcPr/>
                </a:tc>
                <a:extLst>
                  <a:ext uri="{0D108BD9-81ED-4DB2-BD59-A6C34878D82A}">
                    <a16:rowId xmlns:a16="http://schemas.microsoft.com/office/drawing/2014/main" val="155585028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latin typeface="VIC" panose="00000500000000000000" pitchFamily="2" charset="0"/>
                        </a:rPr>
                        <a:t>Submitted</a:t>
                      </a:r>
                    </a:p>
                  </a:txBody>
                  <a:tcPr/>
                </a:tc>
                <a:tc>
                  <a:txBody>
                    <a:bodyPr/>
                    <a:lstStyle/>
                    <a:p>
                      <a:pPr algn="ctr"/>
                      <a:r>
                        <a:rPr lang="en-AU">
                          <a:latin typeface="VIC" panose="00000500000000000000" pitchFamily="2" charset="0"/>
                        </a:rPr>
                        <a:t>2</a:t>
                      </a:r>
                    </a:p>
                  </a:txBody>
                  <a:tcPr/>
                </a:tc>
                <a:tc>
                  <a:txBody>
                    <a:bodyPr/>
                    <a:lstStyle/>
                    <a:p>
                      <a:pPr algn="ctr"/>
                      <a:r>
                        <a:rPr lang="en-AU">
                          <a:latin typeface="VIC" panose="00000500000000000000" pitchFamily="2" charset="0"/>
                        </a:rPr>
                        <a:t>4</a:t>
                      </a:r>
                    </a:p>
                  </a:txBody>
                  <a:tcPr/>
                </a:tc>
                <a:extLst>
                  <a:ext uri="{0D108BD9-81ED-4DB2-BD59-A6C34878D82A}">
                    <a16:rowId xmlns:a16="http://schemas.microsoft.com/office/drawing/2014/main" val="3543113246"/>
                  </a:ext>
                </a:extLst>
              </a:tr>
              <a:tr h="370840">
                <a:tc>
                  <a:txBody>
                    <a:bodyPr/>
                    <a:lstStyle/>
                    <a:p>
                      <a:r>
                        <a:rPr lang="en-AU">
                          <a:latin typeface="VIC" panose="00000500000000000000" pitchFamily="2" charset="0"/>
                        </a:rPr>
                        <a:t>Lodged with Responsible Authority</a:t>
                      </a:r>
                    </a:p>
                  </a:txBody>
                  <a:tcPr/>
                </a:tc>
                <a:tc>
                  <a:txBody>
                    <a:bodyPr/>
                    <a:lstStyle/>
                    <a:p>
                      <a:pPr algn="ctr"/>
                      <a:r>
                        <a:rPr lang="en-AU">
                          <a:latin typeface="VIC" panose="00000500000000000000" pitchFamily="2" charset="0"/>
                        </a:rPr>
                        <a:t>1</a:t>
                      </a:r>
                    </a:p>
                  </a:txBody>
                  <a:tcPr/>
                </a:tc>
                <a:tc>
                  <a:txBody>
                    <a:bodyPr/>
                    <a:lstStyle/>
                    <a:p>
                      <a:pPr algn="ctr"/>
                      <a:r>
                        <a:rPr lang="en-AU">
                          <a:latin typeface="VIC" panose="00000500000000000000" pitchFamily="2" charset="0"/>
                        </a:rPr>
                        <a:t>2</a:t>
                      </a:r>
                    </a:p>
                  </a:txBody>
                  <a:tcPr/>
                </a:tc>
                <a:extLst>
                  <a:ext uri="{0D108BD9-81ED-4DB2-BD59-A6C34878D82A}">
                    <a16:rowId xmlns:a16="http://schemas.microsoft.com/office/drawing/2014/main" val="3160638677"/>
                  </a:ext>
                </a:extLst>
              </a:tr>
              <a:tr h="370840">
                <a:tc>
                  <a:txBody>
                    <a:bodyPr/>
                    <a:lstStyle/>
                    <a:p>
                      <a:r>
                        <a:rPr lang="en-AU">
                          <a:latin typeface="VIC" panose="00000500000000000000" pitchFamily="2" charset="0"/>
                        </a:rPr>
                        <a:t>Permit Decision - Grant</a:t>
                      </a:r>
                    </a:p>
                  </a:txBody>
                  <a:tcPr/>
                </a:tc>
                <a:tc>
                  <a:txBody>
                    <a:bodyPr/>
                    <a:lstStyle/>
                    <a:p>
                      <a:pPr algn="ctr"/>
                      <a:r>
                        <a:rPr lang="en-AU">
                          <a:latin typeface="VIC" panose="00000500000000000000" pitchFamily="2" charset="0"/>
                        </a:rPr>
                        <a:t>4</a:t>
                      </a:r>
                    </a:p>
                  </a:txBody>
                  <a:tcPr/>
                </a:tc>
                <a:tc>
                  <a:txBody>
                    <a:bodyPr/>
                    <a:lstStyle/>
                    <a:p>
                      <a:pPr algn="ctr"/>
                      <a:r>
                        <a:rPr lang="en-AU">
                          <a:latin typeface="VIC" panose="00000500000000000000" pitchFamily="2" charset="0"/>
                        </a:rPr>
                        <a:t>11</a:t>
                      </a:r>
                    </a:p>
                  </a:txBody>
                  <a:tcPr/>
                </a:tc>
                <a:extLst>
                  <a:ext uri="{0D108BD9-81ED-4DB2-BD59-A6C34878D82A}">
                    <a16:rowId xmlns:a16="http://schemas.microsoft.com/office/drawing/2014/main" val="364002418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latin typeface="VIC" panose="00000500000000000000" pitchFamily="2" charset="0"/>
                        </a:rPr>
                        <a:t>Referred</a:t>
                      </a:r>
                    </a:p>
                  </a:txBody>
                  <a:tcPr/>
                </a:tc>
                <a:tc>
                  <a:txBody>
                    <a:bodyPr/>
                    <a:lstStyle/>
                    <a:p>
                      <a:pPr algn="ctr"/>
                      <a:r>
                        <a:rPr lang="en-AU">
                          <a:latin typeface="VIC" panose="00000500000000000000" pitchFamily="2" charset="0"/>
                        </a:rPr>
                        <a:t>22</a:t>
                      </a:r>
                    </a:p>
                  </a:txBody>
                  <a:tcPr/>
                </a:tc>
                <a:tc>
                  <a:txBody>
                    <a:bodyPr/>
                    <a:lstStyle/>
                    <a:p>
                      <a:pPr algn="ctr"/>
                      <a:r>
                        <a:rPr lang="en-AU">
                          <a:latin typeface="VIC" panose="00000500000000000000" pitchFamily="2" charset="0"/>
                        </a:rPr>
                        <a:t>194</a:t>
                      </a:r>
                    </a:p>
                  </a:txBody>
                  <a:tcPr/>
                </a:tc>
                <a:extLst>
                  <a:ext uri="{0D108BD9-81ED-4DB2-BD59-A6C34878D82A}">
                    <a16:rowId xmlns:a16="http://schemas.microsoft.com/office/drawing/2014/main" val="117189395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latin typeface="VIC" panose="00000500000000000000" pitchFamily="2" charset="0"/>
                        </a:rPr>
                        <a:t>Certification Decision</a:t>
                      </a:r>
                    </a:p>
                  </a:txBody>
                  <a:tcPr/>
                </a:tc>
                <a:tc>
                  <a:txBody>
                    <a:bodyPr/>
                    <a:lstStyle/>
                    <a:p>
                      <a:pPr algn="ctr"/>
                      <a:r>
                        <a:rPr lang="en-AU">
                          <a:latin typeface="VIC" panose="00000500000000000000" pitchFamily="2" charset="0"/>
                        </a:rPr>
                        <a:t>26</a:t>
                      </a:r>
                    </a:p>
                  </a:txBody>
                  <a:tcPr/>
                </a:tc>
                <a:tc>
                  <a:txBody>
                    <a:bodyPr/>
                    <a:lstStyle/>
                    <a:p>
                      <a:pPr algn="ctr"/>
                      <a:r>
                        <a:rPr lang="en-AU">
                          <a:latin typeface="VIC" panose="00000500000000000000" pitchFamily="2" charset="0"/>
                        </a:rPr>
                        <a:t>100</a:t>
                      </a:r>
                    </a:p>
                  </a:txBody>
                  <a:tcPr/>
                </a:tc>
                <a:extLst>
                  <a:ext uri="{0D108BD9-81ED-4DB2-BD59-A6C34878D82A}">
                    <a16:rowId xmlns:a16="http://schemas.microsoft.com/office/drawing/2014/main" val="1737435904"/>
                  </a:ext>
                </a:extLst>
              </a:tr>
              <a:tr h="370840">
                <a:tc>
                  <a:txBody>
                    <a:bodyPr/>
                    <a:lstStyle/>
                    <a:p>
                      <a:r>
                        <a:rPr lang="en-AU">
                          <a:latin typeface="VIC" panose="00000500000000000000" pitchFamily="2" charset="0"/>
                        </a:rPr>
                        <a:t>SOC Decision Pending</a:t>
                      </a:r>
                    </a:p>
                  </a:txBody>
                  <a:tcPr/>
                </a:tc>
                <a:tc>
                  <a:txBody>
                    <a:bodyPr/>
                    <a:lstStyle/>
                    <a:p>
                      <a:pPr algn="ctr"/>
                      <a:r>
                        <a:rPr lang="en-AU">
                          <a:latin typeface="VIC" panose="00000500000000000000" pitchFamily="2" charset="0"/>
                        </a:rPr>
                        <a:t>6</a:t>
                      </a:r>
                    </a:p>
                  </a:txBody>
                  <a:tcPr/>
                </a:tc>
                <a:tc>
                  <a:txBody>
                    <a:bodyPr/>
                    <a:lstStyle/>
                    <a:p>
                      <a:pPr algn="ctr"/>
                      <a:r>
                        <a:rPr lang="en-AU">
                          <a:latin typeface="VIC" panose="00000500000000000000" pitchFamily="2" charset="0"/>
                        </a:rPr>
                        <a:t>12</a:t>
                      </a:r>
                    </a:p>
                  </a:txBody>
                  <a:tcPr/>
                </a:tc>
                <a:extLst>
                  <a:ext uri="{0D108BD9-81ED-4DB2-BD59-A6C34878D82A}">
                    <a16:rowId xmlns:a16="http://schemas.microsoft.com/office/drawing/2014/main" val="2955754090"/>
                  </a:ext>
                </a:extLst>
              </a:tr>
              <a:tr h="370840">
                <a:tc>
                  <a:txBody>
                    <a:bodyPr/>
                    <a:lstStyle/>
                    <a:p>
                      <a:r>
                        <a:rPr lang="en-AU">
                          <a:latin typeface="VIC" panose="00000500000000000000" pitchFamily="2" charset="0"/>
                        </a:rPr>
                        <a:t>Release for lodgment</a:t>
                      </a:r>
                    </a:p>
                  </a:txBody>
                  <a:tcPr/>
                </a:tc>
                <a:tc>
                  <a:txBody>
                    <a:bodyPr/>
                    <a:lstStyle/>
                    <a:p>
                      <a:pPr algn="ctr"/>
                      <a:r>
                        <a:rPr lang="en-AU">
                          <a:latin typeface="VIC" panose="00000500000000000000" pitchFamily="2" charset="0"/>
                        </a:rPr>
                        <a:t>1</a:t>
                      </a:r>
                    </a:p>
                  </a:txBody>
                  <a:tcPr/>
                </a:tc>
                <a:tc>
                  <a:txBody>
                    <a:bodyPr/>
                    <a:lstStyle/>
                    <a:p>
                      <a:pPr algn="ctr"/>
                      <a:r>
                        <a:rPr lang="en-AU">
                          <a:latin typeface="VIC" panose="00000500000000000000" pitchFamily="2" charset="0"/>
                        </a:rPr>
                        <a:t>2</a:t>
                      </a:r>
                    </a:p>
                  </a:txBody>
                  <a:tcPr/>
                </a:tc>
                <a:extLst>
                  <a:ext uri="{0D108BD9-81ED-4DB2-BD59-A6C34878D82A}">
                    <a16:rowId xmlns:a16="http://schemas.microsoft.com/office/drawing/2014/main" val="1456142555"/>
                  </a:ext>
                </a:extLst>
              </a:tr>
              <a:tr h="370840">
                <a:tc>
                  <a:txBody>
                    <a:bodyPr/>
                    <a:lstStyle/>
                    <a:p>
                      <a:r>
                        <a:rPr lang="en-AU">
                          <a:latin typeface="VIC" panose="00000500000000000000" pitchFamily="2" charset="0"/>
                        </a:rPr>
                        <a:t>Withdrawn</a:t>
                      </a:r>
                    </a:p>
                  </a:txBody>
                  <a:tcPr/>
                </a:tc>
                <a:tc>
                  <a:txBody>
                    <a:bodyPr/>
                    <a:lstStyle/>
                    <a:p>
                      <a:pPr algn="ctr"/>
                      <a:r>
                        <a:rPr lang="en-AU">
                          <a:latin typeface="VIC" panose="00000500000000000000" pitchFamily="2" charset="0"/>
                        </a:rPr>
                        <a:t>1</a:t>
                      </a:r>
                    </a:p>
                  </a:txBody>
                  <a:tcPr/>
                </a:tc>
                <a:tc>
                  <a:txBody>
                    <a:bodyPr/>
                    <a:lstStyle/>
                    <a:p>
                      <a:pPr algn="ctr"/>
                      <a:r>
                        <a:rPr lang="en-AU">
                          <a:latin typeface="VIC" panose="00000500000000000000" pitchFamily="2" charset="0"/>
                        </a:rPr>
                        <a:t>2</a:t>
                      </a:r>
                    </a:p>
                  </a:txBody>
                  <a:tcPr/>
                </a:tc>
                <a:extLst>
                  <a:ext uri="{0D108BD9-81ED-4DB2-BD59-A6C34878D82A}">
                    <a16:rowId xmlns:a16="http://schemas.microsoft.com/office/drawing/2014/main" val="148815133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latin typeface="VIC" panose="00000500000000000000" pitchFamily="2" charset="0"/>
                        </a:rPr>
                        <a:t>Registered</a:t>
                      </a:r>
                    </a:p>
                  </a:txBody>
                  <a:tcPr/>
                </a:tc>
                <a:tc>
                  <a:txBody>
                    <a:bodyPr/>
                    <a:lstStyle/>
                    <a:p>
                      <a:pPr algn="ctr"/>
                      <a:r>
                        <a:rPr lang="en-AU">
                          <a:latin typeface="VIC" panose="00000500000000000000" pitchFamily="2" charset="0"/>
                        </a:rPr>
                        <a:t>9</a:t>
                      </a:r>
                    </a:p>
                  </a:txBody>
                  <a:tcPr/>
                </a:tc>
                <a:tc>
                  <a:txBody>
                    <a:bodyPr/>
                    <a:lstStyle/>
                    <a:p>
                      <a:pPr algn="ctr"/>
                      <a:r>
                        <a:rPr lang="en-AU">
                          <a:latin typeface="VIC" panose="00000500000000000000" pitchFamily="2" charset="0"/>
                        </a:rPr>
                        <a:t>27</a:t>
                      </a:r>
                    </a:p>
                  </a:txBody>
                  <a:tcPr/>
                </a:tc>
                <a:extLst>
                  <a:ext uri="{0D108BD9-81ED-4DB2-BD59-A6C34878D82A}">
                    <a16:rowId xmlns:a16="http://schemas.microsoft.com/office/drawing/2014/main" val="248843698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AU">
                        <a:latin typeface="VIC" panose="00000500000000000000" pitchFamily="2" charset="0"/>
                      </a:endParaRPr>
                    </a:p>
                  </a:txBody>
                  <a:tcPr/>
                </a:tc>
                <a:tc>
                  <a:txBody>
                    <a:bodyPr/>
                    <a:lstStyle/>
                    <a:p>
                      <a:pPr algn="ctr"/>
                      <a:endParaRPr lang="en-AU">
                        <a:latin typeface="VIC" panose="00000500000000000000" pitchFamily="2" charset="0"/>
                      </a:endParaRPr>
                    </a:p>
                  </a:txBody>
                  <a:tcPr/>
                </a:tc>
                <a:tc>
                  <a:txBody>
                    <a:bodyPr/>
                    <a:lstStyle/>
                    <a:p>
                      <a:pPr algn="ctr"/>
                      <a:endParaRPr lang="en-AU">
                        <a:latin typeface="VIC" panose="00000500000000000000" pitchFamily="2" charset="0"/>
                      </a:endParaRPr>
                    </a:p>
                  </a:txBody>
                  <a:tcPr/>
                </a:tc>
                <a:extLst>
                  <a:ext uri="{0D108BD9-81ED-4DB2-BD59-A6C34878D82A}">
                    <a16:rowId xmlns:a16="http://schemas.microsoft.com/office/drawing/2014/main" val="3201913738"/>
                  </a:ext>
                </a:extLst>
              </a:tr>
            </a:tbl>
          </a:graphicData>
        </a:graphic>
      </p:graphicFrame>
    </p:spTree>
    <p:extLst>
      <p:ext uri="{BB962C8B-B14F-4D97-AF65-F5344CB8AC3E}">
        <p14:creationId xmlns:p14="http://schemas.microsoft.com/office/powerpoint/2010/main" val="230856031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295B43E-2B90-4611-BF90-C89CAD3DA7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57" t="11681" r="7635" b="14400"/>
          <a:stretch/>
        </p:blipFill>
        <p:spPr bwMode="auto">
          <a:xfrm>
            <a:off x="2022437" y="2753958"/>
            <a:ext cx="2526499" cy="147853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2B97427-0496-4779-9ACF-E0A26627D752}"/>
              </a:ext>
            </a:extLst>
          </p:cNvPr>
          <p:cNvSpPr>
            <a:spLocks noGrp="1"/>
          </p:cNvSpPr>
          <p:nvPr>
            <p:ph type="title"/>
          </p:nvPr>
        </p:nvSpPr>
        <p:spPr/>
        <p:txBody>
          <a:bodyPr/>
          <a:lstStyle/>
          <a:p>
            <a:r>
              <a:rPr lang="en-AU"/>
              <a:t>User experience from pilot participants </a:t>
            </a:r>
          </a:p>
        </p:txBody>
      </p:sp>
      <p:sp>
        <p:nvSpPr>
          <p:cNvPr id="19" name="Content Placeholder 1">
            <a:extLst>
              <a:ext uri="{FF2B5EF4-FFF2-40B4-BE49-F238E27FC236}">
                <a16:creationId xmlns:a16="http://schemas.microsoft.com/office/drawing/2014/main" id="{96C35E13-4B51-4F1C-B70C-CBA0266DA79D}"/>
              </a:ext>
            </a:extLst>
          </p:cNvPr>
          <p:cNvSpPr>
            <a:spLocks noGrp="1"/>
          </p:cNvSpPr>
          <p:nvPr>
            <p:ph sz="quarter" idx="11"/>
          </p:nvPr>
        </p:nvSpPr>
        <p:spPr>
          <a:xfrm>
            <a:off x="6336098" y="1362910"/>
            <a:ext cx="5510881" cy="4260631"/>
          </a:xfrm>
        </p:spPr>
        <p:txBody>
          <a:bodyPr/>
          <a:lstStyle/>
          <a:p>
            <a:pPr marL="0" indent="0">
              <a:buNone/>
            </a:pPr>
            <a:r>
              <a:rPr lang="en-AU" sz="2400" b="0">
                <a:latin typeface="VIC" panose="00000500000000000000" pitchFamily="2" charset="0"/>
              </a:rPr>
              <a:t>User experiences is obtained from:</a:t>
            </a:r>
          </a:p>
          <a:p>
            <a:pPr marL="342900" indent="-342900">
              <a:buFont typeface="Arial" panose="020B0604020202020204" pitchFamily="34" charset="0"/>
              <a:buChar char="•"/>
            </a:pPr>
            <a:r>
              <a:rPr lang="en-AU" sz="2400" b="0">
                <a:latin typeface="VIC" panose="00000500000000000000" pitchFamily="2" charset="0"/>
              </a:rPr>
              <a:t>Support enquiries</a:t>
            </a:r>
          </a:p>
          <a:p>
            <a:pPr marL="342900" indent="-342900">
              <a:buFont typeface="Arial" panose="020B0604020202020204" pitchFamily="34" charset="0"/>
              <a:buChar char="•"/>
            </a:pPr>
            <a:r>
              <a:rPr lang="en-AU" sz="2400" b="0">
                <a:latin typeface="VIC" panose="00000500000000000000" pitchFamily="2" charset="0"/>
              </a:rPr>
              <a:t>Frequently asked questions </a:t>
            </a:r>
          </a:p>
          <a:p>
            <a:pPr marL="342900" indent="-342900">
              <a:buFont typeface="Arial" panose="020B0604020202020204" pitchFamily="34" charset="0"/>
              <a:buChar char="•"/>
            </a:pPr>
            <a:r>
              <a:rPr lang="en-AU" sz="2400" b="0">
                <a:latin typeface="VIC" panose="00000500000000000000" pitchFamily="2" charset="0"/>
              </a:rPr>
              <a:t>Complex ePlan submissions</a:t>
            </a:r>
          </a:p>
          <a:p>
            <a:pPr marL="342900" indent="-342900">
              <a:buFont typeface="Arial" panose="020B0604020202020204" pitchFamily="34" charset="0"/>
              <a:buChar char="•"/>
            </a:pPr>
            <a:r>
              <a:rPr lang="en-AU" sz="2400" b="0">
                <a:latin typeface="VIC" panose="00000500000000000000" pitchFamily="2" charset="0"/>
              </a:rPr>
              <a:t>Meetings and discussion with pilot firms</a:t>
            </a:r>
          </a:p>
          <a:p>
            <a:endParaRPr lang="en-AU" sz="2400" b="0">
              <a:latin typeface="VIC" panose="00000500000000000000" pitchFamily="2" charset="0"/>
            </a:endParaRPr>
          </a:p>
          <a:p>
            <a:pPr marL="0" indent="0">
              <a:buNone/>
            </a:pPr>
            <a:r>
              <a:rPr lang="en-AU" sz="2400" b="0">
                <a:latin typeface="VIC" panose="00000500000000000000" pitchFamily="2" charset="0"/>
              </a:rPr>
              <a:t>These interactions are a valuable source of information!</a:t>
            </a:r>
          </a:p>
        </p:txBody>
      </p:sp>
      <p:grpSp>
        <p:nvGrpSpPr>
          <p:cNvPr id="18" name="Group 17">
            <a:extLst>
              <a:ext uri="{FF2B5EF4-FFF2-40B4-BE49-F238E27FC236}">
                <a16:creationId xmlns:a16="http://schemas.microsoft.com/office/drawing/2014/main" id="{7D0ADD3D-3473-4F92-9BC5-FD5031D797AB}"/>
              </a:ext>
            </a:extLst>
          </p:cNvPr>
          <p:cNvGrpSpPr/>
          <p:nvPr/>
        </p:nvGrpSpPr>
        <p:grpSpPr>
          <a:xfrm>
            <a:off x="39478" y="1025843"/>
            <a:ext cx="6239551" cy="5246103"/>
            <a:chOff x="2782678" y="1145113"/>
            <a:chExt cx="6239551" cy="5246103"/>
          </a:xfrm>
        </p:grpSpPr>
        <p:sp>
          <p:nvSpPr>
            <p:cNvPr id="10" name="Freeform: Shape 9">
              <a:extLst>
                <a:ext uri="{FF2B5EF4-FFF2-40B4-BE49-F238E27FC236}">
                  <a16:creationId xmlns:a16="http://schemas.microsoft.com/office/drawing/2014/main" id="{F879E375-3DE4-488D-BE22-CF7B1502556F}"/>
                </a:ext>
              </a:extLst>
            </p:cNvPr>
            <p:cNvSpPr/>
            <p:nvPr/>
          </p:nvSpPr>
          <p:spPr>
            <a:xfrm>
              <a:off x="6978323" y="1814641"/>
              <a:ext cx="2043906" cy="2043906"/>
            </a:xfrm>
            <a:custGeom>
              <a:avLst/>
              <a:gdLst>
                <a:gd name="connsiteX0" fmla="*/ 0 w 2043906"/>
                <a:gd name="connsiteY0" fmla="*/ 0 h 2043906"/>
                <a:gd name="connsiteX1" fmla="*/ 2043906 w 2043906"/>
                <a:gd name="connsiteY1" fmla="*/ 0 h 2043906"/>
                <a:gd name="connsiteX2" fmla="*/ 2043906 w 2043906"/>
                <a:gd name="connsiteY2" fmla="*/ 2043906 h 2043906"/>
                <a:gd name="connsiteX3" fmla="*/ 0 w 2043906"/>
                <a:gd name="connsiteY3" fmla="*/ 2043906 h 2043906"/>
                <a:gd name="connsiteX4" fmla="*/ 0 w 2043906"/>
                <a:gd name="connsiteY4" fmla="*/ 0 h 2043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906" h="2043906">
                  <a:moveTo>
                    <a:pt x="0" y="0"/>
                  </a:moveTo>
                  <a:lnTo>
                    <a:pt x="2043906" y="0"/>
                  </a:lnTo>
                  <a:lnTo>
                    <a:pt x="2043906" y="2043906"/>
                  </a:lnTo>
                  <a:lnTo>
                    <a:pt x="0" y="204390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AU" sz="2800" b="1" kern="1200">
                  <a:solidFill>
                    <a:srgbClr val="0F0248"/>
                  </a:solidFill>
                  <a:latin typeface="+mj-lt"/>
                </a:rPr>
                <a:t>Real world use</a:t>
              </a:r>
            </a:p>
          </p:txBody>
        </p:sp>
        <p:sp>
          <p:nvSpPr>
            <p:cNvPr id="11" name="Arrow: Circular 10">
              <a:extLst>
                <a:ext uri="{FF2B5EF4-FFF2-40B4-BE49-F238E27FC236}">
                  <a16:creationId xmlns:a16="http://schemas.microsoft.com/office/drawing/2014/main" id="{CFF37FAF-2099-4732-96D1-5DC179EFFDA9}"/>
                </a:ext>
              </a:extLst>
            </p:cNvPr>
            <p:cNvSpPr/>
            <p:nvPr/>
          </p:nvSpPr>
          <p:spPr>
            <a:xfrm rot="20919384">
              <a:off x="3606145" y="1285674"/>
              <a:ext cx="4829834" cy="4829834"/>
            </a:xfrm>
            <a:prstGeom prst="circularArrow">
              <a:avLst>
                <a:gd name="adj1" fmla="val 8252"/>
                <a:gd name="adj2" fmla="val 773721"/>
                <a:gd name="adj3" fmla="val 2962443"/>
                <a:gd name="adj4" fmla="val 169705"/>
                <a:gd name="adj5" fmla="val 9627"/>
              </a:avLst>
            </a:prstGeom>
            <a:solidFill>
              <a:schemeClr val="accent5"/>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2" name="Freeform: Shape 11">
              <a:extLst>
                <a:ext uri="{FF2B5EF4-FFF2-40B4-BE49-F238E27FC236}">
                  <a16:creationId xmlns:a16="http://schemas.microsoft.com/office/drawing/2014/main" id="{C8F913C6-5282-451E-853A-F9D3EB2B8BF6}"/>
                </a:ext>
              </a:extLst>
            </p:cNvPr>
            <p:cNvSpPr/>
            <p:nvPr/>
          </p:nvSpPr>
          <p:spPr>
            <a:xfrm>
              <a:off x="4969679" y="4920145"/>
              <a:ext cx="2307414" cy="1471071"/>
            </a:xfrm>
            <a:custGeom>
              <a:avLst/>
              <a:gdLst>
                <a:gd name="connsiteX0" fmla="*/ 0 w 2043906"/>
                <a:gd name="connsiteY0" fmla="*/ 0 h 2043906"/>
                <a:gd name="connsiteX1" fmla="*/ 2043906 w 2043906"/>
                <a:gd name="connsiteY1" fmla="*/ 0 h 2043906"/>
                <a:gd name="connsiteX2" fmla="*/ 2043906 w 2043906"/>
                <a:gd name="connsiteY2" fmla="*/ 2043906 h 2043906"/>
                <a:gd name="connsiteX3" fmla="*/ 0 w 2043906"/>
                <a:gd name="connsiteY3" fmla="*/ 2043906 h 2043906"/>
                <a:gd name="connsiteX4" fmla="*/ 0 w 2043906"/>
                <a:gd name="connsiteY4" fmla="*/ 0 h 2043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906" h="2043906">
                  <a:moveTo>
                    <a:pt x="0" y="0"/>
                  </a:moveTo>
                  <a:lnTo>
                    <a:pt x="2043906" y="0"/>
                  </a:lnTo>
                  <a:lnTo>
                    <a:pt x="2043906" y="2043906"/>
                  </a:lnTo>
                  <a:lnTo>
                    <a:pt x="0" y="204390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AU" sz="2800" b="1" kern="1200">
                  <a:solidFill>
                    <a:srgbClr val="0F0248"/>
                  </a:solidFill>
                  <a:latin typeface="+mj-lt"/>
                </a:rPr>
                <a:t>Feedback from user experience </a:t>
              </a:r>
            </a:p>
          </p:txBody>
        </p:sp>
        <p:sp>
          <p:nvSpPr>
            <p:cNvPr id="13" name="Arrow: Circular 12">
              <a:extLst>
                <a:ext uri="{FF2B5EF4-FFF2-40B4-BE49-F238E27FC236}">
                  <a16:creationId xmlns:a16="http://schemas.microsoft.com/office/drawing/2014/main" id="{095B56DA-219B-4005-B74C-81CB3463600F}"/>
                </a:ext>
              </a:extLst>
            </p:cNvPr>
            <p:cNvSpPr/>
            <p:nvPr/>
          </p:nvSpPr>
          <p:spPr>
            <a:xfrm>
              <a:off x="3442537" y="1145114"/>
              <a:ext cx="4829834" cy="4829834"/>
            </a:xfrm>
            <a:prstGeom prst="circularArrow">
              <a:avLst>
                <a:gd name="adj1" fmla="val 8252"/>
                <a:gd name="adj2" fmla="val 576426"/>
                <a:gd name="adj3" fmla="val 10170905"/>
                <a:gd name="adj4" fmla="val 7261132"/>
                <a:gd name="adj5" fmla="val 9627"/>
              </a:avLst>
            </a:prstGeom>
            <a:solidFill>
              <a:schemeClr val="accent5"/>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5" name="Arrow: Circular 14">
              <a:extLst>
                <a:ext uri="{FF2B5EF4-FFF2-40B4-BE49-F238E27FC236}">
                  <a16:creationId xmlns:a16="http://schemas.microsoft.com/office/drawing/2014/main" id="{B47667CD-4E41-49CB-970F-8CCC10A45F6D}"/>
                </a:ext>
              </a:extLst>
            </p:cNvPr>
            <p:cNvSpPr/>
            <p:nvPr/>
          </p:nvSpPr>
          <p:spPr>
            <a:xfrm rot="952311">
              <a:off x="3681083" y="1145113"/>
              <a:ext cx="4829834" cy="4829834"/>
            </a:xfrm>
            <a:prstGeom prst="circularArrow">
              <a:avLst>
                <a:gd name="adj1" fmla="val 8252"/>
                <a:gd name="adj2" fmla="val 987715"/>
                <a:gd name="adj3" fmla="val 16855402"/>
                <a:gd name="adj4" fmla="val 13158489"/>
                <a:gd name="adj5" fmla="val 9627"/>
              </a:avLst>
            </a:prstGeom>
            <a:solidFill>
              <a:schemeClr val="accent5"/>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4" name="Freeform: Shape 13">
              <a:extLst>
                <a:ext uri="{FF2B5EF4-FFF2-40B4-BE49-F238E27FC236}">
                  <a16:creationId xmlns:a16="http://schemas.microsoft.com/office/drawing/2014/main" id="{4F604DF8-1970-45A5-8D31-E21899D9BE96}"/>
                </a:ext>
              </a:extLst>
            </p:cNvPr>
            <p:cNvSpPr/>
            <p:nvPr/>
          </p:nvSpPr>
          <p:spPr>
            <a:xfrm>
              <a:off x="2782678" y="1692969"/>
              <a:ext cx="2771217" cy="2043906"/>
            </a:xfrm>
            <a:custGeom>
              <a:avLst/>
              <a:gdLst>
                <a:gd name="connsiteX0" fmla="*/ 0 w 2043906"/>
                <a:gd name="connsiteY0" fmla="*/ 0 h 2043906"/>
                <a:gd name="connsiteX1" fmla="*/ 2043906 w 2043906"/>
                <a:gd name="connsiteY1" fmla="*/ 0 h 2043906"/>
                <a:gd name="connsiteX2" fmla="*/ 2043906 w 2043906"/>
                <a:gd name="connsiteY2" fmla="*/ 2043906 h 2043906"/>
                <a:gd name="connsiteX3" fmla="*/ 0 w 2043906"/>
                <a:gd name="connsiteY3" fmla="*/ 2043906 h 2043906"/>
                <a:gd name="connsiteX4" fmla="*/ 0 w 2043906"/>
                <a:gd name="connsiteY4" fmla="*/ 0 h 2043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3906" h="2043906">
                  <a:moveTo>
                    <a:pt x="0" y="0"/>
                  </a:moveTo>
                  <a:lnTo>
                    <a:pt x="2043906" y="0"/>
                  </a:lnTo>
                  <a:lnTo>
                    <a:pt x="2043906" y="2043906"/>
                  </a:lnTo>
                  <a:lnTo>
                    <a:pt x="0" y="204390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AU" sz="2800" b="1" kern="1200">
                  <a:solidFill>
                    <a:srgbClr val="0F0248"/>
                  </a:solidFill>
                  <a:latin typeface="+mj-lt"/>
                </a:rPr>
                <a:t>System enhancements and new features </a:t>
              </a:r>
            </a:p>
          </p:txBody>
        </p:sp>
      </p:grpSp>
    </p:spTree>
    <p:extLst>
      <p:ext uri="{BB962C8B-B14F-4D97-AF65-F5344CB8AC3E}">
        <p14:creationId xmlns:p14="http://schemas.microsoft.com/office/powerpoint/2010/main" val="32242081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27C077-4953-45F3-AE1E-36EA03C9C6C2}"/>
              </a:ext>
            </a:extLst>
          </p:cNvPr>
          <p:cNvSpPr>
            <a:spLocks noGrp="1"/>
          </p:cNvSpPr>
          <p:nvPr>
            <p:ph type="title"/>
          </p:nvPr>
        </p:nvSpPr>
        <p:spPr/>
        <p:txBody>
          <a:bodyPr/>
          <a:lstStyle/>
          <a:p>
            <a:r>
              <a:rPr lang="en-AU"/>
              <a:t>User experience from pilot participants </a:t>
            </a:r>
          </a:p>
        </p:txBody>
      </p:sp>
      <p:sp>
        <p:nvSpPr>
          <p:cNvPr id="2" name="Content Placeholder 1">
            <a:extLst>
              <a:ext uri="{FF2B5EF4-FFF2-40B4-BE49-F238E27FC236}">
                <a16:creationId xmlns:a16="http://schemas.microsoft.com/office/drawing/2014/main" id="{3D0855F9-518A-4E9F-A4FE-D7F8E3D3D313}"/>
              </a:ext>
            </a:extLst>
          </p:cNvPr>
          <p:cNvSpPr>
            <a:spLocks noGrp="1"/>
          </p:cNvSpPr>
          <p:nvPr>
            <p:ph sz="quarter" idx="11"/>
          </p:nvPr>
        </p:nvSpPr>
        <p:spPr>
          <a:xfrm>
            <a:off x="676273" y="1745374"/>
            <a:ext cx="7884904" cy="3367252"/>
          </a:xfrm>
        </p:spPr>
        <p:txBody>
          <a:bodyPr>
            <a:noAutofit/>
          </a:bodyPr>
          <a:lstStyle/>
          <a:p>
            <a:pPr marL="0" indent="0">
              <a:buNone/>
            </a:pPr>
            <a:r>
              <a:rPr lang="en-AU" sz="2400" b="0">
                <a:latin typeface="VIC" panose="00000500000000000000" pitchFamily="2" charset="0"/>
              </a:rPr>
              <a:t>Information from the pilot experience allows us to: </a:t>
            </a:r>
            <a:br>
              <a:rPr lang="en-AU" sz="2400" b="0">
                <a:latin typeface="VIC" panose="00000500000000000000" pitchFamily="2" charset="0"/>
              </a:rPr>
            </a:br>
            <a:endParaRPr lang="en-AU" sz="2400" b="0">
              <a:latin typeface="VIC" panose="00000500000000000000" pitchFamily="2" charset="0"/>
            </a:endParaRPr>
          </a:p>
          <a:p>
            <a:pPr marL="342900" indent="-342900">
              <a:buFont typeface="Arial" panose="020B0604020202020204" pitchFamily="34" charset="0"/>
              <a:buChar char="•"/>
            </a:pPr>
            <a:r>
              <a:rPr lang="en-AU" sz="2400" b="0">
                <a:latin typeface="VIC" panose="00000500000000000000" pitchFamily="2" charset="0"/>
              </a:rPr>
              <a:t>Tailor our training material, advice and messaging</a:t>
            </a:r>
            <a:br>
              <a:rPr lang="en-AU" sz="2400" b="0">
                <a:latin typeface="VIC" panose="00000500000000000000" pitchFamily="2" charset="0"/>
              </a:rPr>
            </a:br>
            <a:endParaRPr lang="en-AU" sz="2400" b="0">
              <a:latin typeface="VIC" panose="00000500000000000000" pitchFamily="2" charset="0"/>
            </a:endParaRPr>
          </a:p>
          <a:p>
            <a:pPr marL="342900" indent="-342900">
              <a:buFont typeface="Arial" panose="020B0604020202020204" pitchFamily="34" charset="0"/>
              <a:buChar char="•"/>
            </a:pPr>
            <a:r>
              <a:rPr lang="en-AU" sz="2400" b="0">
                <a:latin typeface="VIC" panose="00000500000000000000" pitchFamily="2" charset="0"/>
              </a:rPr>
              <a:t>Consider enhancements to the ePlan Portal and its services</a:t>
            </a:r>
            <a:br>
              <a:rPr lang="en-AU" sz="2400" b="0">
                <a:latin typeface="VIC" panose="00000500000000000000" pitchFamily="2" charset="0"/>
              </a:rPr>
            </a:br>
            <a:endParaRPr lang="en-AU" sz="2400" b="0">
              <a:latin typeface="VIC" panose="00000500000000000000" pitchFamily="2" charset="0"/>
            </a:endParaRPr>
          </a:p>
          <a:p>
            <a:pPr marL="342900" indent="-342900">
              <a:buFont typeface="Arial" panose="020B0604020202020204" pitchFamily="34" charset="0"/>
              <a:buChar char="•"/>
            </a:pPr>
            <a:r>
              <a:rPr lang="en-AU" sz="2400" b="0">
                <a:latin typeface="VIC" panose="00000500000000000000" pitchFamily="2" charset="0"/>
              </a:rPr>
              <a:t>Strengthen our relationships with industry and understand their business needs </a:t>
            </a:r>
          </a:p>
        </p:txBody>
      </p:sp>
      <p:pic>
        <p:nvPicPr>
          <p:cNvPr id="6" name="Picture 5">
            <a:extLst>
              <a:ext uri="{FF2B5EF4-FFF2-40B4-BE49-F238E27FC236}">
                <a16:creationId xmlns:a16="http://schemas.microsoft.com/office/drawing/2014/main" id="{9BB08727-A740-45D4-9087-18001D35361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561177" y="1629665"/>
            <a:ext cx="3630823" cy="3943350"/>
          </a:xfrm>
          <a:prstGeom prst="rect">
            <a:avLst/>
          </a:prstGeom>
        </p:spPr>
      </p:pic>
    </p:spTree>
    <p:extLst>
      <p:ext uri="{BB962C8B-B14F-4D97-AF65-F5344CB8AC3E}">
        <p14:creationId xmlns:p14="http://schemas.microsoft.com/office/powerpoint/2010/main" val="95826890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028EF1-2984-4DF3-B3E7-37E85C2929CB}"/>
              </a:ext>
            </a:extLst>
          </p:cNvPr>
          <p:cNvSpPr>
            <a:spLocks noGrp="1"/>
          </p:cNvSpPr>
          <p:nvPr>
            <p:ph type="title"/>
          </p:nvPr>
        </p:nvSpPr>
        <p:spPr/>
        <p:txBody>
          <a:bodyPr/>
          <a:lstStyle/>
          <a:p>
            <a:r>
              <a:rPr lang="en-AU"/>
              <a:t>Addressing feedback raised by Pilot Participants</a:t>
            </a:r>
          </a:p>
        </p:txBody>
      </p:sp>
      <p:graphicFrame>
        <p:nvGraphicFramePr>
          <p:cNvPr id="4" name="Table 4">
            <a:extLst>
              <a:ext uri="{FF2B5EF4-FFF2-40B4-BE49-F238E27FC236}">
                <a16:creationId xmlns:a16="http://schemas.microsoft.com/office/drawing/2014/main" id="{46F6EACD-9603-43C2-B126-76E7C7039C4C}"/>
              </a:ext>
            </a:extLst>
          </p:cNvPr>
          <p:cNvGraphicFramePr>
            <a:graphicFrameLocks noGrp="1"/>
          </p:cNvGraphicFramePr>
          <p:nvPr>
            <p:extLst>
              <p:ext uri="{D42A27DB-BD31-4B8C-83A1-F6EECF244321}">
                <p14:modId xmlns:p14="http://schemas.microsoft.com/office/powerpoint/2010/main" val="2969901517"/>
              </p:ext>
            </p:extLst>
          </p:nvPr>
        </p:nvGraphicFramePr>
        <p:xfrm>
          <a:off x="1276350" y="1547241"/>
          <a:ext cx="9639299" cy="4220001"/>
        </p:xfrm>
        <a:graphic>
          <a:graphicData uri="http://schemas.openxmlformats.org/drawingml/2006/table">
            <a:tbl>
              <a:tblPr firstRow="1" bandRow="1">
                <a:tableStyleId>{5C22544A-7EE6-4342-B048-85BDC9FD1C3A}</a:tableStyleId>
              </a:tblPr>
              <a:tblGrid>
                <a:gridCol w="4946504">
                  <a:extLst>
                    <a:ext uri="{9D8B030D-6E8A-4147-A177-3AD203B41FA5}">
                      <a16:colId xmlns:a16="http://schemas.microsoft.com/office/drawing/2014/main" val="1533899613"/>
                    </a:ext>
                  </a:extLst>
                </a:gridCol>
                <a:gridCol w="2311774">
                  <a:extLst>
                    <a:ext uri="{9D8B030D-6E8A-4147-A177-3AD203B41FA5}">
                      <a16:colId xmlns:a16="http://schemas.microsoft.com/office/drawing/2014/main" val="1121640785"/>
                    </a:ext>
                  </a:extLst>
                </a:gridCol>
                <a:gridCol w="2381021">
                  <a:extLst>
                    <a:ext uri="{9D8B030D-6E8A-4147-A177-3AD203B41FA5}">
                      <a16:colId xmlns:a16="http://schemas.microsoft.com/office/drawing/2014/main" val="4168941251"/>
                    </a:ext>
                  </a:extLst>
                </a:gridCol>
              </a:tblGrid>
              <a:tr h="419681">
                <a:tc>
                  <a:txBody>
                    <a:bodyPr/>
                    <a:lstStyle/>
                    <a:p>
                      <a:endParaRPr lang="en-AU">
                        <a:latin typeface="VIC" panose="00000500000000000000" pitchFamily="2" charset="0"/>
                      </a:endParaRPr>
                    </a:p>
                  </a:txBody>
                  <a:tcPr/>
                </a:tc>
                <a:tc>
                  <a:txBody>
                    <a:bodyPr/>
                    <a:lstStyle/>
                    <a:p>
                      <a:pPr algn="ctr"/>
                      <a:r>
                        <a:rPr lang="en-AU">
                          <a:latin typeface="VIC" panose="00000500000000000000" pitchFamily="2" charset="0"/>
                        </a:rPr>
                        <a:t>Enhancements</a:t>
                      </a:r>
                    </a:p>
                  </a:txBody>
                  <a:tcPr/>
                </a:tc>
                <a:tc>
                  <a:txBody>
                    <a:bodyPr/>
                    <a:lstStyle/>
                    <a:p>
                      <a:pPr algn="ctr"/>
                      <a:r>
                        <a:rPr lang="en-AU">
                          <a:latin typeface="VIC" panose="00000500000000000000" pitchFamily="2" charset="0"/>
                        </a:rPr>
                        <a:t>Fixed defects</a:t>
                      </a:r>
                    </a:p>
                  </a:txBody>
                  <a:tcPr/>
                </a:tc>
                <a:extLst>
                  <a:ext uri="{0D108BD9-81ED-4DB2-BD59-A6C34878D82A}">
                    <a16:rowId xmlns:a16="http://schemas.microsoft.com/office/drawing/2014/main" val="2805010565"/>
                  </a:ext>
                </a:extLst>
              </a:tr>
              <a:tr h="425510">
                <a:tc>
                  <a:txBody>
                    <a:bodyPr/>
                    <a:lstStyle/>
                    <a:p>
                      <a:r>
                        <a:rPr lang="en-AU" sz="2000">
                          <a:latin typeface="VIC" panose="00000500000000000000" pitchFamily="2" charset="0"/>
                        </a:rPr>
                        <a:t>1. SCFF Validation Service</a:t>
                      </a:r>
                    </a:p>
                  </a:txBody>
                  <a:tcPr/>
                </a:tc>
                <a:tc>
                  <a:txBody>
                    <a:bodyPr/>
                    <a:lstStyle/>
                    <a:p>
                      <a:pPr algn="ctr"/>
                      <a:r>
                        <a:rPr lang="en-AU" sz="2000">
                          <a:latin typeface="VIC" panose="00000500000000000000" pitchFamily="2" charset="0"/>
                        </a:rPr>
                        <a:t>6</a:t>
                      </a:r>
                    </a:p>
                  </a:txBody>
                  <a:tcPr/>
                </a:tc>
                <a:tc>
                  <a:txBody>
                    <a:bodyPr/>
                    <a:lstStyle/>
                    <a:p>
                      <a:pPr algn="ctr"/>
                      <a:r>
                        <a:rPr lang="en-AU" sz="2000">
                          <a:latin typeface="VIC" panose="00000500000000000000" pitchFamily="2" charset="0"/>
                        </a:rPr>
                        <a:t>0</a:t>
                      </a:r>
                    </a:p>
                  </a:txBody>
                  <a:tcPr/>
                </a:tc>
                <a:extLst>
                  <a:ext uri="{0D108BD9-81ED-4DB2-BD59-A6C34878D82A}">
                    <a16:rowId xmlns:a16="http://schemas.microsoft.com/office/drawing/2014/main" val="465620607"/>
                  </a:ext>
                </a:extLst>
              </a:tr>
              <a:tr h="425510">
                <a:tc>
                  <a:txBody>
                    <a:bodyPr/>
                    <a:lstStyle/>
                    <a:p>
                      <a:r>
                        <a:rPr lang="en-AU" sz="2000">
                          <a:latin typeface="VIC" panose="00000500000000000000" pitchFamily="2" charset="0"/>
                        </a:rPr>
                        <a:t>2. SCFF to ePlan Conversion Service</a:t>
                      </a:r>
                    </a:p>
                  </a:txBody>
                  <a:tcPr/>
                </a:tc>
                <a:tc>
                  <a:txBody>
                    <a:bodyPr/>
                    <a:lstStyle/>
                    <a:p>
                      <a:pPr algn="ctr"/>
                      <a:r>
                        <a:rPr lang="en-AU" sz="2000">
                          <a:latin typeface="VIC" panose="00000500000000000000" pitchFamily="2" charset="0"/>
                        </a:rPr>
                        <a:t>1</a:t>
                      </a:r>
                    </a:p>
                  </a:txBody>
                  <a:tcPr/>
                </a:tc>
                <a:tc>
                  <a:txBody>
                    <a:bodyPr/>
                    <a:lstStyle/>
                    <a:p>
                      <a:pPr algn="ctr"/>
                      <a:r>
                        <a:rPr lang="en-AU" sz="2000">
                          <a:latin typeface="VIC" panose="00000500000000000000" pitchFamily="2" charset="0"/>
                        </a:rPr>
                        <a:t>4</a:t>
                      </a:r>
                    </a:p>
                  </a:txBody>
                  <a:tcPr/>
                </a:tc>
                <a:extLst>
                  <a:ext uri="{0D108BD9-81ED-4DB2-BD59-A6C34878D82A}">
                    <a16:rowId xmlns:a16="http://schemas.microsoft.com/office/drawing/2014/main" val="1785027857"/>
                  </a:ext>
                </a:extLst>
              </a:tr>
              <a:tr h="425510">
                <a:tc>
                  <a:txBody>
                    <a:bodyPr/>
                    <a:lstStyle/>
                    <a:p>
                      <a:r>
                        <a:rPr lang="en-AU" sz="2000">
                          <a:latin typeface="VIC" panose="00000500000000000000" pitchFamily="2" charset="0"/>
                        </a:rPr>
                        <a:t>3. ePlan Editor UI</a:t>
                      </a:r>
                    </a:p>
                  </a:txBody>
                  <a:tcPr/>
                </a:tc>
                <a:tc>
                  <a:txBody>
                    <a:bodyPr/>
                    <a:lstStyle/>
                    <a:p>
                      <a:pPr algn="ctr"/>
                      <a:r>
                        <a:rPr lang="en-AU" sz="2000">
                          <a:latin typeface="VIC" panose="00000500000000000000" pitchFamily="2" charset="0"/>
                        </a:rPr>
                        <a:t>3</a:t>
                      </a:r>
                    </a:p>
                  </a:txBody>
                  <a:tcPr/>
                </a:tc>
                <a:tc>
                  <a:txBody>
                    <a:bodyPr/>
                    <a:lstStyle/>
                    <a:p>
                      <a:pPr algn="ctr"/>
                      <a:r>
                        <a:rPr lang="en-AU" sz="2000">
                          <a:latin typeface="VIC" panose="00000500000000000000" pitchFamily="2" charset="0"/>
                        </a:rPr>
                        <a:t>1</a:t>
                      </a:r>
                    </a:p>
                  </a:txBody>
                  <a:tcPr/>
                </a:tc>
                <a:extLst>
                  <a:ext uri="{0D108BD9-81ED-4DB2-BD59-A6C34878D82A}">
                    <a16:rowId xmlns:a16="http://schemas.microsoft.com/office/drawing/2014/main" val="2003674472"/>
                  </a:ext>
                </a:extLst>
              </a:tr>
              <a:tr h="425510">
                <a:tc>
                  <a:txBody>
                    <a:bodyPr/>
                    <a:lstStyle/>
                    <a:p>
                      <a:r>
                        <a:rPr lang="en-AU" sz="2000">
                          <a:latin typeface="VIC" panose="00000500000000000000" pitchFamily="2" charset="0"/>
                        </a:rPr>
                        <a:t>4. ePlan Validation Service</a:t>
                      </a:r>
                    </a:p>
                  </a:txBody>
                  <a:tcPr/>
                </a:tc>
                <a:tc>
                  <a:txBody>
                    <a:bodyPr/>
                    <a:lstStyle/>
                    <a:p>
                      <a:pPr algn="ctr"/>
                      <a:r>
                        <a:rPr lang="en-AU" sz="2000">
                          <a:latin typeface="VIC" panose="00000500000000000000" pitchFamily="2" charset="0"/>
                        </a:rPr>
                        <a:t>5</a:t>
                      </a:r>
                    </a:p>
                  </a:txBody>
                  <a:tcPr/>
                </a:tc>
                <a:tc>
                  <a:txBody>
                    <a:bodyPr/>
                    <a:lstStyle/>
                    <a:p>
                      <a:pPr algn="ctr"/>
                      <a:r>
                        <a:rPr lang="en-AU" sz="2000">
                          <a:latin typeface="VIC" panose="00000500000000000000" pitchFamily="2" charset="0"/>
                        </a:rPr>
                        <a:t>1</a:t>
                      </a:r>
                    </a:p>
                  </a:txBody>
                  <a:tcPr/>
                </a:tc>
                <a:extLst>
                  <a:ext uri="{0D108BD9-81ED-4DB2-BD59-A6C34878D82A}">
                    <a16:rowId xmlns:a16="http://schemas.microsoft.com/office/drawing/2014/main" val="2032916475"/>
                  </a:ext>
                </a:extLst>
              </a:tr>
              <a:tr h="425510">
                <a:tc>
                  <a:txBody>
                    <a:bodyPr/>
                    <a:lstStyle/>
                    <a:p>
                      <a:r>
                        <a:rPr lang="en-AU" sz="2000">
                          <a:latin typeface="VIC" panose="00000500000000000000" pitchFamily="2" charset="0"/>
                        </a:rPr>
                        <a:t>5. ePlan Visualisation Service</a:t>
                      </a:r>
                    </a:p>
                  </a:txBody>
                  <a:tcPr/>
                </a:tc>
                <a:tc>
                  <a:txBody>
                    <a:bodyPr/>
                    <a:lstStyle/>
                    <a:p>
                      <a:pPr algn="ctr"/>
                      <a:r>
                        <a:rPr lang="en-AU" sz="2000">
                          <a:latin typeface="VIC" panose="00000500000000000000" pitchFamily="2" charset="0"/>
                        </a:rPr>
                        <a:t>11</a:t>
                      </a:r>
                    </a:p>
                  </a:txBody>
                  <a:tcPr/>
                </a:tc>
                <a:tc>
                  <a:txBody>
                    <a:bodyPr/>
                    <a:lstStyle/>
                    <a:p>
                      <a:pPr algn="ctr"/>
                      <a:r>
                        <a:rPr lang="en-AU" sz="2000">
                          <a:latin typeface="VIC" panose="00000500000000000000" pitchFamily="2" charset="0"/>
                        </a:rPr>
                        <a:t>16</a:t>
                      </a:r>
                    </a:p>
                  </a:txBody>
                  <a:tcPr/>
                </a:tc>
                <a:extLst>
                  <a:ext uri="{0D108BD9-81ED-4DB2-BD59-A6C34878D82A}">
                    <a16:rowId xmlns:a16="http://schemas.microsoft.com/office/drawing/2014/main" val="2939136318"/>
                  </a:ext>
                </a:extLst>
              </a:tr>
              <a:tr h="425510">
                <a:tc>
                  <a:txBody>
                    <a:bodyPr/>
                    <a:lstStyle/>
                    <a:p>
                      <a:r>
                        <a:rPr lang="en-AU" sz="2000">
                          <a:latin typeface="VIC" panose="00000500000000000000" pitchFamily="2" charset="0"/>
                        </a:rPr>
                        <a:t>6. VET</a:t>
                      </a:r>
                    </a:p>
                  </a:txBody>
                  <a:tcPr/>
                </a:tc>
                <a:tc>
                  <a:txBody>
                    <a:bodyPr/>
                    <a:lstStyle/>
                    <a:p>
                      <a:pPr algn="ctr"/>
                      <a:r>
                        <a:rPr lang="en-AU" sz="2000">
                          <a:latin typeface="VIC" panose="00000500000000000000" pitchFamily="2" charset="0"/>
                        </a:rPr>
                        <a:t>7</a:t>
                      </a:r>
                    </a:p>
                  </a:txBody>
                  <a:tcPr/>
                </a:tc>
                <a:tc>
                  <a:txBody>
                    <a:bodyPr/>
                    <a:lstStyle/>
                    <a:p>
                      <a:pPr algn="ctr"/>
                      <a:r>
                        <a:rPr lang="en-AU" sz="2000">
                          <a:latin typeface="VIC" panose="00000500000000000000" pitchFamily="2" charset="0"/>
                        </a:rPr>
                        <a:t>2</a:t>
                      </a:r>
                    </a:p>
                  </a:txBody>
                  <a:tcPr/>
                </a:tc>
                <a:extLst>
                  <a:ext uri="{0D108BD9-81ED-4DB2-BD59-A6C34878D82A}">
                    <a16:rowId xmlns:a16="http://schemas.microsoft.com/office/drawing/2014/main" val="1154112590"/>
                  </a:ext>
                </a:extLst>
              </a:tr>
              <a:tr h="425510">
                <a:tc>
                  <a:txBody>
                    <a:bodyPr/>
                    <a:lstStyle/>
                    <a:p>
                      <a:r>
                        <a:rPr lang="en-AU" sz="2000">
                          <a:latin typeface="VIC" panose="00000500000000000000" pitchFamily="2" charset="0"/>
                        </a:rPr>
                        <a:t>7. ePlan Portal</a:t>
                      </a:r>
                    </a:p>
                  </a:txBody>
                  <a:tcPr/>
                </a:tc>
                <a:tc>
                  <a:txBody>
                    <a:bodyPr/>
                    <a:lstStyle/>
                    <a:p>
                      <a:pPr algn="ctr"/>
                      <a:r>
                        <a:rPr lang="en-AU" sz="2000">
                          <a:latin typeface="VIC" panose="00000500000000000000" pitchFamily="2" charset="0"/>
                        </a:rPr>
                        <a:t>4</a:t>
                      </a:r>
                    </a:p>
                  </a:txBody>
                  <a:tcPr/>
                </a:tc>
                <a:tc>
                  <a:txBody>
                    <a:bodyPr/>
                    <a:lstStyle/>
                    <a:p>
                      <a:pPr algn="ctr"/>
                      <a:r>
                        <a:rPr lang="en-AU" sz="2000">
                          <a:latin typeface="VIC" panose="00000500000000000000" pitchFamily="2" charset="0"/>
                        </a:rPr>
                        <a:t>2</a:t>
                      </a:r>
                    </a:p>
                  </a:txBody>
                  <a:tcPr/>
                </a:tc>
                <a:extLst>
                  <a:ext uri="{0D108BD9-81ED-4DB2-BD59-A6C34878D82A}">
                    <a16:rowId xmlns:a16="http://schemas.microsoft.com/office/drawing/2014/main" val="653407279"/>
                  </a:ext>
                </a:extLst>
              </a:tr>
              <a:tr h="0">
                <a:tc>
                  <a:txBody>
                    <a:bodyPr/>
                    <a:lstStyle/>
                    <a:p>
                      <a:r>
                        <a:rPr lang="en-AU" sz="2000">
                          <a:latin typeface="VIC" panose="00000500000000000000" pitchFamily="2" charset="0"/>
                        </a:rPr>
                        <a:t>8. ePlan Schema </a:t>
                      </a:r>
                    </a:p>
                  </a:txBody>
                  <a:tcPr/>
                </a:tc>
                <a:tc>
                  <a:txBody>
                    <a:bodyPr/>
                    <a:lstStyle/>
                    <a:p>
                      <a:pPr algn="ctr"/>
                      <a:r>
                        <a:rPr lang="en-AU" sz="2000">
                          <a:latin typeface="VIC" panose="00000500000000000000" pitchFamily="2" charset="0"/>
                        </a:rPr>
                        <a:t>1</a:t>
                      </a:r>
                    </a:p>
                  </a:txBody>
                  <a:tcPr/>
                </a:tc>
                <a:tc>
                  <a:txBody>
                    <a:bodyPr/>
                    <a:lstStyle/>
                    <a:p>
                      <a:pPr algn="ctr"/>
                      <a:r>
                        <a:rPr lang="en-AU" sz="2000">
                          <a:latin typeface="VIC" panose="00000500000000000000" pitchFamily="2" charset="0"/>
                        </a:rPr>
                        <a:t>0</a:t>
                      </a:r>
                    </a:p>
                  </a:txBody>
                  <a:tcPr/>
                </a:tc>
                <a:extLst>
                  <a:ext uri="{0D108BD9-81ED-4DB2-BD59-A6C34878D82A}">
                    <a16:rowId xmlns:a16="http://schemas.microsoft.com/office/drawing/2014/main" val="500431232"/>
                  </a:ext>
                </a:extLst>
              </a:tr>
              <a:tr h="425510">
                <a:tc>
                  <a:txBody>
                    <a:bodyPr/>
                    <a:lstStyle/>
                    <a:p>
                      <a:endParaRPr lang="en-AU" sz="2000">
                        <a:latin typeface="VIC" panose="00000500000000000000" pitchFamily="2" charset="0"/>
                      </a:endParaRPr>
                    </a:p>
                  </a:txBody>
                  <a:tcPr/>
                </a:tc>
                <a:tc>
                  <a:txBody>
                    <a:bodyPr/>
                    <a:lstStyle/>
                    <a:p>
                      <a:pPr algn="ctr"/>
                      <a:r>
                        <a:rPr lang="en-AU" sz="2000">
                          <a:latin typeface="VIC" panose="00000500000000000000" pitchFamily="2" charset="0"/>
                        </a:rPr>
                        <a:t>38</a:t>
                      </a:r>
                    </a:p>
                  </a:txBody>
                  <a:tcPr/>
                </a:tc>
                <a:tc>
                  <a:txBody>
                    <a:bodyPr/>
                    <a:lstStyle/>
                    <a:p>
                      <a:pPr algn="ctr"/>
                      <a:r>
                        <a:rPr lang="en-AU" sz="2000">
                          <a:latin typeface="VIC" panose="00000500000000000000" pitchFamily="2" charset="0"/>
                        </a:rPr>
                        <a:t>26</a:t>
                      </a:r>
                    </a:p>
                  </a:txBody>
                  <a:tcPr/>
                </a:tc>
                <a:extLst>
                  <a:ext uri="{0D108BD9-81ED-4DB2-BD59-A6C34878D82A}">
                    <a16:rowId xmlns:a16="http://schemas.microsoft.com/office/drawing/2014/main" val="831036212"/>
                  </a:ext>
                </a:extLst>
              </a:tr>
            </a:tbl>
          </a:graphicData>
        </a:graphic>
      </p:graphicFrame>
    </p:spTree>
    <p:extLst>
      <p:ext uri="{BB962C8B-B14F-4D97-AF65-F5344CB8AC3E}">
        <p14:creationId xmlns:p14="http://schemas.microsoft.com/office/powerpoint/2010/main" val="409716164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025F2D4-E8CD-421F-947E-628045789D30}"/>
              </a:ext>
            </a:extLst>
          </p:cNvPr>
          <p:cNvSpPr>
            <a:spLocks noGrp="1"/>
          </p:cNvSpPr>
          <p:nvPr>
            <p:ph type="title"/>
          </p:nvPr>
        </p:nvSpPr>
        <p:spPr/>
        <p:txBody>
          <a:bodyPr/>
          <a:lstStyle/>
          <a:p>
            <a:r>
              <a:rPr lang="en-AU"/>
              <a:t>Summary of key enhancements: VET</a:t>
            </a:r>
          </a:p>
        </p:txBody>
      </p:sp>
      <p:sp>
        <p:nvSpPr>
          <p:cNvPr id="2" name="Content Placeholder 1">
            <a:extLst>
              <a:ext uri="{FF2B5EF4-FFF2-40B4-BE49-F238E27FC236}">
                <a16:creationId xmlns:a16="http://schemas.microsoft.com/office/drawing/2014/main" id="{854D357E-A062-4291-8A05-08ABAB4D7450}"/>
              </a:ext>
            </a:extLst>
          </p:cNvPr>
          <p:cNvSpPr>
            <a:spLocks noGrp="1"/>
          </p:cNvSpPr>
          <p:nvPr>
            <p:ph sz="quarter" idx="11"/>
          </p:nvPr>
        </p:nvSpPr>
        <p:spPr>
          <a:xfrm>
            <a:off x="6095999" y="1142229"/>
            <a:ext cx="5987143" cy="5310821"/>
          </a:xfrm>
        </p:spPr>
        <p:txBody>
          <a:bodyPr>
            <a:noAutofit/>
          </a:bodyPr>
          <a:lstStyle/>
          <a:p>
            <a:pPr>
              <a:lnSpc>
                <a:spcPct val="100000"/>
              </a:lnSpc>
            </a:pPr>
            <a:r>
              <a:rPr lang="en-AU" sz="2400" b="0">
                <a:effectLst/>
                <a:latin typeface="VIC" panose="00000500000000000000" pitchFamily="2" charset="0"/>
                <a:ea typeface="Calibri" panose="020F0502020204030204" pitchFamily="34" charset="0"/>
              </a:rPr>
              <a:t>‘Intelligent Key Sheet (IKS)’ developed to provide an environment for designing a </a:t>
            </a:r>
            <a:r>
              <a:rPr lang="en-AU" sz="2400"/>
              <a:t>plan index sheet or layout indicating </a:t>
            </a:r>
            <a:r>
              <a:rPr lang="en-AU" sz="2400" b="0">
                <a:effectLst/>
                <a:latin typeface="VIC" panose="00000500000000000000" pitchFamily="2" charset="0"/>
                <a:ea typeface="Calibri" panose="020F0502020204030204" pitchFamily="34" charset="0"/>
              </a:rPr>
              <a:t>how multiple diagram sheets can fit together to cover the whole plan</a:t>
            </a:r>
          </a:p>
          <a:p>
            <a:pPr>
              <a:lnSpc>
                <a:spcPct val="100000"/>
              </a:lnSpc>
            </a:pPr>
            <a:r>
              <a:rPr lang="en-AU" sz="2400" b="0">
                <a:effectLst/>
                <a:latin typeface="VIC" panose="00000500000000000000" pitchFamily="2" charset="0"/>
                <a:ea typeface="Calibri" panose="020F0502020204030204" pitchFamily="34" charset="0"/>
              </a:rPr>
              <a:t>Diagram sheets (plan pages) and ‘See Sheet’ labels dynamically created/updated in VET as the layout is being designed or modified by the user using the IKS functionality</a:t>
            </a:r>
          </a:p>
        </p:txBody>
      </p:sp>
      <p:pic>
        <p:nvPicPr>
          <p:cNvPr id="5" name="Picture 4">
            <a:extLst>
              <a:ext uri="{FF2B5EF4-FFF2-40B4-BE49-F238E27FC236}">
                <a16:creationId xmlns:a16="http://schemas.microsoft.com/office/drawing/2014/main" id="{D7ECDA9C-2A64-4F42-9401-9FBE581927EA}"/>
              </a:ext>
            </a:extLst>
          </p:cNvPr>
          <p:cNvPicPr>
            <a:picLocks noChangeAspect="1"/>
          </p:cNvPicPr>
          <p:nvPr/>
        </p:nvPicPr>
        <p:blipFill>
          <a:blip r:embed="rId3"/>
          <a:stretch>
            <a:fillRect/>
          </a:stretch>
        </p:blipFill>
        <p:spPr>
          <a:xfrm>
            <a:off x="674729" y="2143761"/>
            <a:ext cx="4914854" cy="3474720"/>
          </a:xfrm>
          <a:prstGeom prst="rect">
            <a:avLst/>
          </a:prstGeom>
        </p:spPr>
      </p:pic>
      <p:sp>
        <p:nvSpPr>
          <p:cNvPr id="7" name="Content Placeholder 1">
            <a:extLst>
              <a:ext uri="{FF2B5EF4-FFF2-40B4-BE49-F238E27FC236}">
                <a16:creationId xmlns:a16="http://schemas.microsoft.com/office/drawing/2014/main" id="{495CA2C9-29E8-4323-B00B-2E4C05DD0DC5}"/>
              </a:ext>
            </a:extLst>
          </p:cNvPr>
          <p:cNvSpPr txBox="1">
            <a:spLocks/>
          </p:cNvSpPr>
          <p:nvPr/>
        </p:nvSpPr>
        <p:spPr>
          <a:xfrm>
            <a:off x="674729" y="1142229"/>
            <a:ext cx="4914854" cy="8491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VIC" panose="000005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VIC" panose="00000500000000000000" pitchFamily="2"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VIC" panose="00000500000000000000" pitchFamily="2"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VIC" panose="00000500000000000000" pitchFamily="2"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Arial" panose="020B0604020202020204" pitchFamily="34" charset="0"/>
              <a:buNone/>
            </a:pPr>
            <a:r>
              <a:rPr lang="en-AU" sz="2400" b="1">
                <a:solidFill>
                  <a:schemeClr val="accent5"/>
                </a:solidFill>
                <a:ea typeface="Calibri" panose="020F0502020204030204" pitchFamily="34" charset="0"/>
              </a:rPr>
              <a:t>Supporting large estates &amp; complex subdivisions</a:t>
            </a:r>
          </a:p>
        </p:txBody>
      </p:sp>
    </p:spTree>
    <p:extLst>
      <p:ext uri="{BB962C8B-B14F-4D97-AF65-F5344CB8AC3E}">
        <p14:creationId xmlns:p14="http://schemas.microsoft.com/office/powerpoint/2010/main" val="39359197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025F2D4-E8CD-421F-947E-628045789D30}"/>
              </a:ext>
            </a:extLst>
          </p:cNvPr>
          <p:cNvSpPr>
            <a:spLocks noGrp="1"/>
          </p:cNvSpPr>
          <p:nvPr>
            <p:ph type="title"/>
          </p:nvPr>
        </p:nvSpPr>
        <p:spPr/>
        <p:txBody>
          <a:bodyPr/>
          <a:lstStyle/>
          <a:p>
            <a:r>
              <a:rPr lang="en-AU"/>
              <a:t>Summary of key enhancements: VET</a:t>
            </a:r>
          </a:p>
        </p:txBody>
      </p:sp>
      <p:sp>
        <p:nvSpPr>
          <p:cNvPr id="2" name="Content Placeholder 1">
            <a:extLst>
              <a:ext uri="{FF2B5EF4-FFF2-40B4-BE49-F238E27FC236}">
                <a16:creationId xmlns:a16="http://schemas.microsoft.com/office/drawing/2014/main" id="{854D357E-A062-4291-8A05-08ABAB4D7450}"/>
              </a:ext>
            </a:extLst>
          </p:cNvPr>
          <p:cNvSpPr>
            <a:spLocks noGrp="1"/>
          </p:cNvSpPr>
          <p:nvPr>
            <p:ph sz="quarter" idx="11"/>
          </p:nvPr>
        </p:nvSpPr>
        <p:spPr>
          <a:xfrm>
            <a:off x="772160" y="5264883"/>
            <a:ext cx="10952480" cy="1279492"/>
          </a:xfrm>
        </p:spPr>
        <p:txBody>
          <a:bodyPr>
            <a:noAutofit/>
          </a:bodyPr>
          <a:lstStyle/>
          <a:p>
            <a:pPr marL="342900" indent="-342900">
              <a:lnSpc>
                <a:spcPct val="100000"/>
              </a:lnSpc>
              <a:buFont typeface="Arial" panose="020B0604020202020204" pitchFamily="34" charset="0"/>
              <a:buChar char="•"/>
            </a:pPr>
            <a:r>
              <a:rPr lang="en-AU" sz="2400" b="0">
                <a:effectLst/>
                <a:latin typeface="VIC" panose="00000500000000000000" pitchFamily="2" charset="0"/>
                <a:ea typeface="Calibri" panose="020F0502020204030204" pitchFamily="34" charset="0"/>
              </a:rPr>
              <a:t>Diagram enhancements are preserved from earlier versions of an ePlan, and presented on newer versions that are subsequently created</a:t>
            </a:r>
          </a:p>
        </p:txBody>
      </p:sp>
      <p:pic>
        <p:nvPicPr>
          <p:cNvPr id="6" name="Picture 5">
            <a:extLst>
              <a:ext uri="{FF2B5EF4-FFF2-40B4-BE49-F238E27FC236}">
                <a16:creationId xmlns:a16="http://schemas.microsoft.com/office/drawing/2014/main" id="{BABB5EA1-808F-4C42-A622-611DA25D2B1C}"/>
              </a:ext>
            </a:extLst>
          </p:cNvPr>
          <p:cNvPicPr>
            <a:picLocks noChangeAspect="1"/>
          </p:cNvPicPr>
          <p:nvPr/>
        </p:nvPicPr>
        <p:blipFill>
          <a:blip r:embed="rId3"/>
          <a:stretch>
            <a:fillRect/>
          </a:stretch>
        </p:blipFill>
        <p:spPr>
          <a:xfrm>
            <a:off x="1434644" y="1018377"/>
            <a:ext cx="9340946" cy="1581150"/>
          </a:xfrm>
          <a:prstGeom prst="rect">
            <a:avLst/>
          </a:prstGeom>
        </p:spPr>
      </p:pic>
      <p:pic>
        <p:nvPicPr>
          <p:cNvPr id="8" name="Picture 7">
            <a:extLst>
              <a:ext uri="{FF2B5EF4-FFF2-40B4-BE49-F238E27FC236}">
                <a16:creationId xmlns:a16="http://schemas.microsoft.com/office/drawing/2014/main" id="{85419EFC-EA42-4952-8ABC-3CEC88032291}"/>
              </a:ext>
            </a:extLst>
          </p:cNvPr>
          <p:cNvPicPr>
            <a:picLocks noChangeAspect="1"/>
          </p:cNvPicPr>
          <p:nvPr/>
        </p:nvPicPr>
        <p:blipFill rotWithShape="1">
          <a:blip r:embed="rId4"/>
          <a:srcRect r="-513" b="10731"/>
          <a:stretch/>
        </p:blipFill>
        <p:spPr>
          <a:xfrm>
            <a:off x="1434644" y="2772922"/>
            <a:ext cx="9370516" cy="2188237"/>
          </a:xfrm>
          <a:prstGeom prst="rect">
            <a:avLst/>
          </a:prstGeom>
        </p:spPr>
      </p:pic>
      <p:pic>
        <p:nvPicPr>
          <p:cNvPr id="1026" name="Picture 2">
            <a:extLst>
              <a:ext uri="{FF2B5EF4-FFF2-40B4-BE49-F238E27FC236}">
                <a16:creationId xmlns:a16="http://schemas.microsoft.com/office/drawing/2014/main" id="{7BDB8258-2776-4207-A82D-A6C33A670BC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06" t="13427" r="1743" b="6069"/>
          <a:stretch/>
        </p:blipFill>
        <p:spPr bwMode="auto">
          <a:xfrm>
            <a:off x="8285480" y="4858482"/>
            <a:ext cx="3274060" cy="4064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24449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025F2D4-E8CD-421F-947E-628045789D30}"/>
              </a:ext>
            </a:extLst>
          </p:cNvPr>
          <p:cNvSpPr>
            <a:spLocks noGrp="1"/>
          </p:cNvSpPr>
          <p:nvPr>
            <p:ph type="title"/>
          </p:nvPr>
        </p:nvSpPr>
        <p:spPr/>
        <p:txBody>
          <a:bodyPr/>
          <a:lstStyle/>
          <a:p>
            <a:r>
              <a:rPr lang="en-AU"/>
              <a:t>Summary of key enhancements:  SCFF Validation Service</a:t>
            </a:r>
          </a:p>
        </p:txBody>
      </p:sp>
      <p:sp>
        <p:nvSpPr>
          <p:cNvPr id="2" name="Content Placeholder 1">
            <a:extLst>
              <a:ext uri="{FF2B5EF4-FFF2-40B4-BE49-F238E27FC236}">
                <a16:creationId xmlns:a16="http://schemas.microsoft.com/office/drawing/2014/main" id="{854D357E-A062-4291-8A05-08ABAB4D7450}"/>
              </a:ext>
            </a:extLst>
          </p:cNvPr>
          <p:cNvSpPr>
            <a:spLocks noGrp="1"/>
          </p:cNvSpPr>
          <p:nvPr>
            <p:ph sz="quarter" idx="11"/>
          </p:nvPr>
        </p:nvSpPr>
        <p:spPr>
          <a:xfrm>
            <a:off x="676273" y="969062"/>
            <a:ext cx="11146664" cy="4155528"/>
          </a:xfrm>
        </p:spPr>
        <p:txBody>
          <a:bodyPr>
            <a:noAutofit/>
          </a:bodyPr>
          <a:lstStyle/>
          <a:p>
            <a:pPr marL="342900" lvl="0" indent="-342900">
              <a:lnSpc>
                <a:spcPct val="100000"/>
              </a:lnSpc>
              <a:buFont typeface="Arial" panose="020B0604020202020204" pitchFamily="34" charset="0"/>
              <a:buChar char="•"/>
            </a:pPr>
            <a:r>
              <a:rPr lang="en-AU" sz="2200" b="0">
                <a:effectLst/>
                <a:latin typeface="VIC" panose="00000500000000000000" pitchFamily="2" charset="0"/>
                <a:ea typeface="Calibri" panose="020F0502020204030204" pitchFamily="34" charset="0"/>
              </a:rPr>
              <a:t>Added a rule to ensure PMs, PCMs, Traverse Points and Reference Marks are not positioned at the same location.</a:t>
            </a:r>
          </a:p>
          <a:p>
            <a:pPr marL="342900" lvl="0" indent="-342900">
              <a:lnSpc>
                <a:spcPct val="100000"/>
              </a:lnSpc>
              <a:buFont typeface="Arial" panose="020B0604020202020204" pitchFamily="34" charset="0"/>
              <a:buChar char="•"/>
            </a:pPr>
            <a:r>
              <a:rPr lang="en-AU" sz="2200" b="0">
                <a:effectLst/>
                <a:latin typeface="VIC" panose="00000500000000000000" pitchFamily="2" charset="0"/>
                <a:ea typeface="Calibri" panose="020F0502020204030204" pitchFamily="34" charset="0"/>
              </a:rPr>
              <a:t>Added a rule to identify points which are not snapped correctly (which otherwise  appear as duplicated boundary points). </a:t>
            </a:r>
          </a:p>
        </p:txBody>
      </p:sp>
      <p:pic>
        <p:nvPicPr>
          <p:cNvPr id="5" name="Picture 4">
            <a:extLst>
              <a:ext uri="{FF2B5EF4-FFF2-40B4-BE49-F238E27FC236}">
                <a16:creationId xmlns:a16="http://schemas.microsoft.com/office/drawing/2014/main" id="{8E875A0A-B27E-4E1F-AC88-A9AAE9BC361E}"/>
              </a:ext>
            </a:extLst>
          </p:cNvPr>
          <p:cNvPicPr>
            <a:picLocks noChangeAspect="1"/>
          </p:cNvPicPr>
          <p:nvPr/>
        </p:nvPicPr>
        <p:blipFill rotWithShape="1">
          <a:blip r:embed="rId3"/>
          <a:srcRect l="509"/>
          <a:stretch/>
        </p:blipFill>
        <p:spPr>
          <a:xfrm>
            <a:off x="1888247" y="2590800"/>
            <a:ext cx="8415505" cy="4003195"/>
          </a:xfrm>
          <a:prstGeom prst="rect">
            <a:avLst/>
          </a:prstGeom>
        </p:spPr>
      </p:pic>
    </p:spTree>
    <p:extLst>
      <p:ext uri="{BB962C8B-B14F-4D97-AF65-F5344CB8AC3E}">
        <p14:creationId xmlns:p14="http://schemas.microsoft.com/office/powerpoint/2010/main" val="266023525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39D751-BDCA-4162-A61E-42AFD8061162}"/>
              </a:ext>
            </a:extLst>
          </p:cNvPr>
          <p:cNvSpPr>
            <a:spLocks noGrp="1"/>
          </p:cNvSpPr>
          <p:nvPr>
            <p:ph type="title"/>
          </p:nvPr>
        </p:nvSpPr>
        <p:spPr/>
        <p:txBody>
          <a:bodyPr/>
          <a:lstStyle/>
          <a:p>
            <a:r>
              <a:rPr lang="en-AU"/>
              <a:t>Summary of key enhancements:  ePlan Portal</a:t>
            </a:r>
          </a:p>
        </p:txBody>
      </p:sp>
      <p:sp>
        <p:nvSpPr>
          <p:cNvPr id="2" name="Content Placeholder 1">
            <a:extLst>
              <a:ext uri="{FF2B5EF4-FFF2-40B4-BE49-F238E27FC236}">
                <a16:creationId xmlns:a16="http://schemas.microsoft.com/office/drawing/2014/main" id="{854D357E-A062-4291-8A05-08ABAB4D7450}"/>
              </a:ext>
            </a:extLst>
          </p:cNvPr>
          <p:cNvSpPr>
            <a:spLocks noGrp="1"/>
          </p:cNvSpPr>
          <p:nvPr>
            <p:ph sz="quarter" idx="11"/>
          </p:nvPr>
        </p:nvSpPr>
        <p:spPr>
          <a:xfrm>
            <a:off x="6095999" y="1083240"/>
            <a:ext cx="5860179" cy="5409000"/>
          </a:xfrm>
        </p:spPr>
        <p:txBody>
          <a:bodyPr>
            <a:normAutofit/>
          </a:bodyPr>
          <a:lstStyle/>
          <a:p>
            <a:pPr marL="342900" lvl="0" indent="-342900">
              <a:lnSpc>
                <a:spcPct val="110000"/>
              </a:lnSpc>
              <a:spcAft>
                <a:spcPts val="800"/>
              </a:spcAft>
              <a:buFont typeface="Arial" panose="020B0604020202020204" pitchFamily="34" charset="0"/>
              <a:buChar char="•"/>
            </a:pPr>
            <a:r>
              <a:rPr lang="en-AU" sz="2400" b="0">
                <a:latin typeface="VIC" panose="00000500000000000000" pitchFamily="2" charset="0"/>
                <a:ea typeface="Calibri" panose="020F0502020204030204" pitchFamily="34" charset="0"/>
              </a:rPr>
              <a:t>Include Pass and N/A results in ePlan and SCFF Validation Reports.  Validation results are now shown against all the possible outcomes: </a:t>
            </a:r>
            <a:r>
              <a:rPr lang="en-AU" sz="2400" b="0" err="1">
                <a:latin typeface="VIC" panose="00000500000000000000" pitchFamily="2" charset="0"/>
                <a:ea typeface="Calibri" panose="020F0502020204030204" pitchFamily="34" charset="0"/>
              </a:rPr>
              <a:t>ie</a:t>
            </a:r>
            <a:r>
              <a:rPr lang="en-AU" sz="2400" b="0">
                <a:latin typeface="VIC" panose="00000500000000000000" pitchFamily="2" charset="0"/>
                <a:ea typeface="Calibri" panose="020F0502020204030204" pitchFamily="34" charset="0"/>
              </a:rPr>
              <a:t>: Error, Input Required, For Information, Pass and Not Applicable. </a:t>
            </a:r>
            <a:br>
              <a:rPr lang="en-AU" sz="2400" b="0">
                <a:latin typeface="VIC" panose="00000500000000000000" pitchFamily="2" charset="0"/>
                <a:ea typeface="Calibri" panose="020F0502020204030204" pitchFamily="34" charset="0"/>
              </a:rPr>
            </a:br>
            <a:br>
              <a:rPr lang="en-AU" sz="2400" b="0">
                <a:latin typeface="VIC" panose="00000500000000000000" pitchFamily="2" charset="0"/>
                <a:ea typeface="Calibri" panose="020F0502020204030204" pitchFamily="34" charset="0"/>
              </a:rPr>
            </a:br>
            <a:r>
              <a:rPr lang="en-AU" sz="2400" b="0">
                <a:latin typeface="VIC" panose="00000500000000000000" pitchFamily="2" charset="0"/>
                <a:ea typeface="Calibri" panose="020F0502020204030204" pitchFamily="34" charset="0"/>
              </a:rPr>
              <a:t>This enhancement was requested to provide more input into the surveyor’s QA process.</a:t>
            </a:r>
            <a:endParaRPr lang="en-AU" sz="2400" b="0">
              <a:effectLst/>
              <a:latin typeface="VIC" panose="00000500000000000000" pitchFamily="2" charset="0"/>
              <a:ea typeface="Calibri" panose="020F0502020204030204" pitchFamily="34" charset="0"/>
            </a:endParaRPr>
          </a:p>
        </p:txBody>
      </p:sp>
      <p:pic>
        <p:nvPicPr>
          <p:cNvPr id="5" name="Picture 4">
            <a:extLst>
              <a:ext uri="{FF2B5EF4-FFF2-40B4-BE49-F238E27FC236}">
                <a16:creationId xmlns:a16="http://schemas.microsoft.com/office/drawing/2014/main" id="{7E95B09A-B9CA-46D5-BD64-D17F0C2E8805}"/>
              </a:ext>
            </a:extLst>
          </p:cNvPr>
          <p:cNvPicPr>
            <a:picLocks noChangeAspect="1"/>
          </p:cNvPicPr>
          <p:nvPr/>
        </p:nvPicPr>
        <p:blipFill>
          <a:blip r:embed="rId4"/>
          <a:stretch>
            <a:fillRect/>
          </a:stretch>
        </p:blipFill>
        <p:spPr>
          <a:xfrm>
            <a:off x="1265163" y="1083240"/>
            <a:ext cx="4569162" cy="5238939"/>
          </a:xfrm>
          <a:prstGeom prst="rect">
            <a:avLst/>
          </a:prstGeom>
        </p:spPr>
      </p:pic>
    </p:spTree>
    <p:extLst>
      <p:ext uri="{BB962C8B-B14F-4D97-AF65-F5344CB8AC3E}">
        <p14:creationId xmlns:p14="http://schemas.microsoft.com/office/powerpoint/2010/main" val="2154123462"/>
      </p:ext>
    </p:extLst>
  </p:cSld>
  <p:clrMapOvr>
    <a:overrideClrMapping bg1="lt1" tx1="dk1" bg2="lt2" tx2="dk2" accent1="accent1" accent2="accent2" accent3="accent3" accent4="accent4" accent5="accent5" accent6="accent6" hlink="hlink" folHlink="folHlink"/>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39D751-BDCA-4162-A61E-42AFD8061162}"/>
              </a:ext>
            </a:extLst>
          </p:cNvPr>
          <p:cNvSpPr>
            <a:spLocks noGrp="1"/>
          </p:cNvSpPr>
          <p:nvPr>
            <p:ph type="title"/>
          </p:nvPr>
        </p:nvSpPr>
        <p:spPr/>
        <p:txBody>
          <a:bodyPr/>
          <a:lstStyle/>
          <a:p>
            <a:r>
              <a:rPr lang="en-AU"/>
              <a:t>Summary of key enhancements:  ePlan Portal</a:t>
            </a:r>
          </a:p>
        </p:txBody>
      </p:sp>
      <p:sp>
        <p:nvSpPr>
          <p:cNvPr id="2" name="Content Placeholder 1">
            <a:extLst>
              <a:ext uri="{FF2B5EF4-FFF2-40B4-BE49-F238E27FC236}">
                <a16:creationId xmlns:a16="http://schemas.microsoft.com/office/drawing/2014/main" id="{854D357E-A062-4291-8A05-08ABAB4D7450}"/>
              </a:ext>
            </a:extLst>
          </p:cNvPr>
          <p:cNvSpPr>
            <a:spLocks noGrp="1"/>
          </p:cNvSpPr>
          <p:nvPr>
            <p:ph sz="quarter" idx="11"/>
          </p:nvPr>
        </p:nvSpPr>
        <p:spPr>
          <a:xfrm>
            <a:off x="830109" y="964606"/>
            <a:ext cx="11126070" cy="1405960"/>
          </a:xfrm>
        </p:spPr>
        <p:txBody>
          <a:bodyPr>
            <a:normAutofit/>
          </a:bodyPr>
          <a:lstStyle/>
          <a:p>
            <a:pPr marL="342900" lvl="0" indent="-342900">
              <a:lnSpc>
                <a:spcPct val="110000"/>
              </a:lnSpc>
              <a:spcAft>
                <a:spcPts val="800"/>
              </a:spcAft>
              <a:buFont typeface="Arial" panose="020B0604020202020204" pitchFamily="34" charset="0"/>
              <a:buChar char="•"/>
            </a:pPr>
            <a:r>
              <a:rPr lang="en-AU" sz="2400" b="0">
                <a:effectLst/>
                <a:latin typeface="VIC" panose="00000500000000000000" pitchFamily="2" charset="0"/>
                <a:ea typeface="Calibri" panose="020F0502020204030204" pitchFamily="34" charset="0"/>
              </a:rPr>
              <a:t>Added a warning in the ePlan Dashboard to flag to the user when a new ePlan appears to be a newer version of an existing ePlan already in the dashboard.</a:t>
            </a:r>
          </a:p>
        </p:txBody>
      </p:sp>
      <p:pic>
        <p:nvPicPr>
          <p:cNvPr id="9" name="Picture 8">
            <a:extLst>
              <a:ext uri="{FF2B5EF4-FFF2-40B4-BE49-F238E27FC236}">
                <a16:creationId xmlns:a16="http://schemas.microsoft.com/office/drawing/2014/main" id="{CBAFB0FB-38B9-49B7-8D85-C5C5D72DF745}"/>
              </a:ext>
            </a:extLst>
          </p:cNvPr>
          <p:cNvPicPr>
            <a:picLocks noChangeAspect="1"/>
          </p:cNvPicPr>
          <p:nvPr/>
        </p:nvPicPr>
        <p:blipFill>
          <a:blip r:embed="rId3"/>
          <a:stretch>
            <a:fillRect/>
          </a:stretch>
        </p:blipFill>
        <p:spPr>
          <a:xfrm>
            <a:off x="944372" y="2326800"/>
            <a:ext cx="10897544" cy="4526672"/>
          </a:xfrm>
          <a:prstGeom prst="rect">
            <a:avLst/>
          </a:prstGeom>
        </p:spPr>
      </p:pic>
      <p:cxnSp>
        <p:nvCxnSpPr>
          <p:cNvPr id="11" name="Straight Arrow Connector 10">
            <a:extLst>
              <a:ext uri="{FF2B5EF4-FFF2-40B4-BE49-F238E27FC236}">
                <a16:creationId xmlns:a16="http://schemas.microsoft.com/office/drawing/2014/main" id="{66278EAF-2B91-43E4-A32C-3F1DAE36E5ED}"/>
              </a:ext>
            </a:extLst>
          </p:cNvPr>
          <p:cNvCxnSpPr>
            <a:cxnSpLocks/>
          </p:cNvCxnSpPr>
          <p:nvPr/>
        </p:nvCxnSpPr>
        <p:spPr>
          <a:xfrm flipV="1">
            <a:off x="10048240" y="4335115"/>
            <a:ext cx="0" cy="775365"/>
          </a:xfrm>
          <a:prstGeom prst="straightConnector1">
            <a:avLst/>
          </a:prstGeom>
          <a:ln w="38100">
            <a:tailEnd type="triangle"/>
          </a:ln>
        </p:spPr>
        <p:style>
          <a:lnRef idx="1">
            <a:schemeClr val="accent3"/>
          </a:lnRef>
          <a:fillRef idx="0">
            <a:schemeClr val="accent3"/>
          </a:fillRef>
          <a:effectRef idx="0">
            <a:schemeClr val="accent3"/>
          </a:effectRef>
          <a:fontRef idx="minor">
            <a:schemeClr val="tx1"/>
          </a:fontRef>
        </p:style>
      </p:cxnSp>
      <p:grpSp>
        <p:nvGrpSpPr>
          <p:cNvPr id="16" name="Group 15">
            <a:extLst>
              <a:ext uri="{FF2B5EF4-FFF2-40B4-BE49-F238E27FC236}">
                <a16:creationId xmlns:a16="http://schemas.microsoft.com/office/drawing/2014/main" id="{A09225F0-8100-4087-B6F3-32CD46E29AAC}"/>
              </a:ext>
            </a:extLst>
          </p:cNvPr>
          <p:cNvGrpSpPr/>
          <p:nvPr/>
        </p:nvGrpSpPr>
        <p:grpSpPr>
          <a:xfrm>
            <a:off x="7071364" y="2857787"/>
            <a:ext cx="4884816" cy="1317973"/>
            <a:chOff x="7355840" y="2857787"/>
            <a:chExt cx="4600339" cy="1477328"/>
          </a:xfrm>
        </p:grpSpPr>
        <p:sp>
          <p:nvSpPr>
            <p:cNvPr id="6" name="TextBox 5">
              <a:extLst>
                <a:ext uri="{FF2B5EF4-FFF2-40B4-BE49-F238E27FC236}">
                  <a16:creationId xmlns:a16="http://schemas.microsoft.com/office/drawing/2014/main" id="{D7BC9850-8803-48B4-9A69-A6E36A5FA3C2}"/>
                </a:ext>
              </a:extLst>
            </p:cNvPr>
            <p:cNvSpPr txBox="1"/>
            <p:nvPr/>
          </p:nvSpPr>
          <p:spPr>
            <a:xfrm>
              <a:off x="7355840" y="2857787"/>
              <a:ext cx="4600339" cy="1477328"/>
            </a:xfrm>
            <a:prstGeom prst="rect">
              <a:avLst/>
            </a:prstGeom>
            <a:solidFill>
              <a:schemeClr val="bg1"/>
            </a:solidFill>
            <a:effectLst>
              <a:glow rad="228600">
                <a:srgbClr val="FFFF00">
                  <a:alpha val="40000"/>
                </a:srgbClr>
              </a:glow>
            </a:effectLst>
            <a:scene3d>
              <a:camera prst="orthographicFront"/>
              <a:lightRig rig="threePt" dir="t"/>
            </a:scene3d>
            <a:sp3d>
              <a:bevelT w="165100" prst="coolSlant"/>
            </a:sp3d>
          </p:spPr>
          <p:txBody>
            <a:bodyPr wrap="square" rtlCol="0">
              <a:spAutoFit/>
            </a:bodyPr>
            <a:lstStyle/>
            <a:p>
              <a:r>
                <a:rPr lang="en-AU"/>
                <a:t>The Applicant Reference Number matches one or more existing ePlans. Click on the        button next to the relevant ePlan below to update it, otherwise you can create a new standalone ePlan. </a:t>
              </a:r>
            </a:p>
          </p:txBody>
        </p:sp>
        <p:pic>
          <p:nvPicPr>
            <p:cNvPr id="15" name="Picture 14">
              <a:extLst>
                <a:ext uri="{FF2B5EF4-FFF2-40B4-BE49-F238E27FC236}">
                  <a16:creationId xmlns:a16="http://schemas.microsoft.com/office/drawing/2014/main" id="{2DBA3695-0217-44EE-83F9-8BE77E432365}"/>
                </a:ext>
              </a:extLst>
            </p:cNvPr>
            <p:cNvPicPr>
              <a:picLocks noChangeAspect="1"/>
            </p:cNvPicPr>
            <p:nvPr/>
          </p:nvPicPr>
          <p:blipFill rotWithShape="1">
            <a:blip r:embed="rId4"/>
            <a:srcRect l="13087" r="12655"/>
            <a:stretch/>
          </p:blipFill>
          <p:spPr>
            <a:xfrm>
              <a:off x="10378992" y="3188944"/>
              <a:ext cx="326485" cy="356099"/>
            </a:xfrm>
            <a:prstGeom prst="rect">
              <a:avLst/>
            </a:prstGeom>
          </p:spPr>
        </p:pic>
      </p:grpSp>
    </p:spTree>
    <p:extLst>
      <p:ext uri="{BB962C8B-B14F-4D97-AF65-F5344CB8AC3E}">
        <p14:creationId xmlns:p14="http://schemas.microsoft.com/office/powerpoint/2010/main" val="256070251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39D751-BDCA-4162-A61E-42AFD8061162}"/>
              </a:ext>
            </a:extLst>
          </p:cNvPr>
          <p:cNvSpPr>
            <a:spLocks noGrp="1"/>
          </p:cNvSpPr>
          <p:nvPr>
            <p:ph type="title"/>
          </p:nvPr>
        </p:nvSpPr>
        <p:spPr/>
        <p:txBody>
          <a:bodyPr/>
          <a:lstStyle/>
          <a:p>
            <a:r>
              <a:rPr lang="en-AU"/>
              <a:t>Summary of key enhancements: Visualisation Service</a:t>
            </a:r>
          </a:p>
        </p:txBody>
      </p:sp>
      <p:sp>
        <p:nvSpPr>
          <p:cNvPr id="2" name="Content Placeholder 1">
            <a:extLst>
              <a:ext uri="{FF2B5EF4-FFF2-40B4-BE49-F238E27FC236}">
                <a16:creationId xmlns:a16="http://schemas.microsoft.com/office/drawing/2014/main" id="{854D357E-A062-4291-8A05-08ABAB4D7450}"/>
              </a:ext>
            </a:extLst>
          </p:cNvPr>
          <p:cNvSpPr>
            <a:spLocks noGrp="1"/>
          </p:cNvSpPr>
          <p:nvPr>
            <p:ph sz="quarter" idx="11"/>
          </p:nvPr>
        </p:nvSpPr>
        <p:spPr>
          <a:xfrm>
            <a:off x="6096000" y="1927678"/>
            <a:ext cx="5524899" cy="3002643"/>
          </a:xfrm>
        </p:spPr>
        <p:txBody>
          <a:bodyPr>
            <a:normAutofit/>
          </a:bodyPr>
          <a:lstStyle/>
          <a:p>
            <a:pPr marL="342900" lvl="0" indent="-342900">
              <a:lnSpc>
                <a:spcPct val="107000"/>
              </a:lnSpc>
              <a:spcAft>
                <a:spcPts val="800"/>
              </a:spcAft>
              <a:buFont typeface="Arial" panose="020B0604020202020204" pitchFamily="34" charset="0"/>
              <a:buChar char="•"/>
            </a:pPr>
            <a:r>
              <a:rPr lang="en-AU" b="0">
                <a:effectLst/>
                <a:latin typeface="VIC" panose="00000500000000000000" pitchFamily="2" charset="0"/>
                <a:ea typeface="Calibri" panose="020F0502020204030204" pitchFamily="34" charset="0"/>
              </a:rPr>
              <a:t>Improved the visualisation of the Owners Corporation schedule to better align with the Owners Corporation schedule that is visualised by SPEAR for PDF Plans</a:t>
            </a:r>
            <a:endParaRPr lang="en-AU" b="0"/>
          </a:p>
        </p:txBody>
      </p:sp>
      <p:pic>
        <p:nvPicPr>
          <p:cNvPr id="5" name="Picture 4">
            <a:extLst>
              <a:ext uri="{FF2B5EF4-FFF2-40B4-BE49-F238E27FC236}">
                <a16:creationId xmlns:a16="http://schemas.microsoft.com/office/drawing/2014/main" id="{DB40B61C-348D-4091-AA67-91A2691736FE}"/>
              </a:ext>
            </a:extLst>
          </p:cNvPr>
          <p:cNvPicPr>
            <a:picLocks noChangeAspect="1"/>
          </p:cNvPicPr>
          <p:nvPr/>
        </p:nvPicPr>
        <p:blipFill>
          <a:blip r:embed="rId3"/>
          <a:stretch>
            <a:fillRect/>
          </a:stretch>
        </p:blipFill>
        <p:spPr>
          <a:xfrm>
            <a:off x="1133473" y="844769"/>
            <a:ext cx="4100971" cy="5873725"/>
          </a:xfrm>
          <a:prstGeom prst="rect">
            <a:avLst/>
          </a:prstGeom>
        </p:spPr>
      </p:pic>
    </p:spTree>
    <p:extLst>
      <p:ext uri="{BB962C8B-B14F-4D97-AF65-F5344CB8AC3E}">
        <p14:creationId xmlns:p14="http://schemas.microsoft.com/office/powerpoint/2010/main" val="53710479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B2A235-0B1C-432A-B61A-443A5BD54693}"/>
              </a:ext>
            </a:extLst>
          </p:cNvPr>
          <p:cNvSpPr>
            <a:spLocks noGrp="1"/>
          </p:cNvSpPr>
          <p:nvPr>
            <p:ph type="title"/>
          </p:nvPr>
        </p:nvSpPr>
        <p:spPr/>
        <p:txBody>
          <a:bodyPr/>
          <a:lstStyle/>
          <a:p>
            <a:r>
              <a:rPr lang="en-AU"/>
              <a:t>User experience from pilot:  suggested enhancements</a:t>
            </a:r>
          </a:p>
        </p:txBody>
      </p:sp>
      <p:sp>
        <p:nvSpPr>
          <p:cNvPr id="2" name="Content Placeholder 1">
            <a:extLst>
              <a:ext uri="{FF2B5EF4-FFF2-40B4-BE49-F238E27FC236}">
                <a16:creationId xmlns:a16="http://schemas.microsoft.com/office/drawing/2014/main" id="{36CF0E31-ADB7-42D0-9C9F-041C4940AEC0}"/>
              </a:ext>
            </a:extLst>
          </p:cNvPr>
          <p:cNvSpPr>
            <a:spLocks noGrp="1"/>
          </p:cNvSpPr>
          <p:nvPr>
            <p:ph sz="quarter" idx="11"/>
          </p:nvPr>
        </p:nvSpPr>
        <p:spPr>
          <a:xfrm>
            <a:off x="362764" y="733653"/>
            <a:ext cx="10819042" cy="5941467"/>
          </a:xfrm>
        </p:spPr>
        <p:txBody>
          <a:bodyPr/>
          <a:lstStyle/>
          <a:p>
            <a:pPr lvl="1" indent="0">
              <a:lnSpc>
                <a:spcPct val="115000"/>
              </a:lnSpc>
              <a:spcAft>
                <a:spcPts val="400"/>
              </a:spcAft>
              <a:buNone/>
              <a:tabLst>
                <a:tab pos="714375" algn="l"/>
              </a:tabLst>
            </a:pPr>
            <a:endParaRPr lang="en-AU">
              <a:latin typeface="VIC" panose="00000500000000000000" pitchFamily="2" charset="0"/>
            </a:endParaRPr>
          </a:p>
          <a:p>
            <a:pPr lvl="1" indent="0">
              <a:lnSpc>
                <a:spcPct val="115000"/>
              </a:lnSpc>
              <a:spcAft>
                <a:spcPts val="400"/>
              </a:spcAft>
              <a:buNone/>
              <a:tabLst>
                <a:tab pos="714375" algn="l"/>
              </a:tabLst>
            </a:pPr>
            <a:r>
              <a:rPr lang="en-AU" b="1">
                <a:solidFill>
                  <a:schemeClr val="accent5"/>
                </a:solidFill>
                <a:latin typeface="VIC" panose="00000500000000000000" pitchFamily="2" charset="0"/>
              </a:rPr>
              <a:t>New enhancements and features that are being considered:</a:t>
            </a:r>
          </a:p>
          <a:p>
            <a:pPr marL="1058863" lvl="3" indent="-342900">
              <a:lnSpc>
                <a:spcPct val="115000"/>
              </a:lnSpc>
              <a:spcAft>
                <a:spcPts val="400"/>
              </a:spcAft>
            </a:pPr>
            <a:r>
              <a:rPr lang="en-AU" sz="2400">
                <a:latin typeface="VIC" panose="00000500000000000000" pitchFamily="2" charset="0"/>
              </a:rPr>
              <a:t>Support ordering of easements in the Easement Table based on their order set within ePlan Editor</a:t>
            </a:r>
          </a:p>
          <a:p>
            <a:pPr marL="1058863" lvl="3" indent="-342900">
              <a:lnSpc>
                <a:spcPct val="115000"/>
              </a:lnSpc>
              <a:spcAft>
                <a:spcPts val="400"/>
              </a:spcAft>
            </a:pPr>
            <a:r>
              <a:rPr lang="en-AU" sz="2400">
                <a:latin typeface="VIC" panose="00000500000000000000" pitchFamily="2" charset="0"/>
              </a:rPr>
              <a:t>Support solid line style for common boundaries between different created roads </a:t>
            </a:r>
          </a:p>
          <a:p>
            <a:pPr marL="1058863" lvl="3" indent="-342900">
              <a:lnSpc>
                <a:spcPct val="115000"/>
              </a:lnSpc>
              <a:spcAft>
                <a:spcPts val="400"/>
              </a:spcAft>
            </a:pPr>
            <a:r>
              <a:rPr lang="en-AU" sz="2400">
                <a:latin typeface="VIC" panose="00000500000000000000" pitchFamily="2" charset="0"/>
              </a:rPr>
              <a:t>Support text formatting and additional annotation types in ePlan Editor</a:t>
            </a:r>
          </a:p>
          <a:p>
            <a:pPr marL="1058863" lvl="3" indent="-342900">
              <a:lnSpc>
                <a:spcPct val="115000"/>
              </a:lnSpc>
              <a:spcAft>
                <a:spcPts val="400"/>
              </a:spcAft>
            </a:pPr>
            <a:r>
              <a:rPr lang="en-AU" sz="2400">
                <a:latin typeface="VIC" panose="00000500000000000000" pitchFamily="2" charset="0"/>
              </a:rPr>
              <a:t>Enhance SCFF Validation Service to ensure compliance with sequencing of parcel vertices in the CAD drawing</a:t>
            </a:r>
          </a:p>
        </p:txBody>
      </p:sp>
    </p:spTree>
    <p:extLst>
      <p:ext uri="{BB962C8B-B14F-4D97-AF65-F5344CB8AC3E}">
        <p14:creationId xmlns:p14="http://schemas.microsoft.com/office/powerpoint/2010/main" val="39840585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1ACEC6D8-DB47-4C3D-A68F-97C30BF10151}"/>
              </a:ext>
            </a:extLst>
          </p:cNvPr>
          <p:cNvSpPr>
            <a:spLocks noGrp="1"/>
          </p:cNvSpPr>
          <p:nvPr>
            <p:ph type="title"/>
          </p:nvPr>
        </p:nvSpPr>
        <p:spPr/>
        <p:txBody>
          <a:bodyPr/>
          <a:lstStyle/>
          <a:p>
            <a:r>
              <a:rPr lang="en-AU"/>
              <a:t>ePlan – Key Benefits</a:t>
            </a:r>
          </a:p>
        </p:txBody>
      </p:sp>
      <p:sp>
        <p:nvSpPr>
          <p:cNvPr id="2" name="Content Placeholder 1">
            <a:extLst>
              <a:ext uri="{FF2B5EF4-FFF2-40B4-BE49-F238E27FC236}">
                <a16:creationId xmlns:a16="http://schemas.microsoft.com/office/drawing/2014/main" id="{5DFE2470-6E57-41B6-85BE-5B2723AA4A8A}"/>
              </a:ext>
            </a:extLst>
          </p:cNvPr>
          <p:cNvSpPr>
            <a:spLocks noGrp="1"/>
          </p:cNvSpPr>
          <p:nvPr>
            <p:ph sz="quarter" idx="11"/>
          </p:nvPr>
        </p:nvSpPr>
        <p:spPr>
          <a:xfrm>
            <a:off x="619124" y="1269560"/>
            <a:ext cx="10953752" cy="5390693"/>
          </a:xfrm>
        </p:spPr>
        <p:txBody>
          <a:bodyPr>
            <a:noAutofit/>
          </a:bodyPr>
          <a:lstStyle/>
          <a:p>
            <a:pPr marL="342900" indent="-342900">
              <a:lnSpc>
                <a:spcPct val="100000"/>
              </a:lnSpc>
              <a:spcBef>
                <a:spcPts val="0"/>
              </a:spcBef>
              <a:buClr>
                <a:srgbClr val="00B050"/>
              </a:buClr>
              <a:buSzPct val="120000"/>
              <a:buFont typeface="Wingdings" panose="05000000000000000000" pitchFamily="2" charset="2"/>
              <a:buChar char="ü"/>
            </a:pPr>
            <a:r>
              <a:rPr lang="en-AU" sz="2400" b="0">
                <a:effectLst/>
                <a:latin typeface="VIC" panose="00000500000000000000" pitchFamily="2" charset="0"/>
                <a:ea typeface="Calibri" panose="020F0502020204030204" pitchFamily="34" charset="0"/>
                <a:cs typeface="Symbol" panose="05050102010706020507" pitchFamily="18" charset="2"/>
              </a:rPr>
              <a:t>Data pre-population and re-use of data from authoritative cadastral systems, reducing manual entry and processing times</a:t>
            </a:r>
          </a:p>
          <a:p>
            <a:pPr marL="342900" indent="-342900">
              <a:lnSpc>
                <a:spcPct val="100000"/>
              </a:lnSpc>
              <a:spcBef>
                <a:spcPts val="0"/>
              </a:spcBef>
              <a:buClr>
                <a:srgbClr val="00B050"/>
              </a:buClr>
              <a:buSzPct val="120000"/>
              <a:buFont typeface="Wingdings" panose="05000000000000000000" pitchFamily="2" charset="2"/>
              <a:buChar char="ü"/>
            </a:pPr>
            <a:endParaRPr lang="en-AU" sz="2400" b="0">
              <a:latin typeface="VIC" panose="00000500000000000000" pitchFamily="2" charset="0"/>
              <a:ea typeface="Calibri" panose="020F0502020204030204" pitchFamily="34" charset="0"/>
              <a:cs typeface="Symbol" panose="05050102010706020507" pitchFamily="18" charset="2"/>
            </a:endParaRPr>
          </a:p>
          <a:p>
            <a:pPr marL="342900" indent="-342900">
              <a:lnSpc>
                <a:spcPct val="100000"/>
              </a:lnSpc>
              <a:spcBef>
                <a:spcPts val="0"/>
              </a:spcBef>
              <a:buClr>
                <a:srgbClr val="00B050"/>
              </a:buClr>
              <a:buSzPct val="120000"/>
              <a:buFont typeface="Wingdings" panose="05000000000000000000" pitchFamily="2" charset="2"/>
              <a:buChar char="ü"/>
            </a:pPr>
            <a:r>
              <a:rPr lang="en-AU" sz="2400" b="0">
                <a:effectLst/>
                <a:latin typeface="VIC" panose="00000500000000000000" pitchFamily="2" charset="0"/>
                <a:ea typeface="Calibri" panose="020F0502020204030204" pitchFamily="34" charset="0"/>
                <a:cs typeface="Symbol" panose="05050102010706020507" pitchFamily="18" charset="2"/>
              </a:rPr>
              <a:t>Automatic data validation, achieving higher quality plans, reduced requisitions and faster registrations</a:t>
            </a:r>
          </a:p>
          <a:p>
            <a:pPr marL="342900" indent="-342900">
              <a:lnSpc>
                <a:spcPct val="100000"/>
              </a:lnSpc>
              <a:spcBef>
                <a:spcPts val="0"/>
              </a:spcBef>
              <a:buClr>
                <a:srgbClr val="00B050"/>
              </a:buClr>
              <a:buSzPct val="120000"/>
              <a:buFont typeface="Wingdings" panose="05000000000000000000" pitchFamily="2" charset="2"/>
              <a:buChar char="ü"/>
            </a:pPr>
            <a:endParaRPr lang="en-AU" sz="2400" b="0">
              <a:latin typeface="VIC" panose="00000500000000000000" pitchFamily="2" charset="0"/>
              <a:ea typeface="Calibri" panose="020F0502020204030204" pitchFamily="34" charset="0"/>
              <a:cs typeface="Symbol" panose="05050102010706020507" pitchFamily="18" charset="2"/>
            </a:endParaRPr>
          </a:p>
          <a:p>
            <a:pPr marL="342900" indent="-342900">
              <a:lnSpc>
                <a:spcPct val="100000"/>
              </a:lnSpc>
              <a:spcBef>
                <a:spcPts val="0"/>
              </a:spcBef>
              <a:buClr>
                <a:srgbClr val="00B050"/>
              </a:buClr>
              <a:buSzPct val="120000"/>
              <a:buFont typeface="Wingdings" panose="05000000000000000000" pitchFamily="2" charset="2"/>
              <a:buChar char="ü"/>
            </a:pPr>
            <a:r>
              <a:rPr lang="en-AU" sz="2400" b="0">
                <a:effectLst/>
                <a:latin typeface="VIC" panose="00000500000000000000" pitchFamily="2" charset="0"/>
                <a:ea typeface="Calibri" panose="020F0502020204030204" pitchFamily="34" charset="0"/>
                <a:cs typeface="Symbol" panose="05050102010706020507" pitchFamily="18" charset="2"/>
              </a:rPr>
              <a:t>Visualisation of plans in compliance with the Registrar’s Requirements and the Victorian Cadastral Practice Directives 2021</a:t>
            </a:r>
          </a:p>
          <a:p>
            <a:pPr marL="342900" indent="-342900">
              <a:lnSpc>
                <a:spcPct val="100000"/>
              </a:lnSpc>
              <a:spcBef>
                <a:spcPts val="0"/>
              </a:spcBef>
              <a:buClr>
                <a:srgbClr val="00B050"/>
              </a:buClr>
              <a:buSzPct val="120000"/>
              <a:buFont typeface="Wingdings" panose="05000000000000000000" pitchFamily="2" charset="2"/>
              <a:buChar char="ü"/>
            </a:pPr>
            <a:endParaRPr lang="en-AU" sz="2400" b="0">
              <a:latin typeface="VIC" panose="00000500000000000000" pitchFamily="2" charset="0"/>
              <a:ea typeface="Calibri" panose="020F0502020204030204" pitchFamily="34" charset="0"/>
              <a:cs typeface="Symbol" panose="05050102010706020507" pitchFamily="18" charset="2"/>
            </a:endParaRPr>
          </a:p>
          <a:p>
            <a:pPr marL="342900" indent="-342900">
              <a:lnSpc>
                <a:spcPct val="100000"/>
              </a:lnSpc>
              <a:spcBef>
                <a:spcPts val="0"/>
              </a:spcBef>
              <a:buClr>
                <a:srgbClr val="00B050"/>
              </a:buClr>
              <a:buSzPct val="120000"/>
              <a:buFont typeface="Wingdings" panose="05000000000000000000" pitchFamily="2" charset="2"/>
              <a:buChar char="ü"/>
            </a:pPr>
            <a:r>
              <a:rPr lang="en-AU" sz="2400" b="0">
                <a:effectLst/>
                <a:latin typeface="VIC" panose="00000500000000000000" pitchFamily="2" charset="0"/>
                <a:ea typeface="Calibri" panose="020F0502020204030204" pitchFamily="34" charset="0"/>
                <a:cs typeface="Symbol" panose="05050102010706020507" pitchFamily="18" charset="2"/>
              </a:rPr>
              <a:t>High integrity updating of cadastral databases, including the Victorian Online Titles System, the digital cadastre, and the survey control network</a:t>
            </a:r>
          </a:p>
          <a:p>
            <a:pPr marL="342900" indent="-342900">
              <a:lnSpc>
                <a:spcPct val="100000"/>
              </a:lnSpc>
              <a:spcBef>
                <a:spcPts val="0"/>
              </a:spcBef>
              <a:buClr>
                <a:srgbClr val="00B050"/>
              </a:buClr>
              <a:buSzPct val="120000"/>
              <a:buFont typeface="Wingdings" panose="05000000000000000000" pitchFamily="2" charset="2"/>
              <a:buChar char="ü"/>
            </a:pPr>
            <a:endParaRPr lang="en-AU" sz="2400" b="0">
              <a:latin typeface="VIC" panose="00000500000000000000" pitchFamily="2" charset="0"/>
              <a:ea typeface="Calibri" panose="020F0502020204030204" pitchFamily="34" charset="0"/>
              <a:cs typeface="Symbol" panose="05050102010706020507" pitchFamily="18" charset="2"/>
            </a:endParaRPr>
          </a:p>
          <a:p>
            <a:pPr marL="342900" indent="-342900">
              <a:lnSpc>
                <a:spcPct val="100000"/>
              </a:lnSpc>
              <a:spcBef>
                <a:spcPts val="0"/>
              </a:spcBef>
              <a:buClr>
                <a:srgbClr val="00B050"/>
              </a:buClr>
              <a:buSzPct val="120000"/>
              <a:buFont typeface="Wingdings" panose="05000000000000000000" pitchFamily="2" charset="2"/>
              <a:buChar char="ü"/>
            </a:pPr>
            <a:r>
              <a:rPr lang="en-AU" sz="2400" b="0">
                <a:latin typeface="VIC" panose="00000500000000000000" pitchFamily="2" charset="0"/>
                <a:ea typeface="Calibri" panose="020F0502020204030204" pitchFamily="34" charset="0"/>
                <a:cs typeface="Symbol" panose="05050102010706020507" pitchFamily="18" charset="2"/>
              </a:rPr>
              <a:t>Targeted for registration of 5 business days</a:t>
            </a:r>
            <a:endParaRPr lang="en-AU" sz="2400">
              <a:effectLst/>
              <a:latin typeface="VIC" panose="00000500000000000000" pitchFamily="2" charset="0"/>
              <a:ea typeface="Calibri" panose="020F0502020204030204" pitchFamily="34" charset="0"/>
            </a:endParaRPr>
          </a:p>
          <a:p>
            <a:pPr lvl="2" indent="0">
              <a:lnSpc>
                <a:spcPct val="100000"/>
              </a:lnSpc>
              <a:spcBef>
                <a:spcPts val="0"/>
              </a:spcBef>
              <a:buNone/>
            </a:pPr>
            <a:r>
              <a:rPr lang="en-AU" sz="2400" b="0">
                <a:effectLst/>
                <a:latin typeface="VIC" panose="00000500000000000000" pitchFamily="2" charset="0"/>
                <a:ea typeface="Calibri" panose="020F0502020204030204" pitchFamily="34" charset="0"/>
                <a:cs typeface="Symbol" panose="05050102010706020507" pitchFamily="18" charset="2"/>
              </a:rPr>
              <a:t> </a:t>
            </a:r>
          </a:p>
          <a:p>
            <a:pPr marL="342900" indent="-342900">
              <a:lnSpc>
                <a:spcPct val="100000"/>
              </a:lnSpc>
              <a:spcBef>
                <a:spcPts val="0"/>
              </a:spcBef>
              <a:buFont typeface="Arial" panose="020B0604020202020204" pitchFamily="34" charset="0"/>
              <a:buChar char="•"/>
            </a:pPr>
            <a:endParaRPr lang="en-AU" sz="2400" b="0">
              <a:effectLst/>
              <a:latin typeface="VIC" panose="00000500000000000000" pitchFamily="2" charset="0"/>
              <a:ea typeface="Calibri" panose="020F0502020204030204" pitchFamily="34" charset="0"/>
              <a:cs typeface="Symbol" panose="05050102010706020507" pitchFamily="18" charset="2"/>
            </a:endParaRPr>
          </a:p>
          <a:p>
            <a:pPr>
              <a:lnSpc>
                <a:spcPct val="100000"/>
              </a:lnSpc>
              <a:spcBef>
                <a:spcPts val="0"/>
              </a:spcBef>
            </a:pPr>
            <a:endParaRPr lang="en-AU" sz="2400"/>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66FE7612-0771-4C76-A387-9B63ADCE6BA4}"/>
                  </a:ext>
                </a:extLst>
              </p14:cNvPr>
              <p14:cNvContentPartPr/>
              <p14:nvPr/>
            </p14:nvContentPartPr>
            <p14:xfrm>
              <a:off x="2869880" y="2082440"/>
              <a:ext cx="360" cy="360"/>
            </p14:xfrm>
          </p:contentPart>
        </mc:Choice>
        <mc:Fallback>
          <p:pic>
            <p:nvPicPr>
              <p:cNvPr id="4" name="Ink 3">
                <a:extLst>
                  <a:ext uri="{FF2B5EF4-FFF2-40B4-BE49-F238E27FC236}">
                    <a16:creationId xmlns:a16="http://schemas.microsoft.com/office/drawing/2014/main" id="{66FE7612-0771-4C76-A387-9B63ADCE6BA4}"/>
                  </a:ext>
                </a:extLst>
              </p:cNvPr>
              <p:cNvPicPr/>
              <p:nvPr/>
            </p:nvPicPr>
            <p:blipFill>
              <a:blip r:embed="rId4"/>
              <a:stretch>
                <a:fillRect/>
              </a:stretch>
            </p:blipFill>
            <p:spPr>
              <a:xfrm>
                <a:off x="2865560" y="2078120"/>
                <a:ext cx="9000" cy="9000"/>
              </a:xfrm>
              <a:prstGeom prst="rect">
                <a:avLst/>
              </a:prstGeom>
            </p:spPr>
          </p:pic>
        </mc:Fallback>
      </mc:AlternateContent>
      <p:grpSp>
        <p:nvGrpSpPr>
          <p:cNvPr id="10" name="Group 9">
            <a:extLst>
              <a:ext uri="{FF2B5EF4-FFF2-40B4-BE49-F238E27FC236}">
                <a16:creationId xmlns:a16="http://schemas.microsoft.com/office/drawing/2014/main" id="{04017341-5D9D-4E96-925A-6F6ECD1ED5F3}"/>
              </a:ext>
            </a:extLst>
          </p:cNvPr>
          <p:cNvGrpSpPr/>
          <p:nvPr/>
        </p:nvGrpSpPr>
        <p:grpSpPr>
          <a:xfrm>
            <a:off x="2971400" y="2006120"/>
            <a:ext cx="360" cy="360"/>
            <a:chOff x="2971400" y="2006120"/>
            <a:chExt cx="360" cy="360"/>
          </a:xfrm>
        </p:grpSpPr>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CE5FCC70-7E87-4340-96AB-F17EE31FC6F7}"/>
                    </a:ext>
                  </a:extLst>
                </p14:cNvPr>
                <p14:cNvContentPartPr/>
                <p14:nvPr/>
              </p14:nvContentPartPr>
              <p14:xfrm>
                <a:off x="2971400" y="2006120"/>
                <a:ext cx="360" cy="360"/>
              </p14:xfrm>
            </p:contentPart>
          </mc:Choice>
          <mc:Fallback>
            <p:pic>
              <p:nvPicPr>
                <p:cNvPr id="5" name="Ink 4">
                  <a:extLst>
                    <a:ext uri="{FF2B5EF4-FFF2-40B4-BE49-F238E27FC236}">
                      <a16:creationId xmlns:a16="http://schemas.microsoft.com/office/drawing/2014/main" id="{CE5FCC70-7E87-4340-96AB-F17EE31FC6F7}"/>
                    </a:ext>
                  </a:extLst>
                </p:cNvPr>
                <p:cNvPicPr/>
                <p:nvPr/>
              </p:nvPicPr>
              <p:blipFill>
                <a:blip r:embed="rId4"/>
                <a:stretch>
                  <a:fillRect/>
                </a:stretch>
              </p:blipFill>
              <p:spPr>
                <a:xfrm>
                  <a:off x="2967080" y="200180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626A1898-364A-43C2-A377-166D1A84C749}"/>
                    </a:ext>
                  </a:extLst>
                </p14:cNvPr>
                <p14:cNvContentPartPr/>
                <p14:nvPr/>
              </p14:nvContentPartPr>
              <p14:xfrm>
                <a:off x="2971400" y="2006120"/>
                <a:ext cx="360" cy="360"/>
              </p14:xfrm>
            </p:contentPart>
          </mc:Choice>
          <mc:Fallback>
            <p:pic>
              <p:nvPicPr>
                <p:cNvPr id="6" name="Ink 5">
                  <a:extLst>
                    <a:ext uri="{FF2B5EF4-FFF2-40B4-BE49-F238E27FC236}">
                      <a16:creationId xmlns:a16="http://schemas.microsoft.com/office/drawing/2014/main" id="{626A1898-364A-43C2-A377-166D1A84C749}"/>
                    </a:ext>
                  </a:extLst>
                </p:cNvPr>
                <p:cNvPicPr/>
                <p:nvPr/>
              </p:nvPicPr>
              <p:blipFill>
                <a:blip r:embed="rId4"/>
                <a:stretch>
                  <a:fillRect/>
                </a:stretch>
              </p:blipFill>
              <p:spPr>
                <a:xfrm>
                  <a:off x="2967080" y="2001800"/>
                  <a:ext cx="9000" cy="9000"/>
                </a:xfrm>
                <a:prstGeom prst="rect">
                  <a:avLst/>
                </a:prstGeom>
              </p:spPr>
            </p:pic>
          </mc:Fallback>
        </mc:AlternateContent>
      </p:grpSp>
      <p:grpSp>
        <p:nvGrpSpPr>
          <p:cNvPr id="9" name="Group 8">
            <a:extLst>
              <a:ext uri="{FF2B5EF4-FFF2-40B4-BE49-F238E27FC236}">
                <a16:creationId xmlns:a16="http://schemas.microsoft.com/office/drawing/2014/main" id="{20ACA7CE-E72E-49C8-BFB7-B946D95E121B}"/>
              </a:ext>
            </a:extLst>
          </p:cNvPr>
          <p:cNvGrpSpPr/>
          <p:nvPr/>
        </p:nvGrpSpPr>
        <p:grpSpPr>
          <a:xfrm>
            <a:off x="1764680" y="1244360"/>
            <a:ext cx="360" cy="360"/>
            <a:chOff x="1764680" y="1244360"/>
            <a:chExt cx="360" cy="360"/>
          </a:xfrm>
        </p:grpSpPr>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BF6F28F9-B5CF-45D2-9536-3C0D7B6DB872}"/>
                    </a:ext>
                  </a:extLst>
                </p14:cNvPr>
                <p14:cNvContentPartPr/>
                <p14:nvPr/>
              </p14:nvContentPartPr>
              <p14:xfrm>
                <a:off x="1764680" y="1244360"/>
                <a:ext cx="360" cy="360"/>
              </p14:xfrm>
            </p:contentPart>
          </mc:Choice>
          <mc:Fallback>
            <p:pic>
              <p:nvPicPr>
                <p:cNvPr id="7" name="Ink 6">
                  <a:extLst>
                    <a:ext uri="{FF2B5EF4-FFF2-40B4-BE49-F238E27FC236}">
                      <a16:creationId xmlns:a16="http://schemas.microsoft.com/office/drawing/2014/main" id="{BF6F28F9-B5CF-45D2-9536-3C0D7B6DB872}"/>
                    </a:ext>
                  </a:extLst>
                </p:cNvPr>
                <p:cNvPicPr/>
                <p:nvPr/>
              </p:nvPicPr>
              <p:blipFill>
                <a:blip r:embed="rId4"/>
                <a:stretch>
                  <a:fillRect/>
                </a:stretch>
              </p:blipFill>
              <p:spPr>
                <a:xfrm>
                  <a:off x="1760360" y="124004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8" name="Ink 7">
                  <a:extLst>
                    <a:ext uri="{FF2B5EF4-FFF2-40B4-BE49-F238E27FC236}">
                      <a16:creationId xmlns:a16="http://schemas.microsoft.com/office/drawing/2014/main" id="{C1ED212E-3484-41BC-8C38-0333DA31FDAE}"/>
                    </a:ext>
                  </a:extLst>
                </p14:cNvPr>
                <p14:cNvContentPartPr/>
                <p14:nvPr/>
              </p14:nvContentPartPr>
              <p14:xfrm>
                <a:off x="1764680" y="1244360"/>
                <a:ext cx="360" cy="360"/>
              </p14:xfrm>
            </p:contentPart>
          </mc:Choice>
          <mc:Fallback>
            <p:pic>
              <p:nvPicPr>
                <p:cNvPr id="8" name="Ink 7">
                  <a:extLst>
                    <a:ext uri="{FF2B5EF4-FFF2-40B4-BE49-F238E27FC236}">
                      <a16:creationId xmlns:a16="http://schemas.microsoft.com/office/drawing/2014/main" id="{C1ED212E-3484-41BC-8C38-0333DA31FDAE}"/>
                    </a:ext>
                  </a:extLst>
                </p:cNvPr>
                <p:cNvPicPr/>
                <p:nvPr/>
              </p:nvPicPr>
              <p:blipFill>
                <a:blip r:embed="rId4"/>
                <a:stretch>
                  <a:fillRect/>
                </a:stretch>
              </p:blipFill>
              <p:spPr>
                <a:xfrm>
                  <a:off x="1760360" y="1240040"/>
                  <a:ext cx="9000" cy="9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9">
            <p14:nvContentPartPr>
              <p14:cNvPr id="11" name="Ink 10">
                <a:extLst>
                  <a:ext uri="{FF2B5EF4-FFF2-40B4-BE49-F238E27FC236}">
                    <a16:creationId xmlns:a16="http://schemas.microsoft.com/office/drawing/2014/main" id="{BD33FE22-49DB-4B65-8236-F78F58989122}"/>
                  </a:ext>
                </a:extLst>
              </p14:cNvPr>
              <p14:cNvContentPartPr/>
              <p14:nvPr/>
            </p14:nvContentPartPr>
            <p14:xfrm>
              <a:off x="2158520" y="1409240"/>
              <a:ext cx="360" cy="360"/>
            </p14:xfrm>
          </p:contentPart>
        </mc:Choice>
        <mc:Fallback>
          <p:pic>
            <p:nvPicPr>
              <p:cNvPr id="11" name="Ink 10">
                <a:extLst>
                  <a:ext uri="{FF2B5EF4-FFF2-40B4-BE49-F238E27FC236}">
                    <a16:creationId xmlns:a16="http://schemas.microsoft.com/office/drawing/2014/main" id="{BD33FE22-49DB-4B65-8236-F78F58989122}"/>
                  </a:ext>
                </a:extLst>
              </p:cNvPr>
              <p:cNvPicPr/>
              <p:nvPr/>
            </p:nvPicPr>
            <p:blipFill>
              <a:blip r:embed="rId4"/>
              <a:stretch>
                <a:fillRect/>
              </a:stretch>
            </p:blipFill>
            <p:spPr>
              <a:xfrm>
                <a:off x="2154200" y="1404920"/>
                <a:ext cx="9000" cy="9000"/>
              </a:xfrm>
              <a:prstGeom prst="rect">
                <a:avLst/>
              </a:prstGeom>
            </p:spPr>
          </p:pic>
        </mc:Fallback>
      </mc:AlternateContent>
      <p:grpSp>
        <p:nvGrpSpPr>
          <p:cNvPr id="14" name="Group 13">
            <a:extLst>
              <a:ext uri="{FF2B5EF4-FFF2-40B4-BE49-F238E27FC236}">
                <a16:creationId xmlns:a16="http://schemas.microsoft.com/office/drawing/2014/main" id="{01A23970-B2AB-4AA9-8A46-8EB981F97354}"/>
              </a:ext>
            </a:extLst>
          </p:cNvPr>
          <p:cNvGrpSpPr/>
          <p:nvPr/>
        </p:nvGrpSpPr>
        <p:grpSpPr>
          <a:xfrm>
            <a:off x="1574600" y="1180280"/>
            <a:ext cx="360" cy="360"/>
            <a:chOff x="1574600" y="1180280"/>
            <a:chExt cx="360" cy="360"/>
          </a:xfrm>
        </p:grpSpPr>
        <mc:AlternateContent xmlns:mc="http://schemas.openxmlformats.org/markup-compatibility/2006">
          <mc:Choice xmlns:p14="http://schemas.microsoft.com/office/powerpoint/2010/main" Requires="p14">
            <p:contentPart p14:bwMode="auto" r:id="rId10">
              <p14:nvContentPartPr>
                <p14:cNvPr id="12" name="Ink 11">
                  <a:extLst>
                    <a:ext uri="{FF2B5EF4-FFF2-40B4-BE49-F238E27FC236}">
                      <a16:creationId xmlns:a16="http://schemas.microsoft.com/office/drawing/2014/main" id="{2358BDAD-712C-42A3-AF41-50A41EED2DFA}"/>
                    </a:ext>
                  </a:extLst>
                </p14:cNvPr>
                <p14:cNvContentPartPr/>
                <p14:nvPr/>
              </p14:nvContentPartPr>
              <p14:xfrm>
                <a:off x="1574600" y="1180280"/>
                <a:ext cx="360" cy="360"/>
              </p14:xfrm>
            </p:contentPart>
          </mc:Choice>
          <mc:Fallback>
            <p:pic>
              <p:nvPicPr>
                <p:cNvPr id="12" name="Ink 11">
                  <a:extLst>
                    <a:ext uri="{FF2B5EF4-FFF2-40B4-BE49-F238E27FC236}">
                      <a16:creationId xmlns:a16="http://schemas.microsoft.com/office/drawing/2014/main" id="{2358BDAD-712C-42A3-AF41-50A41EED2DFA}"/>
                    </a:ext>
                  </a:extLst>
                </p:cNvPr>
                <p:cNvPicPr/>
                <p:nvPr/>
              </p:nvPicPr>
              <p:blipFill>
                <a:blip r:embed="rId4"/>
                <a:stretch>
                  <a:fillRect/>
                </a:stretch>
              </p:blipFill>
              <p:spPr>
                <a:xfrm>
                  <a:off x="1570280" y="117596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3" name="Ink 12">
                  <a:extLst>
                    <a:ext uri="{FF2B5EF4-FFF2-40B4-BE49-F238E27FC236}">
                      <a16:creationId xmlns:a16="http://schemas.microsoft.com/office/drawing/2014/main" id="{C2E6C0C8-A409-4DA6-BDFE-CD1B9CFF4889}"/>
                    </a:ext>
                  </a:extLst>
                </p14:cNvPr>
                <p14:cNvContentPartPr/>
                <p14:nvPr/>
              </p14:nvContentPartPr>
              <p14:xfrm>
                <a:off x="1574600" y="1180280"/>
                <a:ext cx="360" cy="360"/>
              </p14:xfrm>
            </p:contentPart>
          </mc:Choice>
          <mc:Fallback>
            <p:pic>
              <p:nvPicPr>
                <p:cNvPr id="13" name="Ink 12">
                  <a:extLst>
                    <a:ext uri="{FF2B5EF4-FFF2-40B4-BE49-F238E27FC236}">
                      <a16:creationId xmlns:a16="http://schemas.microsoft.com/office/drawing/2014/main" id="{C2E6C0C8-A409-4DA6-BDFE-CD1B9CFF4889}"/>
                    </a:ext>
                  </a:extLst>
                </p:cNvPr>
                <p:cNvPicPr/>
                <p:nvPr/>
              </p:nvPicPr>
              <p:blipFill>
                <a:blip r:embed="rId4"/>
                <a:stretch>
                  <a:fillRect/>
                </a:stretch>
              </p:blipFill>
              <p:spPr>
                <a:xfrm>
                  <a:off x="1570280" y="1175960"/>
                  <a:ext cx="9000" cy="9000"/>
                </a:xfrm>
                <a:prstGeom prst="rect">
                  <a:avLst/>
                </a:prstGeom>
              </p:spPr>
            </p:pic>
          </mc:Fallback>
        </mc:AlternateContent>
      </p:grpSp>
      <p:grpSp>
        <p:nvGrpSpPr>
          <p:cNvPr id="17" name="Group 16">
            <a:extLst>
              <a:ext uri="{FF2B5EF4-FFF2-40B4-BE49-F238E27FC236}">
                <a16:creationId xmlns:a16="http://schemas.microsoft.com/office/drawing/2014/main" id="{F30080E5-50D2-44B6-B3D0-24502A0F2A64}"/>
              </a:ext>
            </a:extLst>
          </p:cNvPr>
          <p:cNvGrpSpPr/>
          <p:nvPr/>
        </p:nvGrpSpPr>
        <p:grpSpPr>
          <a:xfrm>
            <a:off x="2006600" y="1307720"/>
            <a:ext cx="360" cy="360"/>
            <a:chOff x="2006600" y="1307720"/>
            <a:chExt cx="360" cy="360"/>
          </a:xfrm>
        </p:grpSpPr>
        <mc:AlternateContent xmlns:mc="http://schemas.openxmlformats.org/markup-compatibility/2006">
          <mc:Choice xmlns:p14="http://schemas.microsoft.com/office/powerpoint/2010/main" Requires="p14">
            <p:contentPart p14:bwMode="auto" r:id="rId12">
              <p14:nvContentPartPr>
                <p14:cNvPr id="15" name="Ink 14">
                  <a:extLst>
                    <a:ext uri="{FF2B5EF4-FFF2-40B4-BE49-F238E27FC236}">
                      <a16:creationId xmlns:a16="http://schemas.microsoft.com/office/drawing/2014/main" id="{77A96B77-8F03-491C-909C-D0298B84A92A}"/>
                    </a:ext>
                  </a:extLst>
                </p14:cNvPr>
                <p14:cNvContentPartPr/>
                <p14:nvPr/>
              </p14:nvContentPartPr>
              <p14:xfrm>
                <a:off x="2006600" y="1307720"/>
                <a:ext cx="360" cy="360"/>
              </p14:xfrm>
            </p:contentPart>
          </mc:Choice>
          <mc:Fallback>
            <p:pic>
              <p:nvPicPr>
                <p:cNvPr id="15" name="Ink 14">
                  <a:extLst>
                    <a:ext uri="{FF2B5EF4-FFF2-40B4-BE49-F238E27FC236}">
                      <a16:creationId xmlns:a16="http://schemas.microsoft.com/office/drawing/2014/main" id="{77A96B77-8F03-491C-909C-D0298B84A92A}"/>
                    </a:ext>
                  </a:extLst>
                </p:cNvPr>
                <p:cNvPicPr/>
                <p:nvPr/>
              </p:nvPicPr>
              <p:blipFill>
                <a:blip r:embed="rId4"/>
                <a:stretch>
                  <a:fillRect/>
                </a:stretch>
              </p:blipFill>
              <p:spPr>
                <a:xfrm>
                  <a:off x="2002280" y="130340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6" name="Ink 15">
                  <a:extLst>
                    <a:ext uri="{FF2B5EF4-FFF2-40B4-BE49-F238E27FC236}">
                      <a16:creationId xmlns:a16="http://schemas.microsoft.com/office/drawing/2014/main" id="{3197F7C1-9C3F-4404-8028-EAC7192ACAF5}"/>
                    </a:ext>
                  </a:extLst>
                </p14:cNvPr>
                <p14:cNvContentPartPr/>
                <p14:nvPr/>
              </p14:nvContentPartPr>
              <p14:xfrm>
                <a:off x="2006600" y="1307720"/>
                <a:ext cx="360" cy="360"/>
              </p14:xfrm>
            </p:contentPart>
          </mc:Choice>
          <mc:Fallback>
            <p:pic>
              <p:nvPicPr>
                <p:cNvPr id="16" name="Ink 15">
                  <a:extLst>
                    <a:ext uri="{FF2B5EF4-FFF2-40B4-BE49-F238E27FC236}">
                      <a16:creationId xmlns:a16="http://schemas.microsoft.com/office/drawing/2014/main" id="{3197F7C1-9C3F-4404-8028-EAC7192ACAF5}"/>
                    </a:ext>
                  </a:extLst>
                </p:cNvPr>
                <p:cNvPicPr/>
                <p:nvPr/>
              </p:nvPicPr>
              <p:blipFill>
                <a:blip r:embed="rId4"/>
                <a:stretch>
                  <a:fillRect/>
                </a:stretch>
              </p:blipFill>
              <p:spPr>
                <a:xfrm>
                  <a:off x="2002280" y="1303400"/>
                  <a:ext cx="9000" cy="9000"/>
                </a:xfrm>
                <a:prstGeom prst="rect">
                  <a:avLst/>
                </a:prstGeom>
              </p:spPr>
            </p:pic>
          </mc:Fallback>
        </mc:AlternateContent>
      </p:grpSp>
      <p:grpSp>
        <p:nvGrpSpPr>
          <p:cNvPr id="21" name="Group 20">
            <a:extLst>
              <a:ext uri="{FF2B5EF4-FFF2-40B4-BE49-F238E27FC236}">
                <a16:creationId xmlns:a16="http://schemas.microsoft.com/office/drawing/2014/main" id="{5263F763-4416-4C51-B2B9-12C44C3BD660}"/>
              </a:ext>
            </a:extLst>
          </p:cNvPr>
          <p:cNvGrpSpPr/>
          <p:nvPr/>
        </p:nvGrpSpPr>
        <p:grpSpPr>
          <a:xfrm>
            <a:off x="1764680" y="1269560"/>
            <a:ext cx="360" cy="360"/>
            <a:chOff x="1764680" y="1269560"/>
            <a:chExt cx="360" cy="360"/>
          </a:xfrm>
        </p:grpSpPr>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018B4555-2A31-465F-A98E-0B20EF4DB0D5}"/>
                    </a:ext>
                  </a:extLst>
                </p14:cNvPr>
                <p14:cNvContentPartPr/>
                <p14:nvPr/>
              </p14:nvContentPartPr>
              <p14:xfrm>
                <a:off x="1764680" y="1269560"/>
                <a:ext cx="360" cy="360"/>
              </p14:xfrm>
            </p:contentPart>
          </mc:Choice>
          <mc:Fallback>
            <p:pic>
              <p:nvPicPr>
                <p:cNvPr id="18" name="Ink 17">
                  <a:extLst>
                    <a:ext uri="{FF2B5EF4-FFF2-40B4-BE49-F238E27FC236}">
                      <a16:creationId xmlns:a16="http://schemas.microsoft.com/office/drawing/2014/main" id="{018B4555-2A31-465F-A98E-0B20EF4DB0D5}"/>
                    </a:ext>
                  </a:extLst>
                </p:cNvPr>
                <p:cNvPicPr/>
                <p:nvPr/>
              </p:nvPicPr>
              <p:blipFill>
                <a:blip r:embed="rId4"/>
                <a:stretch>
                  <a:fillRect/>
                </a:stretch>
              </p:blipFill>
              <p:spPr>
                <a:xfrm>
                  <a:off x="1760360" y="126524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9" name="Ink 18">
                  <a:extLst>
                    <a:ext uri="{FF2B5EF4-FFF2-40B4-BE49-F238E27FC236}">
                      <a16:creationId xmlns:a16="http://schemas.microsoft.com/office/drawing/2014/main" id="{7060EE0B-3AD9-4739-AAFA-F6F33F7B1DA0}"/>
                    </a:ext>
                  </a:extLst>
                </p14:cNvPr>
                <p14:cNvContentPartPr/>
                <p14:nvPr/>
              </p14:nvContentPartPr>
              <p14:xfrm>
                <a:off x="1764680" y="1269560"/>
                <a:ext cx="360" cy="360"/>
              </p14:xfrm>
            </p:contentPart>
          </mc:Choice>
          <mc:Fallback>
            <p:pic>
              <p:nvPicPr>
                <p:cNvPr id="19" name="Ink 18">
                  <a:extLst>
                    <a:ext uri="{FF2B5EF4-FFF2-40B4-BE49-F238E27FC236}">
                      <a16:creationId xmlns:a16="http://schemas.microsoft.com/office/drawing/2014/main" id="{7060EE0B-3AD9-4739-AAFA-F6F33F7B1DA0}"/>
                    </a:ext>
                  </a:extLst>
                </p:cNvPr>
                <p:cNvPicPr/>
                <p:nvPr/>
              </p:nvPicPr>
              <p:blipFill>
                <a:blip r:embed="rId4"/>
                <a:stretch>
                  <a:fillRect/>
                </a:stretch>
              </p:blipFill>
              <p:spPr>
                <a:xfrm>
                  <a:off x="1760360" y="1265240"/>
                  <a:ext cx="9000" cy="9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6">
            <p14:nvContentPartPr>
              <p14:cNvPr id="20" name="Ink 19">
                <a:extLst>
                  <a:ext uri="{FF2B5EF4-FFF2-40B4-BE49-F238E27FC236}">
                    <a16:creationId xmlns:a16="http://schemas.microsoft.com/office/drawing/2014/main" id="{77B34007-3CFC-427C-AC04-F438F5B6C432}"/>
                  </a:ext>
                </a:extLst>
              </p14:cNvPr>
              <p14:cNvContentPartPr/>
              <p14:nvPr/>
            </p14:nvContentPartPr>
            <p14:xfrm>
              <a:off x="2247800" y="1206200"/>
              <a:ext cx="360" cy="360"/>
            </p14:xfrm>
          </p:contentPart>
        </mc:Choice>
        <mc:Fallback>
          <p:pic>
            <p:nvPicPr>
              <p:cNvPr id="20" name="Ink 19">
                <a:extLst>
                  <a:ext uri="{FF2B5EF4-FFF2-40B4-BE49-F238E27FC236}">
                    <a16:creationId xmlns:a16="http://schemas.microsoft.com/office/drawing/2014/main" id="{77B34007-3CFC-427C-AC04-F438F5B6C432}"/>
                  </a:ext>
                </a:extLst>
              </p:cNvPr>
              <p:cNvPicPr/>
              <p:nvPr/>
            </p:nvPicPr>
            <p:blipFill>
              <a:blip r:embed="rId4"/>
              <a:stretch>
                <a:fillRect/>
              </a:stretch>
            </p:blipFill>
            <p:spPr>
              <a:xfrm>
                <a:off x="2243480" y="120188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22" name="Ink 21">
                <a:extLst>
                  <a:ext uri="{FF2B5EF4-FFF2-40B4-BE49-F238E27FC236}">
                    <a16:creationId xmlns:a16="http://schemas.microsoft.com/office/drawing/2014/main" id="{279AD435-963B-4B54-9203-E1A4F857C053}"/>
                  </a:ext>
                </a:extLst>
              </p14:cNvPr>
              <p14:cNvContentPartPr/>
              <p14:nvPr/>
            </p14:nvContentPartPr>
            <p14:xfrm>
              <a:off x="2120360" y="1371080"/>
              <a:ext cx="360" cy="360"/>
            </p14:xfrm>
          </p:contentPart>
        </mc:Choice>
        <mc:Fallback>
          <p:pic>
            <p:nvPicPr>
              <p:cNvPr id="22" name="Ink 21">
                <a:extLst>
                  <a:ext uri="{FF2B5EF4-FFF2-40B4-BE49-F238E27FC236}">
                    <a16:creationId xmlns:a16="http://schemas.microsoft.com/office/drawing/2014/main" id="{279AD435-963B-4B54-9203-E1A4F857C053}"/>
                  </a:ext>
                </a:extLst>
              </p:cNvPr>
              <p:cNvPicPr/>
              <p:nvPr/>
            </p:nvPicPr>
            <p:blipFill>
              <a:blip r:embed="rId4"/>
              <a:stretch>
                <a:fillRect/>
              </a:stretch>
            </p:blipFill>
            <p:spPr>
              <a:xfrm>
                <a:off x="2116040" y="1366760"/>
                <a:ext cx="9000" cy="9000"/>
              </a:xfrm>
              <a:prstGeom prst="rect">
                <a:avLst/>
              </a:prstGeom>
            </p:spPr>
          </p:pic>
        </mc:Fallback>
      </mc:AlternateContent>
    </p:spTree>
    <p:extLst>
      <p:ext uri="{BB962C8B-B14F-4D97-AF65-F5344CB8AC3E}">
        <p14:creationId xmlns:p14="http://schemas.microsoft.com/office/powerpoint/2010/main" val="63497760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B8F425-72CE-491D-9D44-C040A40BBD26}"/>
              </a:ext>
            </a:extLst>
          </p:cNvPr>
          <p:cNvSpPr>
            <a:spLocks noGrp="1"/>
          </p:cNvSpPr>
          <p:nvPr>
            <p:ph type="title"/>
          </p:nvPr>
        </p:nvSpPr>
        <p:spPr/>
        <p:txBody>
          <a:bodyPr/>
          <a:lstStyle/>
          <a:p>
            <a:r>
              <a:rPr lang="en-AU"/>
              <a:t>User experience from pilot participants meeting</a:t>
            </a:r>
          </a:p>
        </p:txBody>
      </p:sp>
      <p:sp>
        <p:nvSpPr>
          <p:cNvPr id="2" name="Content Placeholder 1">
            <a:extLst>
              <a:ext uri="{FF2B5EF4-FFF2-40B4-BE49-F238E27FC236}">
                <a16:creationId xmlns:a16="http://schemas.microsoft.com/office/drawing/2014/main" id="{14C3263D-6EE8-425E-B28F-E807BB8EDD48}"/>
              </a:ext>
            </a:extLst>
          </p:cNvPr>
          <p:cNvSpPr>
            <a:spLocks noGrp="1"/>
          </p:cNvSpPr>
          <p:nvPr>
            <p:ph sz="quarter" idx="11"/>
          </p:nvPr>
        </p:nvSpPr>
        <p:spPr/>
        <p:txBody>
          <a:bodyPr>
            <a:normAutofit lnSpcReduction="10000"/>
          </a:bodyPr>
          <a:lstStyle/>
          <a:p>
            <a:pPr>
              <a:lnSpc>
                <a:spcPct val="100000"/>
              </a:lnSpc>
            </a:pPr>
            <a:r>
              <a:rPr lang="en-AU" b="0">
                <a:latin typeface="VIC" panose="00000500000000000000" pitchFamily="2" charset="0"/>
              </a:rPr>
              <a:t>ePlan Pilot is due to conclude end of 2022</a:t>
            </a:r>
          </a:p>
          <a:p>
            <a:pPr>
              <a:lnSpc>
                <a:spcPct val="100000"/>
              </a:lnSpc>
            </a:pPr>
            <a:endParaRPr lang="en-AU" b="0">
              <a:latin typeface="VIC" panose="00000500000000000000" pitchFamily="2" charset="0"/>
            </a:endParaRPr>
          </a:p>
          <a:p>
            <a:pPr>
              <a:lnSpc>
                <a:spcPct val="100000"/>
              </a:lnSpc>
            </a:pPr>
            <a:r>
              <a:rPr lang="en-AU" b="0">
                <a:latin typeface="VIC" panose="00000500000000000000" pitchFamily="2" charset="0"/>
              </a:rPr>
              <a:t>As part of the continued engagement with surveying firms in the Pilot, we would like to arrange a meeting to hear about your experiences</a:t>
            </a:r>
          </a:p>
          <a:p>
            <a:pPr>
              <a:lnSpc>
                <a:spcPct val="100000"/>
              </a:lnSpc>
            </a:pPr>
            <a:endParaRPr lang="en-AU" b="0">
              <a:latin typeface="VIC" panose="00000500000000000000" pitchFamily="2" charset="0"/>
            </a:endParaRPr>
          </a:p>
          <a:p>
            <a:pPr>
              <a:lnSpc>
                <a:spcPct val="100000"/>
              </a:lnSpc>
            </a:pPr>
            <a:r>
              <a:rPr lang="en-AU" b="0">
                <a:latin typeface="VIC" panose="00000500000000000000" pitchFamily="2" charset="0"/>
              </a:rPr>
              <a:t>Discussion framed around:</a:t>
            </a:r>
          </a:p>
          <a:p>
            <a:pPr marL="704850" lvl="2" indent="-342900">
              <a:lnSpc>
                <a:spcPct val="100000"/>
              </a:lnSpc>
              <a:buClr>
                <a:srgbClr val="0070C0"/>
              </a:buClr>
              <a:buFont typeface="Wingdings" panose="05000000000000000000" pitchFamily="2" charset="2"/>
              <a:buChar char="q"/>
            </a:pPr>
            <a:r>
              <a:rPr lang="en-AU" b="0">
                <a:latin typeface="VIC" panose="00000500000000000000" pitchFamily="2" charset="0"/>
              </a:rPr>
              <a:t>Adopting the SCFF</a:t>
            </a:r>
          </a:p>
          <a:p>
            <a:pPr marL="704850" lvl="2" indent="-342900">
              <a:lnSpc>
                <a:spcPct val="100000"/>
              </a:lnSpc>
              <a:buClr>
                <a:srgbClr val="0070C0"/>
              </a:buClr>
              <a:buFont typeface="Wingdings" panose="05000000000000000000" pitchFamily="2" charset="2"/>
              <a:buChar char="q"/>
            </a:pPr>
            <a:r>
              <a:rPr lang="en-AU" b="0">
                <a:latin typeface="VIC" panose="00000500000000000000" pitchFamily="2" charset="0"/>
              </a:rPr>
              <a:t>The use of the ePlan services and creating ePlans</a:t>
            </a:r>
          </a:p>
          <a:p>
            <a:pPr marL="704850" lvl="2" indent="-342900">
              <a:lnSpc>
                <a:spcPct val="100000"/>
              </a:lnSpc>
              <a:buClr>
                <a:srgbClr val="0070C0"/>
              </a:buClr>
              <a:buFont typeface="Wingdings" panose="05000000000000000000" pitchFamily="2" charset="2"/>
              <a:buChar char="q"/>
            </a:pPr>
            <a:r>
              <a:rPr lang="en-AU" b="0">
                <a:latin typeface="VIC" panose="00000500000000000000" pitchFamily="2" charset="0"/>
              </a:rPr>
              <a:t>Creating new versions of an ePlan</a:t>
            </a:r>
          </a:p>
          <a:p>
            <a:pPr marL="704850" lvl="2" indent="-342900">
              <a:lnSpc>
                <a:spcPct val="100000"/>
              </a:lnSpc>
              <a:buClr>
                <a:srgbClr val="0070C0"/>
              </a:buClr>
              <a:buFont typeface="Wingdings" panose="05000000000000000000" pitchFamily="2" charset="2"/>
              <a:buChar char="q"/>
            </a:pPr>
            <a:r>
              <a:rPr lang="en-AU" b="0">
                <a:latin typeface="VIC" panose="00000500000000000000" pitchFamily="2" charset="0"/>
              </a:rPr>
              <a:t>Realisation of benefits as compared to paper/PDF plans</a:t>
            </a:r>
          </a:p>
          <a:p>
            <a:pPr marL="704850" lvl="2" indent="-342900">
              <a:lnSpc>
                <a:spcPct val="100000"/>
              </a:lnSpc>
              <a:buClr>
                <a:srgbClr val="0070C0"/>
              </a:buClr>
              <a:buFont typeface="Wingdings" panose="05000000000000000000" pitchFamily="2" charset="2"/>
              <a:buChar char="q"/>
            </a:pPr>
            <a:r>
              <a:rPr lang="en-AU" b="0">
                <a:latin typeface="VIC" panose="00000500000000000000" pitchFamily="2" charset="0"/>
              </a:rPr>
              <a:t>Ideas / enhancements – aimed at making ePlan faster</a:t>
            </a:r>
          </a:p>
          <a:p>
            <a:endParaRPr lang="en-AU" b="0">
              <a:latin typeface="VIC" panose="00000500000000000000" pitchFamily="2" charset="0"/>
            </a:endParaRPr>
          </a:p>
          <a:p>
            <a:endParaRPr lang="en-AU"/>
          </a:p>
        </p:txBody>
      </p:sp>
    </p:spTree>
    <p:extLst>
      <p:ext uri="{BB962C8B-B14F-4D97-AF65-F5344CB8AC3E}">
        <p14:creationId xmlns:p14="http://schemas.microsoft.com/office/powerpoint/2010/main" val="393359703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BEDD24-433F-493D-89BA-AFFE3B1627D3}"/>
              </a:ext>
            </a:extLst>
          </p:cNvPr>
          <p:cNvSpPr>
            <a:spLocks noGrp="1"/>
          </p:cNvSpPr>
          <p:nvPr>
            <p:ph type="title"/>
          </p:nvPr>
        </p:nvSpPr>
        <p:spPr>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AU" sz="5400" b="1" i="0" u="none" strike="noStrike" kern="1200" cap="none" spc="0" normalizeH="0" baseline="0" noProof="0">
                <a:ln>
                  <a:noFill/>
                </a:ln>
                <a:solidFill>
                  <a:srgbClr val="F2F3F1"/>
                </a:solidFill>
                <a:effectLst/>
                <a:uLnTx/>
                <a:uFillTx/>
                <a:latin typeface="VIC" panose="00000500000000000000" pitchFamily="2" charset="0"/>
                <a:ea typeface="+mn-ea"/>
                <a:cs typeface="Arial" panose="020B0604020202020204" pitchFamily="34" charset="0"/>
              </a:rPr>
              <a:t>ePlan Portal - Demonstration</a:t>
            </a:r>
          </a:p>
        </p:txBody>
      </p:sp>
      <p:sp>
        <p:nvSpPr>
          <p:cNvPr id="3" name="Title 1">
            <a:extLst>
              <a:ext uri="{FF2B5EF4-FFF2-40B4-BE49-F238E27FC236}">
                <a16:creationId xmlns:a16="http://schemas.microsoft.com/office/drawing/2014/main" id="{F1BCEDDF-4F25-46F3-8F3F-9F246B553552}"/>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AU" sz="2800">
                <a:solidFill>
                  <a:srgbClr val="FFFFFF"/>
                </a:solidFill>
              </a:rPr>
              <a:t>Hamed Olfat, ePlan Lead</a:t>
            </a:r>
            <a:endPar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334420920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1141B8-F706-40A0-A398-7667B9C251E2}"/>
              </a:ext>
            </a:extLst>
          </p:cNvPr>
          <p:cNvSpPr>
            <a:spLocks noGrp="1"/>
          </p:cNvSpPr>
          <p:nvPr>
            <p:ph type="title"/>
          </p:nvPr>
        </p:nvSpPr>
        <p:spPr/>
        <p:txBody>
          <a:bodyPr/>
          <a:lstStyle/>
          <a:p>
            <a:r>
              <a:rPr lang="en-AU"/>
              <a:t>Demonstration of creating an ePlan subdivision</a:t>
            </a:r>
          </a:p>
        </p:txBody>
      </p:sp>
      <p:sp>
        <p:nvSpPr>
          <p:cNvPr id="2" name="Content Placeholder 1">
            <a:extLst>
              <a:ext uri="{FF2B5EF4-FFF2-40B4-BE49-F238E27FC236}">
                <a16:creationId xmlns:a16="http://schemas.microsoft.com/office/drawing/2014/main" id="{14512ECC-7E78-407D-8E6B-9020F080268C}"/>
              </a:ext>
            </a:extLst>
          </p:cNvPr>
          <p:cNvSpPr>
            <a:spLocks noGrp="1"/>
          </p:cNvSpPr>
          <p:nvPr>
            <p:ph sz="quarter" idx="11"/>
          </p:nvPr>
        </p:nvSpPr>
        <p:spPr>
          <a:xfrm>
            <a:off x="676273" y="1645285"/>
            <a:ext cx="4631451" cy="4090596"/>
          </a:xfrm>
        </p:spPr>
        <p:txBody>
          <a:bodyPr/>
          <a:lstStyle/>
          <a:p>
            <a:pPr marL="457200" lvl="1" indent="-457200">
              <a:buClr>
                <a:srgbClr val="00B0F0"/>
              </a:buClr>
              <a:buFont typeface="Wingdings" panose="05000000000000000000" pitchFamily="2" charset="2"/>
              <a:buChar char="v"/>
            </a:pPr>
            <a:r>
              <a:rPr lang="en-AU">
                <a:latin typeface="VIC" panose="00000500000000000000" pitchFamily="2" charset="0"/>
              </a:rPr>
              <a:t>Interacting between the ePlan Portal and SPEAR</a:t>
            </a:r>
          </a:p>
          <a:p>
            <a:endParaRPr lang="en-AU" b="0">
              <a:latin typeface="VIC" panose="00000500000000000000" pitchFamily="2" charset="0"/>
            </a:endParaRPr>
          </a:p>
          <a:p>
            <a:pPr marL="704850" lvl="2" indent="-342900">
              <a:buClr>
                <a:srgbClr val="00B0F0"/>
              </a:buClr>
              <a:buFont typeface="Wingdings" panose="05000000000000000000" pitchFamily="2" charset="2"/>
              <a:buChar char="Ø"/>
            </a:pPr>
            <a:r>
              <a:rPr lang="en-AU" sz="2000" b="0">
                <a:latin typeface="VIC" panose="00000500000000000000" pitchFamily="2" charset="0"/>
              </a:rPr>
              <a:t>Version 1 - based on local datum</a:t>
            </a:r>
          </a:p>
          <a:p>
            <a:pPr marL="704850" lvl="2" indent="-342900">
              <a:buClr>
                <a:srgbClr val="00B0F0"/>
              </a:buClr>
              <a:buFont typeface="Wingdings" panose="05000000000000000000" pitchFamily="2" charset="2"/>
              <a:buChar char="Ø"/>
            </a:pPr>
            <a:endParaRPr lang="en-AU" sz="2000" b="0">
              <a:latin typeface="VIC" panose="00000500000000000000" pitchFamily="2" charset="0"/>
            </a:endParaRPr>
          </a:p>
          <a:p>
            <a:pPr marL="704850" lvl="2" indent="-342900">
              <a:buClr>
                <a:srgbClr val="00B0F0"/>
              </a:buClr>
              <a:buFont typeface="Wingdings" panose="05000000000000000000" pitchFamily="2" charset="2"/>
              <a:buChar char="Ø"/>
            </a:pPr>
            <a:r>
              <a:rPr lang="en-AU" sz="2000" b="0">
                <a:latin typeface="VIC" panose="00000500000000000000" pitchFamily="2" charset="0"/>
              </a:rPr>
              <a:t>Create new application in SPEAR - uploading ePlan Version 1</a:t>
            </a:r>
          </a:p>
          <a:p>
            <a:pPr marL="704850" lvl="2" indent="-342900">
              <a:buClr>
                <a:srgbClr val="00B0F0"/>
              </a:buClr>
              <a:buFont typeface="Wingdings" panose="05000000000000000000" pitchFamily="2" charset="2"/>
              <a:buChar char="Ø"/>
            </a:pPr>
            <a:endParaRPr lang="en-AU" sz="2000" b="0">
              <a:latin typeface="VIC" panose="00000500000000000000" pitchFamily="2" charset="0"/>
            </a:endParaRPr>
          </a:p>
          <a:p>
            <a:pPr marL="704850" lvl="2" indent="-342900">
              <a:buClr>
                <a:srgbClr val="00B0F0"/>
              </a:buClr>
              <a:buFont typeface="Wingdings" panose="05000000000000000000" pitchFamily="2" charset="2"/>
              <a:buChar char="Ø"/>
            </a:pPr>
            <a:r>
              <a:rPr lang="en-AU" sz="2000" b="0">
                <a:latin typeface="VIC" panose="00000500000000000000" pitchFamily="2" charset="0"/>
              </a:rPr>
              <a:t>Version 2 – connected to MGA2020</a:t>
            </a:r>
          </a:p>
        </p:txBody>
      </p:sp>
      <p:sp>
        <p:nvSpPr>
          <p:cNvPr id="3" name="TextBox 2">
            <a:extLst>
              <a:ext uri="{FF2B5EF4-FFF2-40B4-BE49-F238E27FC236}">
                <a16:creationId xmlns:a16="http://schemas.microsoft.com/office/drawing/2014/main" id="{3503D8E8-F927-49EA-8AB6-FD3D829D762D}"/>
              </a:ext>
            </a:extLst>
          </p:cNvPr>
          <p:cNvSpPr txBox="1"/>
          <p:nvPr/>
        </p:nvSpPr>
        <p:spPr>
          <a:xfrm>
            <a:off x="6433758" y="1536174"/>
            <a:ext cx="5052618" cy="3785652"/>
          </a:xfrm>
          <a:prstGeom prst="rect">
            <a:avLst/>
          </a:prstGeom>
          <a:noFill/>
          <a:ln w="47625" cmpd="dbl">
            <a:solidFill>
              <a:schemeClr val="accent4"/>
            </a:solidFill>
          </a:ln>
        </p:spPr>
        <p:txBody>
          <a:bodyPr wrap="square" rtlCol="0" anchor="ctr">
            <a:spAutoFit/>
          </a:bodyPr>
          <a:lstStyle/>
          <a:p>
            <a:pPr algn="ctr"/>
            <a:br>
              <a:rPr lang="en-AU" sz="2000" b="0" i="0">
                <a:solidFill>
                  <a:srgbClr val="242424"/>
                </a:solidFill>
                <a:effectLst/>
                <a:latin typeface="VIC" panose="00000500000000000000" pitchFamily="2" charset="0"/>
              </a:rPr>
            </a:br>
            <a:r>
              <a:rPr lang="en-AU" sz="2000" b="0" i="0">
                <a:solidFill>
                  <a:srgbClr val="242424"/>
                </a:solidFill>
                <a:effectLst/>
                <a:latin typeface="VIC" panose="00000500000000000000" pitchFamily="2" charset="0"/>
              </a:rPr>
              <a:t>The demonstration that was provided at the live event on 5/10/22 is no longer available. </a:t>
            </a:r>
          </a:p>
          <a:p>
            <a:pPr algn="ctr"/>
            <a:endParaRPr lang="en-AU" sz="2000">
              <a:solidFill>
                <a:srgbClr val="242424"/>
              </a:solidFill>
              <a:latin typeface="VIC" panose="00000500000000000000" pitchFamily="2" charset="0"/>
            </a:endParaRPr>
          </a:p>
          <a:p>
            <a:pPr algn="ctr"/>
            <a:r>
              <a:rPr lang="en-AU" sz="2000" b="0" i="0">
                <a:solidFill>
                  <a:srgbClr val="242424"/>
                </a:solidFill>
                <a:effectLst/>
                <a:latin typeface="VIC" panose="00000500000000000000" pitchFamily="2" charset="0"/>
              </a:rPr>
              <a:t>If you are interested in ePlan and would like a demonstration of current  functionality please contact the </a:t>
            </a:r>
            <a:br>
              <a:rPr lang="en-AU" sz="2000" b="0" i="0">
                <a:solidFill>
                  <a:srgbClr val="242424"/>
                </a:solidFill>
                <a:effectLst/>
                <a:latin typeface="VIC" panose="00000500000000000000" pitchFamily="2" charset="0"/>
              </a:rPr>
            </a:br>
            <a:r>
              <a:rPr lang="en-AU" sz="2000" b="0" i="0">
                <a:solidFill>
                  <a:srgbClr val="242424"/>
                </a:solidFill>
                <a:effectLst/>
                <a:latin typeface="VIC" panose="00000500000000000000" pitchFamily="2" charset="0"/>
              </a:rPr>
              <a:t>SPEAR Service Desk:</a:t>
            </a:r>
            <a:br>
              <a:rPr lang="en-AU" sz="2000" b="0" i="0">
                <a:solidFill>
                  <a:srgbClr val="242424"/>
                </a:solidFill>
                <a:effectLst/>
                <a:latin typeface="VIC" panose="00000500000000000000" pitchFamily="2" charset="0"/>
              </a:rPr>
            </a:br>
            <a:r>
              <a:rPr lang="en-AU" sz="2000" b="0" i="0">
                <a:solidFill>
                  <a:srgbClr val="242424"/>
                </a:solidFill>
                <a:effectLst/>
                <a:latin typeface="VIC" panose="00000500000000000000" pitchFamily="2" charset="0"/>
                <a:hlinkClick r:id="rId3"/>
              </a:rPr>
              <a:t>spear.info@delwp.vic.gov.au</a:t>
            </a:r>
            <a:br>
              <a:rPr lang="en-AU" sz="2000" b="0" i="0">
                <a:solidFill>
                  <a:srgbClr val="242424"/>
                </a:solidFill>
                <a:effectLst/>
                <a:latin typeface="VIC" panose="00000500000000000000" pitchFamily="2" charset="0"/>
              </a:rPr>
            </a:br>
            <a:r>
              <a:rPr lang="en-AU" sz="2000" b="0" i="0">
                <a:solidFill>
                  <a:srgbClr val="242424"/>
                </a:solidFill>
                <a:effectLst/>
                <a:latin typeface="VIC" panose="00000500000000000000" pitchFamily="2" charset="0"/>
              </a:rPr>
              <a:t>(03) 9194 0612</a:t>
            </a:r>
            <a:br>
              <a:rPr lang="en-AU" sz="2000" b="0" i="0">
                <a:solidFill>
                  <a:srgbClr val="242424"/>
                </a:solidFill>
                <a:effectLst/>
                <a:latin typeface="VIC" panose="00000500000000000000" pitchFamily="2" charset="0"/>
              </a:rPr>
            </a:br>
            <a:endParaRPr lang="en-AU" sz="2000">
              <a:latin typeface="VIC" panose="00000500000000000000" pitchFamily="2" charset="0"/>
            </a:endParaRPr>
          </a:p>
        </p:txBody>
      </p:sp>
    </p:spTree>
    <p:extLst>
      <p:ext uri="{BB962C8B-B14F-4D97-AF65-F5344CB8AC3E}">
        <p14:creationId xmlns:p14="http://schemas.microsoft.com/office/powerpoint/2010/main" val="358559046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ePlan – Training &amp; Support</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rPr>
              <a:t>Susannah Maley, Customer Services Coordinator</a:t>
            </a:r>
          </a:p>
        </p:txBody>
      </p:sp>
    </p:spTree>
    <p:extLst>
      <p:ext uri="{BB962C8B-B14F-4D97-AF65-F5344CB8AC3E}">
        <p14:creationId xmlns:p14="http://schemas.microsoft.com/office/powerpoint/2010/main" val="118911394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8B45E-FFF6-4D02-AC93-234731F21170}"/>
              </a:ext>
            </a:extLst>
          </p:cNvPr>
          <p:cNvSpPr>
            <a:spLocks noGrp="1"/>
          </p:cNvSpPr>
          <p:nvPr>
            <p:ph type="title"/>
          </p:nvPr>
        </p:nvSpPr>
        <p:spPr/>
        <p:txBody>
          <a:bodyPr/>
          <a:lstStyle/>
          <a:p>
            <a:r>
              <a:rPr lang="en-AU"/>
              <a:t>Supporting ePlan adoption</a:t>
            </a:r>
          </a:p>
        </p:txBody>
      </p:sp>
      <p:sp>
        <p:nvSpPr>
          <p:cNvPr id="17" name="Content Placeholder 1">
            <a:extLst>
              <a:ext uri="{FF2B5EF4-FFF2-40B4-BE49-F238E27FC236}">
                <a16:creationId xmlns:a16="http://schemas.microsoft.com/office/drawing/2014/main" id="{9C20DB90-D216-495C-9FF6-4648A5F3BD6E}"/>
              </a:ext>
            </a:extLst>
          </p:cNvPr>
          <p:cNvSpPr>
            <a:spLocks noGrp="1"/>
          </p:cNvSpPr>
          <p:nvPr>
            <p:ph sz="quarter" idx="11"/>
          </p:nvPr>
        </p:nvSpPr>
        <p:spPr>
          <a:xfrm>
            <a:off x="676273" y="952501"/>
            <a:ext cx="7884904" cy="5549900"/>
          </a:xfrm>
        </p:spPr>
        <p:txBody>
          <a:bodyPr>
            <a:normAutofit fontScale="92500" lnSpcReduction="20000"/>
          </a:bodyPr>
          <a:lstStyle/>
          <a:p>
            <a:pPr marL="0" indent="0">
              <a:lnSpc>
                <a:spcPct val="110000"/>
              </a:lnSpc>
              <a:buNone/>
            </a:pPr>
            <a:r>
              <a:rPr lang="en-AU" b="1">
                <a:latin typeface="VIC" panose="00000500000000000000" pitchFamily="2" charset="0"/>
              </a:rPr>
              <a:t>A day in the life of ePlan Support</a:t>
            </a:r>
          </a:p>
          <a:p>
            <a:pPr marL="342900" indent="-342900">
              <a:lnSpc>
                <a:spcPct val="110000"/>
              </a:lnSpc>
              <a:buFont typeface="Arial" panose="020B0604020202020204" pitchFamily="34" charset="0"/>
              <a:buChar char="•"/>
            </a:pPr>
            <a:r>
              <a:rPr lang="en-AU" b="0">
                <a:latin typeface="VIC" panose="00000500000000000000" pitchFamily="2" charset="0"/>
              </a:rPr>
              <a:t>Support surveying firms to create SCFF compliant DXF files, across various drafting software applications (AutoCAD, LISCAD etc…)</a:t>
            </a:r>
            <a:br>
              <a:rPr lang="en-AU" b="0">
                <a:latin typeface="VIC" panose="00000500000000000000" pitchFamily="2" charset="0"/>
              </a:rPr>
            </a:br>
            <a:endParaRPr lang="en-AU" sz="1000" b="0">
              <a:latin typeface="VIC" panose="00000500000000000000" pitchFamily="2" charset="0"/>
            </a:endParaRPr>
          </a:p>
          <a:p>
            <a:pPr marL="342900" indent="-342900">
              <a:lnSpc>
                <a:spcPct val="110000"/>
              </a:lnSpc>
              <a:buFont typeface="Arial" panose="020B0604020202020204" pitchFamily="34" charset="0"/>
              <a:buChar char="•"/>
            </a:pPr>
            <a:r>
              <a:rPr lang="en-AU" b="0">
                <a:latin typeface="VIC" panose="00000500000000000000" pitchFamily="2" charset="0"/>
              </a:rPr>
              <a:t>Assist surveying firms to understand / resolve validations and errors</a:t>
            </a:r>
            <a:br>
              <a:rPr lang="en-AU" sz="1800" b="0">
                <a:latin typeface="VIC" panose="00000500000000000000" pitchFamily="2" charset="0"/>
              </a:rPr>
            </a:br>
            <a:endParaRPr lang="en-AU" sz="1000" b="0">
              <a:latin typeface="VIC" panose="00000500000000000000" pitchFamily="2" charset="0"/>
            </a:endParaRPr>
          </a:p>
          <a:p>
            <a:pPr marL="342900" indent="-342900">
              <a:lnSpc>
                <a:spcPct val="110000"/>
              </a:lnSpc>
              <a:buFont typeface="Arial" panose="020B0604020202020204" pitchFamily="34" charset="0"/>
              <a:buChar char="•"/>
            </a:pPr>
            <a:r>
              <a:rPr lang="en-AU" b="0">
                <a:latin typeface="VIC" panose="00000500000000000000" pitchFamily="2" charset="0"/>
              </a:rPr>
              <a:t>Assist surveying firms with the ePlan Portal interface, including ePlan Dashboard and data entry requirements of the ePlan Editor</a:t>
            </a:r>
            <a:br>
              <a:rPr lang="en-AU" sz="1800" b="0">
                <a:latin typeface="VIC" panose="00000500000000000000" pitchFamily="2" charset="0"/>
              </a:rPr>
            </a:br>
            <a:endParaRPr lang="en-AU" sz="1000" b="0">
              <a:latin typeface="VIC" panose="00000500000000000000" pitchFamily="2" charset="0"/>
            </a:endParaRPr>
          </a:p>
          <a:p>
            <a:pPr marL="342900" indent="-342900">
              <a:lnSpc>
                <a:spcPct val="110000"/>
              </a:lnSpc>
              <a:buFont typeface="Arial" panose="020B0604020202020204" pitchFamily="34" charset="0"/>
              <a:buChar char="•"/>
            </a:pPr>
            <a:r>
              <a:rPr lang="en-AU" b="0">
                <a:latin typeface="VIC" panose="00000500000000000000" pitchFamily="2" charset="0"/>
              </a:rPr>
              <a:t>Support surveying firms with the Visualisation Enhancement Tool (VET)</a:t>
            </a:r>
            <a:br>
              <a:rPr lang="en-AU" sz="1800" b="0">
                <a:latin typeface="VIC" panose="00000500000000000000" pitchFamily="2" charset="0"/>
              </a:rPr>
            </a:br>
            <a:endParaRPr lang="en-AU" sz="1000" b="0">
              <a:latin typeface="VIC" panose="00000500000000000000" pitchFamily="2" charset="0"/>
            </a:endParaRPr>
          </a:p>
        </p:txBody>
      </p:sp>
      <p:sp>
        <p:nvSpPr>
          <p:cNvPr id="14" name="Slide Number Placeholder 13">
            <a:extLst>
              <a:ext uri="{FF2B5EF4-FFF2-40B4-BE49-F238E27FC236}">
                <a16:creationId xmlns:a16="http://schemas.microsoft.com/office/drawing/2014/main" id="{CC26B64A-FD64-44C5-B044-4E1047AFD2DB}"/>
              </a:ext>
            </a:extLst>
          </p:cNvPr>
          <p:cNvSpPr>
            <a:spLocks noGrp="1"/>
          </p:cNvSpPr>
          <p:nvPr>
            <p:ph type="sldNum" sz="quarter" idx="4"/>
          </p:nvPr>
        </p:nvSpPr>
        <p:spPr/>
        <p:txBody>
          <a:bodyPr/>
          <a:lstStyle/>
          <a:p>
            <a:fld id="{0357C19D-C3BA-4953-AE45-1C78F8B2E7D5}" type="slidenum">
              <a:rPr lang="en-AU" smtClean="0"/>
              <a:t>109</a:t>
            </a:fld>
            <a:endParaRPr lang="en-AU"/>
          </a:p>
        </p:txBody>
      </p:sp>
      <p:pic>
        <p:nvPicPr>
          <p:cNvPr id="16" name="Picture 15">
            <a:extLst>
              <a:ext uri="{FF2B5EF4-FFF2-40B4-BE49-F238E27FC236}">
                <a16:creationId xmlns:a16="http://schemas.microsoft.com/office/drawing/2014/main" id="{85A51A63-2CBE-4D18-A89D-C7B0FAB58F5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561177" y="1435656"/>
            <a:ext cx="3630823" cy="3943350"/>
          </a:xfrm>
          <a:prstGeom prst="rect">
            <a:avLst/>
          </a:prstGeom>
        </p:spPr>
      </p:pic>
    </p:spTree>
    <p:extLst>
      <p:ext uri="{BB962C8B-B14F-4D97-AF65-F5344CB8AC3E}">
        <p14:creationId xmlns:p14="http://schemas.microsoft.com/office/powerpoint/2010/main" val="1392420757"/>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A5A9-59EC-4835-B682-F2F20304B337}"/>
              </a:ext>
            </a:extLst>
          </p:cNvPr>
          <p:cNvSpPr>
            <a:spLocks noGrp="1"/>
          </p:cNvSpPr>
          <p:nvPr>
            <p:ph type="title"/>
          </p:nvPr>
        </p:nvSpPr>
        <p:spPr/>
        <p:txBody>
          <a:bodyPr/>
          <a:lstStyle/>
          <a:p>
            <a:r>
              <a:rPr lang="en-AU"/>
              <a:t>Supporting ePlan adoption</a:t>
            </a:r>
          </a:p>
        </p:txBody>
      </p:sp>
      <p:sp>
        <p:nvSpPr>
          <p:cNvPr id="17" name="Content Placeholder 1">
            <a:extLst>
              <a:ext uri="{FF2B5EF4-FFF2-40B4-BE49-F238E27FC236}">
                <a16:creationId xmlns:a16="http://schemas.microsoft.com/office/drawing/2014/main" id="{9C20DB90-D216-495C-9FF6-4648A5F3BD6E}"/>
              </a:ext>
            </a:extLst>
          </p:cNvPr>
          <p:cNvSpPr>
            <a:spLocks noGrp="1"/>
          </p:cNvSpPr>
          <p:nvPr>
            <p:ph sz="quarter" idx="11"/>
          </p:nvPr>
        </p:nvSpPr>
        <p:spPr>
          <a:xfrm>
            <a:off x="676272" y="952500"/>
            <a:ext cx="8113715" cy="5390693"/>
          </a:xfrm>
        </p:spPr>
        <p:txBody>
          <a:bodyPr>
            <a:noAutofit/>
          </a:bodyPr>
          <a:lstStyle/>
          <a:p>
            <a:pPr marL="342900" indent="-342900">
              <a:lnSpc>
                <a:spcPct val="120000"/>
              </a:lnSpc>
              <a:buFont typeface="Arial" panose="020B0604020202020204" pitchFamily="34" charset="0"/>
              <a:buChar char="•"/>
            </a:pPr>
            <a:r>
              <a:rPr lang="en-AU" sz="2400" b="0">
                <a:latin typeface="VIC" panose="00000500000000000000" pitchFamily="2" charset="0"/>
              </a:rPr>
              <a:t>Raise enhancement ideas with the ePlan team based on user feedback.  Raise defects/issues. Investigate/test technical scenarios and find workarounds/solutions</a:t>
            </a:r>
          </a:p>
          <a:p>
            <a:pPr marL="342900" indent="-342900">
              <a:lnSpc>
                <a:spcPct val="120000"/>
              </a:lnSpc>
              <a:buFont typeface="Arial" panose="020B0604020202020204" pitchFamily="34" charset="0"/>
              <a:buChar char="•"/>
            </a:pPr>
            <a:r>
              <a:rPr lang="en-AU" sz="2400" b="0">
                <a:latin typeface="VIC" panose="00000500000000000000" pitchFamily="2" charset="0"/>
              </a:rPr>
              <a:t>Formulate self help training material including help pages, guides and video tutorials etc…</a:t>
            </a:r>
          </a:p>
          <a:p>
            <a:pPr marL="342900" indent="-342900">
              <a:lnSpc>
                <a:spcPct val="120000"/>
              </a:lnSpc>
              <a:buFont typeface="Arial" panose="020B0604020202020204" pitchFamily="34" charset="0"/>
              <a:buChar char="•"/>
            </a:pPr>
            <a:r>
              <a:rPr lang="en-AU" sz="2400" b="0">
                <a:latin typeface="VIC" panose="00000500000000000000" pitchFamily="2" charset="0"/>
              </a:rPr>
              <a:t>Formulate direct training material and content including agendas, training scenarios, test plan data and demonstrations</a:t>
            </a:r>
          </a:p>
          <a:p>
            <a:pPr marL="342900" indent="-342900">
              <a:lnSpc>
                <a:spcPct val="120000"/>
              </a:lnSpc>
              <a:buFont typeface="Arial" panose="020B0604020202020204" pitchFamily="34" charset="0"/>
              <a:buChar char="•"/>
            </a:pPr>
            <a:r>
              <a:rPr lang="en-AU" sz="2400" b="0">
                <a:latin typeface="VIC" panose="00000500000000000000" pitchFamily="2" charset="0"/>
              </a:rPr>
              <a:t>Meet with prospective ePlan surveying firms to discuss their interest, answer questions and ultimately support them in their adoption of ePlan!</a:t>
            </a:r>
          </a:p>
        </p:txBody>
      </p:sp>
      <p:sp>
        <p:nvSpPr>
          <p:cNvPr id="14" name="Slide Number Placeholder 13">
            <a:extLst>
              <a:ext uri="{FF2B5EF4-FFF2-40B4-BE49-F238E27FC236}">
                <a16:creationId xmlns:a16="http://schemas.microsoft.com/office/drawing/2014/main" id="{CC26B64A-FD64-44C5-B044-4E1047AFD2DB}"/>
              </a:ext>
            </a:extLst>
          </p:cNvPr>
          <p:cNvSpPr>
            <a:spLocks noGrp="1"/>
          </p:cNvSpPr>
          <p:nvPr>
            <p:ph type="sldNum" sz="quarter" idx="4"/>
          </p:nvPr>
        </p:nvSpPr>
        <p:spPr/>
        <p:txBody>
          <a:bodyPr/>
          <a:lstStyle/>
          <a:p>
            <a:fld id="{0357C19D-C3BA-4953-AE45-1C78F8B2E7D5}" type="slidenum">
              <a:rPr lang="en-AU" smtClean="0"/>
              <a:t>110</a:t>
            </a:fld>
            <a:endParaRPr lang="en-AU"/>
          </a:p>
        </p:txBody>
      </p:sp>
      <p:pic>
        <p:nvPicPr>
          <p:cNvPr id="16" name="Picture 15">
            <a:extLst>
              <a:ext uri="{FF2B5EF4-FFF2-40B4-BE49-F238E27FC236}">
                <a16:creationId xmlns:a16="http://schemas.microsoft.com/office/drawing/2014/main" id="{85A51A63-2CBE-4D18-A89D-C7B0FAB58F5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561177" y="1457325"/>
            <a:ext cx="3630823" cy="3943350"/>
          </a:xfrm>
          <a:prstGeom prst="rect">
            <a:avLst/>
          </a:prstGeom>
        </p:spPr>
      </p:pic>
    </p:spTree>
    <p:extLst>
      <p:ext uri="{BB962C8B-B14F-4D97-AF65-F5344CB8AC3E}">
        <p14:creationId xmlns:p14="http://schemas.microsoft.com/office/powerpoint/2010/main" val="3175756436"/>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24574F6-EBF6-4AC7-BE8C-54AE007398EA}"/>
              </a:ext>
            </a:extLst>
          </p:cNvPr>
          <p:cNvSpPr>
            <a:spLocks noGrp="1"/>
          </p:cNvSpPr>
          <p:nvPr>
            <p:ph type="title"/>
          </p:nvPr>
        </p:nvSpPr>
        <p:spPr/>
        <p:txBody>
          <a:bodyPr/>
          <a:lstStyle/>
          <a:p>
            <a:r>
              <a:rPr lang="en-AU"/>
              <a:t>User experience from pilot participants </a:t>
            </a:r>
          </a:p>
        </p:txBody>
      </p:sp>
      <p:sp>
        <p:nvSpPr>
          <p:cNvPr id="2" name="Content Placeholder 1">
            <a:extLst>
              <a:ext uri="{FF2B5EF4-FFF2-40B4-BE49-F238E27FC236}">
                <a16:creationId xmlns:a16="http://schemas.microsoft.com/office/drawing/2014/main" id="{0B55391A-9ED1-46BF-A3EA-049EADFBB5E0}"/>
              </a:ext>
            </a:extLst>
          </p:cNvPr>
          <p:cNvSpPr>
            <a:spLocks noGrp="1"/>
          </p:cNvSpPr>
          <p:nvPr>
            <p:ph sz="quarter" idx="11"/>
          </p:nvPr>
        </p:nvSpPr>
        <p:spPr/>
        <p:txBody>
          <a:bodyPr/>
          <a:lstStyle/>
          <a:p>
            <a:pPr marL="0" indent="0">
              <a:lnSpc>
                <a:spcPct val="115000"/>
              </a:lnSpc>
              <a:spcAft>
                <a:spcPts val="400"/>
              </a:spcAft>
              <a:buNone/>
            </a:pPr>
            <a:r>
              <a:rPr lang="en-AU">
                <a:solidFill>
                  <a:srgbClr val="000000"/>
                </a:solidFill>
                <a:effectLst/>
                <a:latin typeface="VIC" panose="00000500000000000000" pitchFamily="2" charset="0"/>
                <a:ea typeface="Calibri" panose="020F0502020204030204" pitchFamily="34" charset="0"/>
              </a:rPr>
              <a:t>Common areas of support include:</a:t>
            </a:r>
            <a:endParaRPr lang="en-AU"/>
          </a:p>
        </p:txBody>
      </p:sp>
      <p:grpSp>
        <p:nvGrpSpPr>
          <p:cNvPr id="4" name="Group 3">
            <a:extLst>
              <a:ext uri="{FF2B5EF4-FFF2-40B4-BE49-F238E27FC236}">
                <a16:creationId xmlns:a16="http://schemas.microsoft.com/office/drawing/2014/main" id="{8D47314C-6658-4733-B423-2554A4AD5390}"/>
              </a:ext>
            </a:extLst>
          </p:cNvPr>
          <p:cNvGrpSpPr/>
          <p:nvPr/>
        </p:nvGrpSpPr>
        <p:grpSpPr>
          <a:xfrm>
            <a:off x="665577" y="1679035"/>
            <a:ext cx="11081773" cy="4904645"/>
            <a:chOff x="563700" y="1876272"/>
            <a:chExt cx="11081773" cy="4904645"/>
          </a:xfrm>
        </p:grpSpPr>
        <p:sp>
          <p:nvSpPr>
            <p:cNvPr id="13" name="Freeform: Shape 12">
              <a:extLst>
                <a:ext uri="{FF2B5EF4-FFF2-40B4-BE49-F238E27FC236}">
                  <a16:creationId xmlns:a16="http://schemas.microsoft.com/office/drawing/2014/main" id="{78DF36C5-6A16-4174-AD92-7C2AB11A64F2}"/>
                </a:ext>
              </a:extLst>
            </p:cNvPr>
            <p:cNvSpPr/>
            <p:nvPr/>
          </p:nvSpPr>
          <p:spPr>
            <a:xfrm>
              <a:off x="563700" y="1876272"/>
              <a:ext cx="3472339" cy="1475171"/>
            </a:xfrm>
            <a:custGeom>
              <a:avLst/>
              <a:gdLst>
                <a:gd name="connsiteX0" fmla="*/ 0 w 3337471"/>
                <a:gd name="connsiteY0" fmla="*/ 0 h 1275090"/>
                <a:gd name="connsiteX1" fmla="*/ 3337471 w 3337471"/>
                <a:gd name="connsiteY1" fmla="*/ 0 h 1275090"/>
                <a:gd name="connsiteX2" fmla="*/ 3337471 w 3337471"/>
                <a:gd name="connsiteY2" fmla="*/ 1275090 h 1275090"/>
                <a:gd name="connsiteX3" fmla="*/ 0 w 3337471"/>
                <a:gd name="connsiteY3" fmla="*/ 1275090 h 1275090"/>
                <a:gd name="connsiteX4" fmla="*/ 0 w 3337471"/>
                <a:gd name="connsiteY4" fmla="*/ 0 h 1275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7471" h="1275090">
                  <a:moveTo>
                    <a:pt x="0" y="0"/>
                  </a:moveTo>
                  <a:lnTo>
                    <a:pt x="3337471" y="0"/>
                  </a:lnTo>
                  <a:lnTo>
                    <a:pt x="3337471" y="1275090"/>
                  </a:lnTo>
                  <a:lnTo>
                    <a:pt x="0" y="127509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AU" sz="3200" b="1" kern="1200">
                  <a:latin typeface="+mj-lt"/>
                </a:rPr>
                <a:t>Complying with SCFF requirements</a:t>
              </a:r>
              <a:endParaRPr lang="en-US" sz="3200" b="1" kern="1200">
                <a:latin typeface="+mj-lt"/>
              </a:endParaRPr>
            </a:p>
          </p:txBody>
        </p:sp>
        <p:sp>
          <p:nvSpPr>
            <p:cNvPr id="14" name="Freeform: Shape 13">
              <a:extLst>
                <a:ext uri="{FF2B5EF4-FFF2-40B4-BE49-F238E27FC236}">
                  <a16:creationId xmlns:a16="http://schemas.microsoft.com/office/drawing/2014/main" id="{F9BAD6BA-6D93-48A4-8453-8D6EDC2EDE0B}"/>
                </a:ext>
              </a:extLst>
            </p:cNvPr>
            <p:cNvSpPr/>
            <p:nvPr/>
          </p:nvSpPr>
          <p:spPr>
            <a:xfrm>
              <a:off x="563700" y="3351443"/>
              <a:ext cx="3472339" cy="3429474"/>
            </a:xfrm>
            <a:custGeom>
              <a:avLst/>
              <a:gdLst>
                <a:gd name="connsiteX0" fmla="*/ 0 w 3337471"/>
                <a:gd name="connsiteY0" fmla="*/ 0 h 3228120"/>
                <a:gd name="connsiteX1" fmla="*/ 3337471 w 3337471"/>
                <a:gd name="connsiteY1" fmla="*/ 0 h 3228120"/>
                <a:gd name="connsiteX2" fmla="*/ 3337471 w 3337471"/>
                <a:gd name="connsiteY2" fmla="*/ 3228120 h 3228120"/>
                <a:gd name="connsiteX3" fmla="*/ 0 w 3337471"/>
                <a:gd name="connsiteY3" fmla="*/ 3228120 h 3228120"/>
                <a:gd name="connsiteX4" fmla="*/ 0 w 3337471"/>
                <a:gd name="connsiteY4" fmla="*/ 0 h 3228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7471" h="3228120">
                  <a:moveTo>
                    <a:pt x="0" y="0"/>
                  </a:moveTo>
                  <a:lnTo>
                    <a:pt x="3337471" y="0"/>
                  </a:lnTo>
                  <a:lnTo>
                    <a:pt x="3337471" y="3228120"/>
                  </a:lnTo>
                  <a:lnTo>
                    <a:pt x="0" y="3228120"/>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ts val="1200"/>
                </a:spcAft>
                <a:buChar char="•"/>
              </a:pPr>
              <a:r>
                <a:rPr lang="en-AU" sz="2000" b="0" kern="1200">
                  <a:latin typeface="VIC" panose="00000500000000000000" pitchFamily="2" charset="0"/>
                </a:rPr>
                <a:t>Parcel naming conventions</a:t>
              </a:r>
              <a:endParaRPr lang="en-US" sz="2000" kern="1200">
                <a:latin typeface="VIC" panose="00000500000000000000" pitchFamily="2" charset="0"/>
              </a:endParaRPr>
            </a:p>
            <a:p>
              <a:pPr marL="228600" lvl="1" indent="-228600" algn="l" defTabSz="933450">
                <a:lnSpc>
                  <a:spcPct val="90000"/>
                </a:lnSpc>
                <a:spcBef>
                  <a:spcPct val="0"/>
                </a:spcBef>
                <a:spcAft>
                  <a:spcPts val="1200"/>
                </a:spcAft>
                <a:buChar char="•"/>
              </a:pPr>
              <a:r>
                <a:rPr lang="en-AU" sz="2000" b="0" kern="1200">
                  <a:latin typeface="VIC" panose="00000500000000000000" pitchFamily="2" charset="0"/>
                </a:rPr>
                <a:t>Layer for displaying splay corners </a:t>
              </a:r>
              <a:endParaRPr lang="en-US" sz="2000" kern="1200">
                <a:latin typeface="VIC" panose="00000500000000000000" pitchFamily="2" charset="0"/>
              </a:endParaRPr>
            </a:p>
            <a:p>
              <a:pPr marL="228600" lvl="1" indent="-228600" algn="l" defTabSz="933450">
                <a:lnSpc>
                  <a:spcPct val="90000"/>
                </a:lnSpc>
                <a:spcBef>
                  <a:spcPct val="0"/>
                </a:spcBef>
                <a:spcAft>
                  <a:spcPts val="1200"/>
                </a:spcAft>
                <a:buChar char="•"/>
              </a:pPr>
              <a:r>
                <a:rPr lang="en-AU" sz="2000" b="0" kern="1200">
                  <a:latin typeface="VIC" panose="00000500000000000000" pitchFamily="2" charset="0"/>
                </a:rPr>
                <a:t>Layer for displaying easement and road widths</a:t>
              </a:r>
              <a:endParaRPr lang="en-US" sz="2000" kern="1200">
                <a:latin typeface="VIC" panose="00000500000000000000" pitchFamily="2" charset="0"/>
              </a:endParaRPr>
            </a:p>
            <a:p>
              <a:pPr marL="228600" lvl="1" indent="-228600" algn="l" defTabSz="933450">
                <a:lnSpc>
                  <a:spcPct val="90000"/>
                </a:lnSpc>
                <a:spcBef>
                  <a:spcPct val="0"/>
                </a:spcBef>
                <a:spcAft>
                  <a:spcPts val="1200"/>
                </a:spcAft>
                <a:buChar char="•"/>
              </a:pPr>
              <a:r>
                <a:rPr lang="en-AU" sz="2000" b="0" kern="1200">
                  <a:latin typeface="VIC" panose="00000500000000000000" pitchFamily="2" charset="0"/>
                </a:rPr>
                <a:t>Layer for defining ‘donut’ and ‘Not In Subdivisions’ parcels</a:t>
              </a:r>
              <a:endParaRPr lang="en-US" sz="2000" kern="1200">
                <a:latin typeface="VIC" panose="00000500000000000000" pitchFamily="2" charset="0"/>
              </a:endParaRPr>
            </a:p>
          </p:txBody>
        </p:sp>
        <p:sp>
          <p:nvSpPr>
            <p:cNvPr id="15" name="Freeform: Shape 14">
              <a:extLst>
                <a:ext uri="{FF2B5EF4-FFF2-40B4-BE49-F238E27FC236}">
                  <a16:creationId xmlns:a16="http://schemas.microsoft.com/office/drawing/2014/main" id="{2DD627F5-C1B3-455F-A6A3-8C88B2C1A086}"/>
                </a:ext>
              </a:extLst>
            </p:cNvPr>
            <p:cNvSpPr/>
            <p:nvPr/>
          </p:nvSpPr>
          <p:spPr>
            <a:xfrm>
              <a:off x="4368417" y="1876272"/>
              <a:ext cx="3472339" cy="1475171"/>
            </a:xfrm>
            <a:custGeom>
              <a:avLst/>
              <a:gdLst>
                <a:gd name="connsiteX0" fmla="*/ 0 w 3337471"/>
                <a:gd name="connsiteY0" fmla="*/ 0 h 1275090"/>
                <a:gd name="connsiteX1" fmla="*/ 3337471 w 3337471"/>
                <a:gd name="connsiteY1" fmla="*/ 0 h 1275090"/>
                <a:gd name="connsiteX2" fmla="*/ 3337471 w 3337471"/>
                <a:gd name="connsiteY2" fmla="*/ 1275090 h 1275090"/>
                <a:gd name="connsiteX3" fmla="*/ 0 w 3337471"/>
                <a:gd name="connsiteY3" fmla="*/ 1275090 h 1275090"/>
                <a:gd name="connsiteX4" fmla="*/ 0 w 3337471"/>
                <a:gd name="connsiteY4" fmla="*/ 0 h 1275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7471" h="1275090">
                  <a:moveTo>
                    <a:pt x="0" y="0"/>
                  </a:moveTo>
                  <a:lnTo>
                    <a:pt x="3337471" y="0"/>
                  </a:lnTo>
                  <a:lnTo>
                    <a:pt x="3337471" y="1275090"/>
                  </a:lnTo>
                  <a:lnTo>
                    <a:pt x="0" y="127509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9352" tIns="85344" rIns="149352" bIns="85344" numCol="1" spcCol="1270" anchor="ctr" anchorCtr="0">
              <a:noAutofit/>
            </a:bodyPr>
            <a:lstStyle/>
            <a:p>
              <a:pPr algn="ctr" defTabSz="933450">
                <a:lnSpc>
                  <a:spcPct val="90000"/>
                </a:lnSpc>
                <a:spcBef>
                  <a:spcPct val="0"/>
                </a:spcBef>
                <a:spcAft>
                  <a:spcPct val="35000"/>
                </a:spcAft>
              </a:pPr>
              <a:r>
                <a:rPr lang="en-AU" sz="3200" b="1">
                  <a:latin typeface="+mj-lt"/>
                </a:rPr>
                <a:t>Snapping in CAD to various features</a:t>
              </a:r>
              <a:endParaRPr lang="en-US" sz="3200" b="1">
                <a:latin typeface="+mj-lt"/>
              </a:endParaRPr>
            </a:p>
          </p:txBody>
        </p:sp>
        <p:sp>
          <p:nvSpPr>
            <p:cNvPr id="16" name="Freeform: Shape 15">
              <a:extLst>
                <a:ext uri="{FF2B5EF4-FFF2-40B4-BE49-F238E27FC236}">
                  <a16:creationId xmlns:a16="http://schemas.microsoft.com/office/drawing/2014/main" id="{197600AF-FEE6-40B0-BE18-48A8C3CE68AA}"/>
                </a:ext>
              </a:extLst>
            </p:cNvPr>
            <p:cNvSpPr/>
            <p:nvPr/>
          </p:nvSpPr>
          <p:spPr>
            <a:xfrm>
              <a:off x="4368417" y="3351443"/>
              <a:ext cx="3472339" cy="3429474"/>
            </a:xfrm>
            <a:custGeom>
              <a:avLst/>
              <a:gdLst>
                <a:gd name="connsiteX0" fmla="*/ 0 w 3337471"/>
                <a:gd name="connsiteY0" fmla="*/ 0 h 3228120"/>
                <a:gd name="connsiteX1" fmla="*/ 3337471 w 3337471"/>
                <a:gd name="connsiteY1" fmla="*/ 0 h 3228120"/>
                <a:gd name="connsiteX2" fmla="*/ 3337471 w 3337471"/>
                <a:gd name="connsiteY2" fmla="*/ 3228120 h 3228120"/>
                <a:gd name="connsiteX3" fmla="*/ 0 w 3337471"/>
                <a:gd name="connsiteY3" fmla="*/ 3228120 h 3228120"/>
                <a:gd name="connsiteX4" fmla="*/ 0 w 3337471"/>
                <a:gd name="connsiteY4" fmla="*/ 0 h 3228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7471" h="3228120">
                  <a:moveTo>
                    <a:pt x="0" y="0"/>
                  </a:moveTo>
                  <a:lnTo>
                    <a:pt x="3337471" y="0"/>
                  </a:lnTo>
                  <a:lnTo>
                    <a:pt x="3337471" y="3228120"/>
                  </a:lnTo>
                  <a:lnTo>
                    <a:pt x="0" y="3228120"/>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2014" tIns="112014" rIns="149352" bIns="168021" numCol="1" spcCol="1270" anchor="t" anchorCtr="0">
              <a:noAutofit/>
            </a:bodyPr>
            <a:lstStyle/>
            <a:p>
              <a:pPr marL="228600" lvl="1" indent="-228600" defTabSz="933450">
                <a:lnSpc>
                  <a:spcPct val="90000"/>
                </a:lnSpc>
                <a:spcBef>
                  <a:spcPct val="0"/>
                </a:spcBef>
                <a:spcAft>
                  <a:spcPts val="1200"/>
                </a:spcAft>
                <a:buChar char="•"/>
              </a:pPr>
              <a:r>
                <a:rPr lang="en-AU" sz="2000">
                  <a:latin typeface="VIC" panose="00000500000000000000" pitchFamily="2" charset="0"/>
                </a:rPr>
                <a:t>Snapping points correctly to close parcels</a:t>
              </a:r>
              <a:endParaRPr lang="en-US" sz="2000">
                <a:latin typeface="VIC" panose="00000500000000000000" pitchFamily="2" charset="0"/>
              </a:endParaRPr>
            </a:p>
            <a:p>
              <a:pPr marL="228600" lvl="1" indent="-228600" defTabSz="933450">
                <a:lnSpc>
                  <a:spcPct val="90000"/>
                </a:lnSpc>
                <a:spcBef>
                  <a:spcPct val="0"/>
                </a:spcBef>
                <a:spcAft>
                  <a:spcPts val="1200"/>
                </a:spcAft>
                <a:buChar char="•"/>
              </a:pPr>
              <a:r>
                <a:rPr lang="en-AU" sz="2000">
                  <a:latin typeface="VIC" panose="00000500000000000000" pitchFamily="2" charset="0"/>
                </a:rPr>
                <a:t>Snapping to the correct point when points are close in proximity</a:t>
              </a:r>
              <a:endParaRPr lang="en-US" sz="2000">
                <a:latin typeface="VIC" panose="00000500000000000000" pitchFamily="2" charset="0"/>
              </a:endParaRPr>
            </a:p>
            <a:p>
              <a:pPr marL="228600" lvl="1" indent="-228600" defTabSz="933450">
                <a:lnSpc>
                  <a:spcPct val="90000"/>
                </a:lnSpc>
                <a:spcBef>
                  <a:spcPct val="0"/>
                </a:spcBef>
                <a:spcAft>
                  <a:spcPts val="1200"/>
                </a:spcAft>
                <a:buChar char="•"/>
              </a:pPr>
              <a:r>
                <a:rPr lang="en-AU" sz="2000">
                  <a:latin typeface="VIC" panose="00000500000000000000" pitchFamily="2" charset="0"/>
                </a:rPr>
                <a:t>Snapping the 9-digit PCM/PM identifier to the associated survey point</a:t>
              </a:r>
              <a:endParaRPr lang="en-US" sz="2000">
                <a:latin typeface="VIC" panose="00000500000000000000" pitchFamily="2" charset="0"/>
              </a:endParaRPr>
            </a:p>
          </p:txBody>
        </p:sp>
        <p:sp>
          <p:nvSpPr>
            <p:cNvPr id="17" name="Freeform: Shape 16">
              <a:extLst>
                <a:ext uri="{FF2B5EF4-FFF2-40B4-BE49-F238E27FC236}">
                  <a16:creationId xmlns:a16="http://schemas.microsoft.com/office/drawing/2014/main" id="{E989D98C-5DE8-4508-B616-6CA95A2A19E9}"/>
                </a:ext>
              </a:extLst>
            </p:cNvPr>
            <p:cNvSpPr/>
            <p:nvPr/>
          </p:nvSpPr>
          <p:spPr>
            <a:xfrm>
              <a:off x="8173134" y="1876272"/>
              <a:ext cx="3472339" cy="1475171"/>
            </a:xfrm>
            <a:custGeom>
              <a:avLst/>
              <a:gdLst>
                <a:gd name="connsiteX0" fmla="*/ 0 w 3337471"/>
                <a:gd name="connsiteY0" fmla="*/ 0 h 1275090"/>
                <a:gd name="connsiteX1" fmla="*/ 3337471 w 3337471"/>
                <a:gd name="connsiteY1" fmla="*/ 0 h 1275090"/>
                <a:gd name="connsiteX2" fmla="*/ 3337471 w 3337471"/>
                <a:gd name="connsiteY2" fmla="*/ 1275090 h 1275090"/>
                <a:gd name="connsiteX3" fmla="*/ 0 w 3337471"/>
                <a:gd name="connsiteY3" fmla="*/ 1275090 h 1275090"/>
                <a:gd name="connsiteX4" fmla="*/ 0 w 3337471"/>
                <a:gd name="connsiteY4" fmla="*/ 0 h 1275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7471" h="1275090">
                  <a:moveTo>
                    <a:pt x="0" y="0"/>
                  </a:moveTo>
                  <a:lnTo>
                    <a:pt x="3337471" y="0"/>
                  </a:lnTo>
                  <a:lnTo>
                    <a:pt x="3337471" y="1275090"/>
                  </a:lnTo>
                  <a:lnTo>
                    <a:pt x="0" y="127509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9352" tIns="85344" rIns="149352" bIns="85344" numCol="1" spcCol="1270" anchor="ctr" anchorCtr="0">
              <a:noAutofit/>
            </a:bodyPr>
            <a:lstStyle/>
            <a:p>
              <a:pPr algn="ctr" defTabSz="933450">
                <a:lnSpc>
                  <a:spcPct val="90000"/>
                </a:lnSpc>
                <a:spcBef>
                  <a:spcPct val="0"/>
                </a:spcBef>
                <a:spcAft>
                  <a:spcPct val="35000"/>
                </a:spcAft>
              </a:pPr>
              <a:r>
                <a:rPr lang="en-AU" sz="3200" b="1">
                  <a:latin typeface="+mj-lt"/>
                </a:rPr>
                <a:t>Survey connection</a:t>
              </a:r>
              <a:endParaRPr lang="en-US" sz="3200" b="1">
                <a:latin typeface="+mj-lt"/>
              </a:endParaRPr>
            </a:p>
          </p:txBody>
        </p:sp>
        <p:sp>
          <p:nvSpPr>
            <p:cNvPr id="25" name="Freeform: Shape 24">
              <a:extLst>
                <a:ext uri="{FF2B5EF4-FFF2-40B4-BE49-F238E27FC236}">
                  <a16:creationId xmlns:a16="http://schemas.microsoft.com/office/drawing/2014/main" id="{94665CB8-B5A3-41E9-BD10-AB3BDC4BA2AE}"/>
                </a:ext>
              </a:extLst>
            </p:cNvPr>
            <p:cNvSpPr/>
            <p:nvPr/>
          </p:nvSpPr>
          <p:spPr>
            <a:xfrm>
              <a:off x="8173134" y="3330649"/>
              <a:ext cx="3472339" cy="3429474"/>
            </a:xfrm>
            <a:custGeom>
              <a:avLst/>
              <a:gdLst>
                <a:gd name="connsiteX0" fmla="*/ 0 w 3337471"/>
                <a:gd name="connsiteY0" fmla="*/ 0 h 3228120"/>
                <a:gd name="connsiteX1" fmla="*/ 3337471 w 3337471"/>
                <a:gd name="connsiteY1" fmla="*/ 0 h 3228120"/>
                <a:gd name="connsiteX2" fmla="*/ 3337471 w 3337471"/>
                <a:gd name="connsiteY2" fmla="*/ 3228120 h 3228120"/>
                <a:gd name="connsiteX3" fmla="*/ 0 w 3337471"/>
                <a:gd name="connsiteY3" fmla="*/ 3228120 h 3228120"/>
                <a:gd name="connsiteX4" fmla="*/ 0 w 3337471"/>
                <a:gd name="connsiteY4" fmla="*/ 0 h 3228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7471" h="3228120">
                  <a:moveTo>
                    <a:pt x="0" y="0"/>
                  </a:moveTo>
                  <a:lnTo>
                    <a:pt x="3337471" y="0"/>
                  </a:lnTo>
                  <a:lnTo>
                    <a:pt x="3337471" y="3228120"/>
                  </a:lnTo>
                  <a:lnTo>
                    <a:pt x="0" y="3228120"/>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2014" tIns="112014" rIns="149352" bIns="168021" numCol="1" spcCol="1270" anchor="t" anchorCtr="0">
              <a:noAutofit/>
            </a:bodyPr>
            <a:lstStyle/>
            <a:p>
              <a:pPr marL="228600" lvl="1" indent="-228600" defTabSz="933450">
                <a:lnSpc>
                  <a:spcPct val="90000"/>
                </a:lnSpc>
                <a:spcBef>
                  <a:spcPct val="0"/>
                </a:spcBef>
                <a:spcAft>
                  <a:spcPts val="1200"/>
                </a:spcAft>
                <a:buChar char="•"/>
              </a:pPr>
              <a:r>
                <a:rPr lang="en-AU" sz="2000">
                  <a:latin typeface="VIC" panose="00000500000000000000" pitchFamily="2" charset="0"/>
                </a:rPr>
                <a:t>Survey information does not have to be included when the initial ePlan is created</a:t>
              </a:r>
              <a:r>
                <a:rPr lang="en-US" sz="2000">
                  <a:latin typeface="VIC" panose="00000500000000000000" pitchFamily="2" charset="0"/>
                </a:rPr>
                <a:t>. It can be added at a later stage</a:t>
              </a:r>
            </a:p>
          </p:txBody>
        </p:sp>
      </p:grpSp>
    </p:spTree>
    <p:extLst>
      <p:ext uri="{BB962C8B-B14F-4D97-AF65-F5344CB8AC3E}">
        <p14:creationId xmlns:p14="http://schemas.microsoft.com/office/powerpoint/2010/main" val="38828330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578E1B-94FD-4E48-9767-554CF325A652}"/>
              </a:ext>
            </a:extLst>
          </p:cNvPr>
          <p:cNvSpPr>
            <a:spLocks noGrp="1"/>
          </p:cNvSpPr>
          <p:nvPr>
            <p:ph type="title"/>
          </p:nvPr>
        </p:nvSpPr>
        <p:spPr/>
        <p:txBody>
          <a:bodyPr/>
          <a:lstStyle/>
          <a:p>
            <a:r>
              <a:rPr lang="en-AU"/>
              <a:t>Proposed training to be rolled out in 2023</a:t>
            </a:r>
          </a:p>
        </p:txBody>
      </p:sp>
      <p:sp>
        <p:nvSpPr>
          <p:cNvPr id="2" name="Content Placeholder 1">
            <a:extLst>
              <a:ext uri="{FF2B5EF4-FFF2-40B4-BE49-F238E27FC236}">
                <a16:creationId xmlns:a16="http://schemas.microsoft.com/office/drawing/2014/main" id="{1BFF87BC-C75B-445D-ACB5-1B919362758C}"/>
              </a:ext>
            </a:extLst>
          </p:cNvPr>
          <p:cNvSpPr>
            <a:spLocks noGrp="1"/>
          </p:cNvSpPr>
          <p:nvPr>
            <p:ph sz="quarter" idx="11"/>
          </p:nvPr>
        </p:nvSpPr>
        <p:spPr/>
        <p:txBody>
          <a:bodyPr>
            <a:normAutofit lnSpcReduction="10000"/>
          </a:bodyPr>
          <a:lstStyle/>
          <a:p>
            <a:pPr marL="457200" indent="-457200">
              <a:buAutoNum type="arabicPeriod"/>
            </a:pPr>
            <a:r>
              <a:rPr lang="en-AU">
                <a:latin typeface="VIC" panose="00000500000000000000" pitchFamily="2" charset="0"/>
              </a:rPr>
              <a:t>Understanding SCFF compliance requirements (90min)</a:t>
            </a:r>
            <a:br>
              <a:rPr lang="en-AU">
                <a:latin typeface="VIC" panose="00000500000000000000" pitchFamily="2" charset="0"/>
              </a:rPr>
            </a:br>
            <a:r>
              <a:rPr lang="en-AU" sz="2000" b="0">
                <a:latin typeface="VIC" panose="00000500000000000000" pitchFamily="2" charset="0"/>
              </a:rPr>
              <a:t>Online training.  </a:t>
            </a:r>
            <a:br>
              <a:rPr lang="en-AU" sz="2000" b="0">
                <a:latin typeface="VIC" panose="00000500000000000000" pitchFamily="2" charset="0"/>
              </a:rPr>
            </a:br>
            <a:br>
              <a:rPr lang="en-AU" sz="1200" b="0">
                <a:latin typeface="VIC" panose="00000500000000000000" pitchFamily="2" charset="0"/>
              </a:rPr>
            </a:br>
            <a:r>
              <a:rPr lang="en-AU" sz="2000" b="0">
                <a:latin typeface="VIC" panose="00000500000000000000" pitchFamily="2" charset="0"/>
              </a:rPr>
              <a:t>Alternatively, visit: </a:t>
            </a:r>
            <a:br>
              <a:rPr lang="en-AU" sz="2000" b="0">
                <a:latin typeface="VIC" panose="00000500000000000000" pitchFamily="2" charset="0"/>
              </a:rPr>
            </a:br>
            <a:r>
              <a:rPr lang="en-AU" sz="2000" b="0">
                <a:latin typeface="VIC" panose="00000500000000000000" pitchFamily="2" charset="0"/>
                <a:hlinkClick r:id="rId3"/>
              </a:rPr>
              <a:t>SPEAR &gt; ePlan &gt; Single CAD Format File &gt; SCFF layers, examples &amp; templates</a:t>
            </a:r>
            <a:br>
              <a:rPr lang="en-AU" sz="2000" b="0">
                <a:latin typeface="VIC" panose="00000500000000000000" pitchFamily="2" charset="0"/>
              </a:rPr>
            </a:br>
            <a:br>
              <a:rPr lang="en-AU" sz="2000" b="0">
                <a:latin typeface="VIC" panose="00000500000000000000" pitchFamily="2" charset="0"/>
              </a:rPr>
            </a:br>
            <a:r>
              <a:rPr lang="en-AU" sz="2000" b="0">
                <a:latin typeface="VIC" panose="00000500000000000000" pitchFamily="2" charset="0"/>
                <a:hlinkClick r:id="rId4"/>
              </a:rPr>
              <a:t>SPEAR &gt; ePlan &gt; Single CAD Format FILE &gt; SCFF FAQs</a:t>
            </a:r>
            <a:br>
              <a:rPr lang="en-AU" sz="2000" b="0">
                <a:latin typeface="VIC" panose="00000500000000000000" pitchFamily="2" charset="0"/>
              </a:rPr>
            </a:br>
            <a:endParaRPr lang="en-AU" sz="2000" b="0">
              <a:latin typeface="VIC" panose="00000500000000000000" pitchFamily="2" charset="0"/>
            </a:endParaRPr>
          </a:p>
          <a:p>
            <a:pPr marL="457200" indent="-457200">
              <a:buAutoNum type="arabicPeriod"/>
            </a:pPr>
            <a:r>
              <a:rPr lang="en-AU">
                <a:latin typeface="VIC" panose="00000500000000000000" pitchFamily="2" charset="0"/>
              </a:rPr>
              <a:t>ePlan creation – end to end process (2 hours)</a:t>
            </a:r>
            <a:br>
              <a:rPr lang="en-AU">
                <a:latin typeface="VIC" panose="00000500000000000000" pitchFamily="2" charset="0"/>
              </a:rPr>
            </a:br>
            <a:r>
              <a:rPr lang="en-AU" sz="2000" b="0">
                <a:latin typeface="VIC" panose="00000500000000000000" pitchFamily="2" charset="0"/>
              </a:rPr>
              <a:t>Online training.  Pre-requisite - adoption of SCFF</a:t>
            </a:r>
            <a:br>
              <a:rPr lang="en-AU" sz="2000" b="0">
                <a:latin typeface="VIC" panose="00000500000000000000" pitchFamily="2" charset="0"/>
              </a:rPr>
            </a:br>
            <a:br>
              <a:rPr lang="en-AU" sz="1200" b="0">
                <a:latin typeface="VIC" panose="00000500000000000000" pitchFamily="2" charset="0"/>
              </a:rPr>
            </a:br>
            <a:r>
              <a:rPr lang="en-AU" sz="2000" b="0">
                <a:latin typeface="VIC" panose="00000500000000000000" pitchFamily="2" charset="0"/>
              </a:rPr>
              <a:t>Alternatively, visit: </a:t>
            </a:r>
            <a:br>
              <a:rPr lang="en-AU" sz="2000" b="0">
                <a:latin typeface="VIC" panose="00000500000000000000" pitchFamily="2" charset="0"/>
              </a:rPr>
            </a:br>
            <a:r>
              <a:rPr lang="en-AU" sz="2000" b="0">
                <a:latin typeface="VIC" panose="00000500000000000000" pitchFamily="2" charset="0"/>
                <a:hlinkClick r:id="rId5"/>
              </a:rPr>
              <a:t>SPEAR &gt; ePlan &gt; ePlan Portal &gt; Video Tutorials </a:t>
            </a:r>
            <a:br>
              <a:rPr lang="en-AU" sz="2000" b="0">
                <a:latin typeface="VIC" panose="00000500000000000000" pitchFamily="2" charset="0"/>
              </a:rPr>
            </a:br>
            <a:endParaRPr lang="en-AU"/>
          </a:p>
          <a:p>
            <a:pPr marL="457200" indent="-457200">
              <a:buAutoNum type="arabicPeriod"/>
            </a:pPr>
            <a:r>
              <a:rPr lang="en-AU"/>
              <a:t>VET functionality (90min)</a:t>
            </a:r>
            <a:br>
              <a:rPr lang="en-AU" b="1">
                <a:latin typeface="VIC" panose="00000500000000000000" pitchFamily="2" charset="0"/>
              </a:rPr>
            </a:br>
            <a:r>
              <a:rPr lang="en-AU" sz="2000" b="0">
                <a:latin typeface="VIC" panose="00000500000000000000" pitchFamily="2" charset="0"/>
              </a:rPr>
              <a:t>Online training.  How to enhance plan presentation for 2D plans of subdivision.  </a:t>
            </a:r>
            <a:br>
              <a:rPr lang="en-AU" sz="2000" b="0">
                <a:latin typeface="VIC" panose="00000500000000000000" pitchFamily="2" charset="0"/>
              </a:rPr>
            </a:br>
            <a:br>
              <a:rPr lang="en-AU" sz="2000">
                <a:latin typeface="VIC" panose="00000500000000000000" pitchFamily="2" charset="0"/>
              </a:rPr>
            </a:br>
            <a:r>
              <a:rPr lang="en-AU" sz="2000" b="0">
                <a:latin typeface="VIC" panose="00000500000000000000" pitchFamily="2" charset="0"/>
              </a:rPr>
              <a:t>Alternatively, visit: </a:t>
            </a:r>
            <a:br>
              <a:rPr lang="en-AU" sz="2000" b="0">
                <a:latin typeface="VIC" panose="00000500000000000000" pitchFamily="2" charset="0"/>
              </a:rPr>
            </a:br>
            <a:r>
              <a:rPr lang="en-AU" sz="2000" b="0">
                <a:latin typeface="VIC" panose="00000500000000000000" pitchFamily="2" charset="0"/>
                <a:hlinkClick r:id="rId6"/>
              </a:rPr>
              <a:t>SPEAR &gt; ePlan &gt; ePlan Portal &gt; ePlan User Guides </a:t>
            </a:r>
            <a:endParaRPr lang="en-AU" sz="2000" b="0">
              <a:latin typeface="VIC" panose="00000500000000000000" pitchFamily="2" charset="0"/>
            </a:endParaRPr>
          </a:p>
        </p:txBody>
      </p:sp>
    </p:spTree>
    <p:extLst>
      <p:ext uri="{BB962C8B-B14F-4D97-AF65-F5344CB8AC3E}">
        <p14:creationId xmlns:p14="http://schemas.microsoft.com/office/powerpoint/2010/main" val="399931551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D1DE3E-D252-4875-942B-0F787E9201D4}"/>
              </a:ext>
            </a:extLst>
          </p:cNvPr>
          <p:cNvSpPr>
            <a:spLocks noGrp="1"/>
          </p:cNvSpPr>
          <p:nvPr>
            <p:ph type="title"/>
          </p:nvPr>
        </p:nvSpPr>
        <p:spPr/>
        <p:txBody>
          <a:bodyPr/>
          <a:lstStyle/>
          <a:p>
            <a:r>
              <a:rPr lang="en-AU"/>
              <a:t>Proposed training to be rolled out in 2023</a:t>
            </a:r>
          </a:p>
        </p:txBody>
      </p:sp>
      <p:sp>
        <p:nvSpPr>
          <p:cNvPr id="2" name="Content Placeholder 1">
            <a:extLst>
              <a:ext uri="{FF2B5EF4-FFF2-40B4-BE49-F238E27FC236}">
                <a16:creationId xmlns:a16="http://schemas.microsoft.com/office/drawing/2014/main" id="{1BFF87BC-C75B-445D-ACB5-1B919362758C}"/>
              </a:ext>
            </a:extLst>
          </p:cNvPr>
          <p:cNvSpPr>
            <a:spLocks noGrp="1"/>
          </p:cNvSpPr>
          <p:nvPr>
            <p:ph sz="quarter" idx="11"/>
          </p:nvPr>
        </p:nvSpPr>
        <p:spPr/>
        <p:txBody>
          <a:bodyPr>
            <a:normAutofit/>
          </a:bodyPr>
          <a:lstStyle/>
          <a:p>
            <a:pPr lvl="1" algn="l"/>
            <a:r>
              <a:rPr lang="en-AU" sz="2800">
                <a:latin typeface="VIC" panose="00000500000000000000" pitchFamily="2" charset="0"/>
              </a:rPr>
              <a:t>Although our formal training model is being planned for 2023, w</a:t>
            </a:r>
            <a:r>
              <a:rPr lang="en-AU" sz="2800" b="0">
                <a:latin typeface="VIC" panose="00000500000000000000" pitchFamily="2" charset="0"/>
              </a:rPr>
              <a:t>e have had great take up from firms who have had minimal ‘official’ training, and are using ePlan to create large and complex plans! </a:t>
            </a:r>
          </a:p>
          <a:p>
            <a:pPr lvl="1" algn="l"/>
            <a:endParaRPr lang="en-AU" sz="2800">
              <a:latin typeface="VIC" panose="00000500000000000000" pitchFamily="2" charset="0"/>
            </a:endParaRPr>
          </a:p>
          <a:p>
            <a:pPr lvl="1" algn="l"/>
            <a:r>
              <a:rPr lang="en-AU" sz="2800" b="0">
                <a:latin typeface="VIC" panose="00000500000000000000" pitchFamily="2" charset="0"/>
              </a:rPr>
              <a:t>This has been very encouraging for all involved.</a:t>
            </a:r>
          </a:p>
          <a:p>
            <a:pPr lvl="1" algn="l"/>
            <a:endParaRPr lang="en-AU" sz="2800">
              <a:latin typeface="VIC" panose="00000500000000000000" pitchFamily="2" charset="0"/>
            </a:endParaRPr>
          </a:p>
          <a:p>
            <a:pPr lvl="1" algn="l"/>
            <a:r>
              <a:rPr lang="en-AU" sz="2800" b="0">
                <a:latin typeface="VIC" panose="00000500000000000000" pitchFamily="2" charset="0"/>
              </a:rPr>
              <a:t>These are some of the plans that have recently been created using the SCFF / ePlan process</a:t>
            </a:r>
            <a:r>
              <a:rPr lang="en-AU" sz="2800">
                <a:latin typeface="VIC" panose="00000500000000000000" pitchFamily="2" charset="0"/>
              </a:rPr>
              <a:t>.</a:t>
            </a:r>
            <a:endParaRPr lang="en-AU" sz="2800" b="0">
              <a:latin typeface="VIC" panose="00000500000000000000" pitchFamily="2" charset="0"/>
            </a:endParaRPr>
          </a:p>
        </p:txBody>
      </p:sp>
    </p:spTree>
    <p:extLst>
      <p:ext uri="{BB962C8B-B14F-4D97-AF65-F5344CB8AC3E}">
        <p14:creationId xmlns:p14="http://schemas.microsoft.com/office/powerpoint/2010/main" val="174118169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138517-ACB0-44BE-A4E0-663931F5819D}"/>
              </a:ext>
            </a:extLst>
          </p:cNvPr>
          <p:cNvSpPr/>
          <p:nvPr/>
        </p:nvSpPr>
        <p:spPr>
          <a:xfrm>
            <a:off x="4520590" y="6297299"/>
            <a:ext cx="2466474" cy="529389"/>
          </a:xfrm>
          <a:prstGeom prst="rect">
            <a:avLst/>
          </a:prstGeom>
          <a:solidFill>
            <a:schemeClr val="bg1"/>
          </a:solidFill>
          <a:ln>
            <a:solidFill>
              <a:schemeClr val="bg1"/>
            </a:solidFill>
          </a:ln>
        </p:spPr>
        <p:txBody>
          <a:bodyPr vert="horz" wrap="none" lIns="864000" tIns="45720" rIns="72000" bIns="45720" rtlCol="0" anchor="ctr" anchorCtr="0">
            <a:noAutofit/>
          </a:bodyPr>
          <a:lstStyle/>
          <a:p>
            <a:pPr defTabSz="457200"/>
            <a:endParaRPr lang="en-AU" sz="2800">
              <a:solidFill>
                <a:schemeClr val="bg2"/>
              </a:solidFill>
              <a:latin typeface="VIC SemiBold" panose="00000700000000000000" pitchFamily="2" charset="0"/>
              <a:cs typeface="Arial" panose="020B0604020202020204" pitchFamily="34" charset="0"/>
            </a:endParaRPr>
          </a:p>
        </p:txBody>
      </p:sp>
      <p:sp>
        <p:nvSpPr>
          <p:cNvPr id="9" name="Text Placeholder 8">
            <a:extLst>
              <a:ext uri="{FF2B5EF4-FFF2-40B4-BE49-F238E27FC236}">
                <a16:creationId xmlns:a16="http://schemas.microsoft.com/office/drawing/2014/main" id="{D05FB7FD-B1E5-4AF3-A745-BCAC099810E9}"/>
              </a:ext>
            </a:extLst>
          </p:cNvPr>
          <p:cNvSpPr>
            <a:spLocks noGrp="1"/>
          </p:cNvSpPr>
          <p:nvPr>
            <p:ph type="body" sz="quarter" idx="14"/>
          </p:nvPr>
        </p:nvSpPr>
        <p:spPr>
          <a:solidFill>
            <a:schemeClr val="bg1"/>
          </a:solidFill>
          <a:ln>
            <a:solidFill>
              <a:schemeClr val="bg1"/>
            </a:solidFill>
          </a:ln>
        </p:spPr>
        <p:txBody>
          <a:bodyPr/>
          <a:lstStyle/>
          <a:p>
            <a:endParaRPr lang="en-AU"/>
          </a:p>
        </p:txBody>
      </p:sp>
      <p:pic>
        <p:nvPicPr>
          <p:cNvPr id="5" name="Picture 4">
            <a:extLst>
              <a:ext uri="{FF2B5EF4-FFF2-40B4-BE49-F238E27FC236}">
                <a16:creationId xmlns:a16="http://schemas.microsoft.com/office/drawing/2014/main" id="{EC140D95-EF3D-4CEE-87BF-D382034A3B61}"/>
              </a:ext>
            </a:extLst>
          </p:cNvPr>
          <p:cNvPicPr>
            <a:picLocks noChangeAspect="1"/>
          </p:cNvPicPr>
          <p:nvPr/>
        </p:nvPicPr>
        <p:blipFill rotWithShape="1">
          <a:blip r:embed="rId3"/>
          <a:srcRect l="3277" t="-1228" r="6620" b="1228"/>
          <a:stretch/>
        </p:blipFill>
        <p:spPr>
          <a:xfrm>
            <a:off x="70749" y="-31312"/>
            <a:ext cx="6025251" cy="6858000"/>
          </a:xfrm>
          <a:prstGeom prst="rect">
            <a:avLst/>
          </a:prstGeom>
        </p:spPr>
      </p:pic>
      <p:pic>
        <p:nvPicPr>
          <p:cNvPr id="7" name="Content Placeholder 6">
            <a:extLst>
              <a:ext uri="{FF2B5EF4-FFF2-40B4-BE49-F238E27FC236}">
                <a16:creationId xmlns:a16="http://schemas.microsoft.com/office/drawing/2014/main" id="{BE1434A7-4069-4999-A062-9E185F422720}"/>
              </a:ext>
            </a:extLst>
          </p:cNvPr>
          <p:cNvPicPr>
            <a:picLocks noGrp="1" noChangeAspect="1"/>
          </p:cNvPicPr>
          <p:nvPr>
            <p:ph sz="quarter" idx="13"/>
          </p:nvPr>
        </p:nvPicPr>
        <p:blipFill>
          <a:blip r:embed="rId4"/>
          <a:stretch>
            <a:fillRect/>
          </a:stretch>
        </p:blipFill>
        <p:spPr>
          <a:xfrm>
            <a:off x="5566761" y="1551289"/>
            <a:ext cx="6371610" cy="44386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8601723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138517-ACB0-44BE-A4E0-663931F5819D}"/>
              </a:ext>
            </a:extLst>
          </p:cNvPr>
          <p:cNvSpPr/>
          <p:nvPr/>
        </p:nvSpPr>
        <p:spPr>
          <a:xfrm>
            <a:off x="4520590" y="6297299"/>
            <a:ext cx="2466474" cy="529389"/>
          </a:xfrm>
          <a:prstGeom prst="rect">
            <a:avLst/>
          </a:prstGeom>
          <a:solidFill>
            <a:schemeClr val="bg1"/>
          </a:solidFill>
          <a:ln>
            <a:solidFill>
              <a:schemeClr val="bg1"/>
            </a:solidFill>
          </a:ln>
        </p:spPr>
        <p:txBody>
          <a:bodyPr vert="horz" wrap="none" lIns="864000" tIns="45720" rIns="72000" bIns="45720" rtlCol="0" anchor="ctr" anchorCtr="0">
            <a:noAutofit/>
          </a:bodyPr>
          <a:lstStyle/>
          <a:p>
            <a:pPr defTabSz="457200"/>
            <a:endParaRPr lang="en-AU" sz="2800">
              <a:solidFill>
                <a:schemeClr val="bg2"/>
              </a:solidFill>
              <a:latin typeface="VIC SemiBold" panose="00000700000000000000" pitchFamily="2" charset="0"/>
              <a:cs typeface="Arial" panose="020B0604020202020204" pitchFamily="34" charset="0"/>
            </a:endParaRPr>
          </a:p>
        </p:txBody>
      </p:sp>
      <p:sp>
        <p:nvSpPr>
          <p:cNvPr id="9" name="Text Placeholder 8">
            <a:extLst>
              <a:ext uri="{FF2B5EF4-FFF2-40B4-BE49-F238E27FC236}">
                <a16:creationId xmlns:a16="http://schemas.microsoft.com/office/drawing/2014/main" id="{D05FB7FD-B1E5-4AF3-A745-BCAC099810E9}"/>
              </a:ext>
            </a:extLst>
          </p:cNvPr>
          <p:cNvSpPr>
            <a:spLocks noGrp="1"/>
          </p:cNvSpPr>
          <p:nvPr>
            <p:ph type="body" sz="quarter" idx="14"/>
          </p:nvPr>
        </p:nvSpPr>
        <p:spPr>
          <a:solidFill>
            <a:schemeClr val="bg1"/>
          </a:solidFill>
          <a:ln>
            <a:solidFill>
              <a:schemeClr val="bg1"/>
            </a:solidFill>
          </a:ln>
        </p:spPr>
        <p:txBody>
          <a:bodyPr/>
          <a:lstStyle/>
          <a:p>
            <a:endParaRPr lang="en-AU"/>
          </a:p>
        </p:txBody>
      </p:sp>
      <p:pic>
        <p:nvPicPr>
          <p:cNvPr id="3" name="Picture 2">
            <a:extLst>
              <a:ext uri="{FF2B5EF4-FFF2-40B4-BE49-F238E27FC236}">
                <a16:creationId xmlns:a16="http://schemas.microsoft.com/office/drawing/2014/main" id="{6E7FC51B-BC76-415F-B1F1-032510E13C66}"/>
              </a:ext>
            </a:extLst>
          </p:cNvPr>
          <p:cNvPicPr>
            <a:picLocks noChangeAspect="1"/>
          </p:cNvPicPr>
          <p:nvPr/>
        </p:nvPicPr>
        <p:blipFill rotWithShape="1">
          <a:blip r:embed="rId3"/>
          <a:srcRect l="7164" t="2825" r="4668" b="-2825"/>
          <a:stretch/>
        </p:blipFill>
        <p:spPr>
          <a:xfrm>
            <a:off x="0" y="0"/>
            <a:ext cx="5583238" cy="7074568"/>
          </a:xfrm>
          <a:prstGeom prst="rect">
            <a:avLst/>
          </a:prstGeom>
        </p:spPr>
      </p:pic>
      <p:pic>
        <p:nvPicPr>
          <p:cNvPr id="11" name="Picture 10">
            <a:extLst>
              <a:ext uri="{FF2B5EF4-FFF2-40B4-BE49-F238E27FC236}">
                <a16:creationId xmlns:a16="http://schemas.microsoft.com/office/drawing/2014/main" id="{8D8EFF5D-C636-46D2-B594-FF1389F38619}"/>
              </a:ext>
            </a:extLst>
          </p:cNvPr>
          <p:cNvPicPr>
            <a:picLocks noChangeAspect="1"/>
          </p:cNvPicPr>
          <p:nvPr/>
        </p:nvPicPr>
        <p:blipFill>
          <a:blip r:embed="rId4"/>
          <a:stretch>
            <a:fillRect/>
          </a:stretch>
        </p:blipFill>
        <p:spPr>
          <a:xfrm>
            <a:off x="5042446" y="1016533"/>
            <a:ext cx="6966674" cy="4824933"/>
          </a:xfrm>
          <a:prstGeom prst="rect">
            <a:avLst/>
          </a:prstGeom>
          <a:ln>
            <a:noFill/>
          </a:ln>
          <a:effectLst>
            <a:outerShdw blurRad="292100" dist="139700" dir="2700000" algn="tl" rotWithShape="0">
              <a:srgbClr val="333333">
                <a:alpha val="65000"/>
              </a:srgbClr>
            </a:outerShdw>
          </a:effectLst>
        </p:spPr>
      </p:pic>
      <mc:AlternateContent xmlns:mc="http://schemas.openxmlformats.org/markup-compatibility/2006">
        <mc:Choice xmlns:p14="http://schemas.microsoft.com/office/powerpoint/2010/main" Requires="p14">
          <p:contentPart p14:bwMode="auto" r:id="rId5">
            <p14:nvContentPartPr>
              <p14:cNvPr id="2" name="Ink 1">
                <a:extLst>
                  <a:ext uri="{FF2B5EF4-FFF2-40B4-BE49-F238E27FC236}">
                    <a16:creationId xmlns:a16="http://schemas.microsoft.com/office/drawing/2014/main" id="{50152837-5369-4DF5-8943-66FC2E359721}"/>
                  </a:ext>
                </a:extLst>
              </p14:cNvPr>
              <p14:cNvContentPartPr/>
              <p14:nvPr/>
            </p14:nvContentPartPr>
            <p14:xfrm>
              <a:off x="1345860" y="2132840"/>
              <a:ext cx="360" cy="360"/>
            </p14:xfrm>
          </p:contentPart>
        </mc:Choice>
        <mc:Fallback>
          <p:pic>
            <p:nvPicPr>
              <p:cNvPr id="2" name="Ink 1">
                <a:extLst>
                  <a:ext uri="{FF2B5EF4-FFF2-40B4-BE49-F238E27FC236}">
                    <a16:creationId xmlns:a16="http://schemas.microsoft.com/office/drawing/2014/main" id="{50152837-5369-4DF5-8943-66FC2E359721}"/>
                  </a:ext>
                </a:extLst>
              </p:cNvPr>
              <p:cNvPicPr/>
              <p:nvPr/>
            </p:nvPicPr>
            <p:blipFill>
              <a:blip r:embed="rId6"/>
              <a:stretch>
                <a:fillRect/>
              </a:stretch>
            </p:blipFill>
            <p:spPr>
              <a:xfrm>
                <a:off x="1341540" y="212852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4" name="Ink 3">
                <a:extLst>
                  <a:ext uri="{FF2B5EF4-FFF2-40B4-BE49-F238E27FC236}">
                    <a16:creationId xmlns:a16="http://schemas.microsoft.com/office/drawing/2014/main" id="{623CE8E8-5493-4BE1-A51F-15689A92426F}"/>
                  </a:ext>
                </a:extLst>
              </p14:cNvPr>
              <p14:cNvContentPartPr/>
              <p14:nvPr/>
            </p14:nvContentPartPr>
            <p14:xfrm>
              <a:off x="7543620" y="1129880"/>
              <a:ext cx="360" cy="360"/>
            </p14:xfrm>
          </p:contentPart>
        </mc:Choice>
        <mc:Fallback>
          <p:pic>
            <p:nvPicPr>
              <p:cNvPr id="4" name="Ink 3">
                <a:extLst>
                  <a:ext uri="{FF2B5EF4-FFF2-40B4-BE49-F238E27FC236}">
                    <a16:creationId xmlns:a16="http://schemas.microsoft.com/office/drawing/2014/main" id="{623CE8E8-5493-4BE1-A51F-15689A92426F}"/>
                  </a:ext>
                </a:extLst>
              </p:cNvPr>
              <p:cNvPicPr/>
              <p:nvPr/>
            </p:nvPicPr>
            <p:blipFill>
              <a:blip r:embed="rId6"/>
              <a:stretch>
                <a:fillRect/>
              </a:stretch>
            </p:blipFill>
            <p:spPr>
              <a:xfrm>
                <a:off x="7539300" y="1125560"/>
                <a:ext cx="9000" cy="9000"/>
              </a:xfrm>
              <a:prstGeom prst="rect">
                <a:avLst/>
              </a:prstGeom>
            </p:spPr>
          </p:pic>
        </mc:Fallback>
      </mc:AlternateContent>
    </p:spTree>
    <p:extLst>
      <p:ext uri="{BB962C8B-B14F-4D97-AF65-F5344CB8AC3E}">
        <p14:creationId xmlns:p14="http://schemas.microsoft.com/office/powerpoint/2010/main" val="162607195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138517-ACB0-44BE-A4E0-663931F5819D}"/>
              </a:ext>
            </a:extLst>
          </p:cNvPr>
          <p:cNvSpPr/>
          <p:nvPr/>
        </p:nvSpPr>
        <p:spPr>
          <a:xfrm>
            <a:off x="4520590" y="6297299"/>
            <a:ext cx="2466474" cy="529389"/>
          </a:xfrm>
          <a:prstGeom prst="rect">
            <a:avLst/>
          </a:prstGeom>
          <a:solidFill>
            <a:schemeClr val="bg1"/>
          </a:solidFill>
          <a:ln>
            <a:solidFill>
              <a:schemeClr val="bg1"/>
            </a:solidFill>
          </a:ln>
        </p:spPr>
        <p:txBody>
          <a:bodyPr vert="horz" wrap="none" lIns="864000" tIns="45720" rIns="72000" bIns="45720" rtlCol="0" anchor="ctr" anchorCtr="0">
            <a:noAutofit/>
          </a:bodyPr>
          <a:lstStyle/>
          <a:p>
            <a:pPr defTabSz="457200"/>
            <a:endParaRPr lang="en-AU" sz="2800">
              <a:solidFill>
                <a:schemeClr val="bg2"/>
              </a:solidFill>
              <a:latin typeface="VIC SemiBold" panose="00000700000000000000" pitchFamily="2" charset="0"/>
              <a:cs typeface="Arial" panose="020B0604020202020204" pitchFamily="34" charset="0"/>
            </a:endParaRPr>
          </a:p>
        </p:txBody>
      </p:sp>
      <p:sp>
        <p:nvSpPr>
          <p:cNvPr id="9" name="Text Placeholder 8">
            <a:extLst>
              <a:ext uri="{FF2B5EF4-FFF2-40B4-BE49-F238E27FC236}">
                <a16:creationId xmlns:a16="http://schemas.microsoft.com/office/drawing/2014/main" id="{D05FB7FD-B1E5-4AF3-A745-BCAC099810E9}"/>
              </a:ext>
            </a:extLst>
          </p:cNvPr>
          <p:cNvSpPr>
            <a:spLocks noGrp="1"/>
          </p:cNvSpPr>
          <p:nvPr>
            <p:ph type="body" sz="quarter" idx="14"/>
          </p:nvPr>
        </p:nvSpPr>
        <p:spPr>
          <a:solidFill>
            <a:schemeClr val="bg1"/>
          </a:solidFill>
          <a:ln>
            <a:solidFill>
              <a:schemeClr val="bg1"/>
            </a:solidFill>
          </a:ln>
        </p:spPr>
        <p:txBody>
          <a:bodyPr/>
          <a:lstStyle/>
          <a:p>
            <a:endParaRPr lang="en-AU"/>
          </a:p>
        </p:txBody>
      </p:sp>
      <p:pic>
        <p:nvPicPr>
          <p:cNvPr id="4" name="Picture 3">
            <a:extLst>
              <a:ext uri="{FF2B5EF4-FFF2-40B4-BE49-F238E27FC236}">
                <a16:creationId xmlns:a16="http://schemas.microsoft.com/office/drawing/2014/main" id="{62944733-0044-4424-A972-C50019B8F0AF}"/>
              </a:ext>
            </a:extLst>
          </p:cNvPr>
          <p:cNvPicPr>
            <a:picLocks noChangeAspect="1"/>
          </p:cNvPicPr>
          <p:nvPr/>
        </p:nvPicPr>
        <p:blipFill rotWithShape="1">
          <a:blip r:embed="rId3"/>
          <a:srcRect r="11871"/>
          <a:stretch/>
        </p:blipFill>
        <p:spPr>
          <a:xfrm>
            <a:off x="3408947" y="0"/>
            <a:ext cx="8783053" cy="6847316"/>
          </a:xfrm>
          <a:prstGeom prst="rect">
            <a:avLst/>
          </a:prstGeom>
        </p:spPr>
      </p:pic>
      <p:pic>
        <p:nvPicPr>
          <p:cNvPr id="8" name="Picture 7">
            <a:extLst>
              <a:ext uri="{FF2B5EF4-FFF2-40B4-BE49-F238E27FC236}">
                <a16:creationId xmlns:a16="http://schemas.microsoft.com/office/drawing/2014/main" id="{51CD2BAF-4913-4018-97CE-63E0C437FAD3}"/>
              </a:ext>
            </a:extLst>
          </p:cNvPr>
          <p:cNvPicPr>
            <a:picLocks noChangeAspect="1"/>
          </p:cNvPicPr>
          <p:nvPr/>
        </p:nvPicPr>
        <p:blipFill>
          <a:blip r:embed="rId4"/>
          <a:stretch>
            <a:fillRect/>
          </a:stretch>
        </p:blipFill>
        <p:spPr>
          <a:xfrm>
            <a:off x="720829" y="318239"/>
            <a:ext cx="4359018" cy="6210838"/>
          </a:xfrm>
          <a:prstGeom prst="rect">
            <a:avLst/>
          </a:prstGeom>
          <a:ln>
            <a:noFill/>
          </a:ln>
          <a:effectLst>
            <a:outerShdw blurRad="292100" dist="139700" dir="2700000" algn="tl" rotWithShape="0">
              <a:srgbClr val="333333">
                <a:alpha val="65000"/>
              </a:srgbClr>
            </a:outerShdw>
          </a:effectLst>
        </p:spPr>
      </p:pic>
      <mc:AlternateContent xmlns:mc="http://schemas.openxmlformats.org/markup-compatibility/2006">
        <mc:Choice xmlns:p14="http://schemas.microsoft.com/office/powerpoint/2010/main" Requires="p14">
          <p:contentPart p14:bwMode="auto" r:id="rId5">
            <p14:nvContentPartPr>
              <p14:cNvPr id="2" name="Ink 1">
                <a:extLst>
                  <a:ext uri="{FF2B5EF4-FFF2-40B4-BE49-F238E27FC236}">
                    <a16:creationId xmlns:a16="http://schemas.microsoft.com/office/drawing/2014/main" id="{EBA62841-58F1-4868-B875-93252295F8BC}"/>
                  </a:ext>
                </a:extLst>
              </p14:cNvPr>
              <p14:cNvContentPartPr/>
              <p14:nvPr/>
            </p14:nvContentPartPr>
            <p14:xfrm>
              <a:off x="5981220" y="3402920"/>
              <a:ext cx="360" cy="360"/>
            </p14:xfrm>
          </p:contentPart>
        </mc:Choice>
        <mc:Fallback>
          <p:pic>
            <p:nvPicPr>
              <p:cNvPr id="2" name="Ink 1">
                <a:extLst>
                  <a:ext uri="{FF2B5EF4-FFF2-40B4-BE49-F238E27FC236}">
                    <a16:creationId xmlns:a16="http://schemas.microsoft.com/office/drawing/2014/main" id="{EBA62841-58F1-4868-B875-93252295F8BC}"/>
                  </a:ext>
                </a:extLst>
              </p:cNvPr>
              <p:cNvPicPr/>
              <p:nvPr/>
            </p:nvPicPr>
            <p:blipFill>
              <a:blip r:embed="rId6"/>
              <a:stretch>
                <a:fillRect/>
              </a:stretch>
            </p:blipFill>
            <p:spPr>
              <a:xfrm>
                <a:off x="5976900" y="339860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3" name="Ink 2">
                <a:extLst>
                  <a:ext uri="{FF2B5EF4-FFF2-40B4-BE49-F238E27FC236}">
                    <a16:creationId xmlns:a16="http://schemas.microsoft.com/office/drawing/2014/main" id="{C5906E2B-2677-4254-A127-910E81A6ACD4}"/>
                  </a:ext>
                </a:extLst>
              </p14:cNvPr>
              <p14:cNvContentPartPr/>
              <p14:nvPr/>
            </p14:nvContentPartPr>
            <p14:xfrm>
              <a:off x="2995020" y="4350440"/>
              <a:ext cx="903600" cy="106920"/>
            </p14:xfrm>
          </p:contentPart>
        </mc:Choice>
        <mc:Fallback>
          <p:pic>
            <p:nvPicPr>
              <p:cNvPr id="3" name="Ink 2">
                <a:extLst>
                  <a:ext uri="{FF2B5EF4-FFF2-40B4-BE49-F238E27FC236}">
                    <a16:creationId xmlns:a16="http://schemas.microsoft.com/office/drawing/2014/main" id="{C5906E2B-2677-4254-A127-910E81A6ACD4}"/>
                  </a:ext>
                </a:extLst>
              </p:cNvPr>
              <p:cNvPicPr/>
              <p:nvPr/>
            </p:nvPicPr>
            <p:blipFill>
              <a:blip r:embed="rId8"/>
              <a:stretch>
                <a:fillRect/>
              </a:stretch>
            </p:blipFill>
            <p:spPr>
              <a:xfrm>
                <a:off x="2990700" y="4346105"/>
                <a:ext cx="912240" cy="115589"/>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5" name="Ink 4">
                <a:extLst>
                  <a:ext uri="{FF2B5EF4-FFF2-40B4-BE49-F238E27FC236}">
                    <a16:creationId xmlns:a16="http://schemas.microsoft.com/office/drawing/2014/main" id="{7E69AE15-932F-4A7E-A9A3-30735746FC8A}"/>
                  </a:ext>
                </a:extLst>
              </p14:cNvPr>
              <p14:cNvContentPartPr/>
              <p14:nvPr/>
            </p14:nvContentPartPr>
            <p14:xfrm>
              <a:off x="3009780" y="3670040"/>
              <a:ext cx="360" cy="360"/>
            </p14:xfrm>
          </p:contentPart>
        </mc:Choice>
        <mc:Fallback>
          <p:pic>
            <p:nvPicPr>
              <p:cNvPr id="5" name="Ink 4">
                <a:extLst>
                  <a:ext uri="{FF2B5EF4-FFF2-40B4-BE49-F238E27FC236}">
                    <a16:creationId xmlns:a16="http://schemas.microsoft.com/office/drawing/2014/main" id="{7E69AE15-932F-4A7E-A9A3-30735746FC8A}"/>
                  </a:ext>
                </a:extLst>
              </p:cNvPr>
              <p:cNvPicPr/>
              <p:nvPr/>
            </p:nvPicPr>
            <p:blipFill>
              <a:blip r:embed="rId6"/>
              <a:stretch>
                <a:fillRect/>
              </a:stretch>
            </p:blipFill>
            <p:spPr>
              <a:xfrm>
                <a:off x="3005460" y="366572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6" name="Ink 5">
                <a:extLst>
                  <a:ext uri="{FF2B5EF4-FFF2-40B4-BE49-F238E27FC236}">
                    <a16:creationId xmlns:a16="http://schemas.microsoft.com/office/drawing/2014/main" id="{134E267E-34B9-4B6B-84BA-9AF9357B7C6E}"/>
                  </a:ext>
                </a:extLst>
              </p14:cNvPr>
              <p14:cNvContentPartPr/>
              <p14:nvPr/>
            </p14:nvContentPartPr>
            <p14:xfrm>
              <a:off x="1955700" y="1523720"/>
              <a:ext cx="360" cy="360"/>
            </p14:xfrm>
          </p:contentPart>
        </mc:Choice>
        <mc:Fallback>
          <p:pic>
            <p:nvPicPr>
              <p:cNvPr id="6" name="Ink 5">
                <a:extLst>
                  <a:ext uri="{FF2B5EF4-FFF2-40B4-BE49-F238E27FC236}">
                    <a16:creationId xmlns:a16="http://schemas.microsoft.com/office/drawing/2014/main" id="{134E267E-34B9-4B6B-84BA-9AF9357B7C6E}"/>
                  </a:ext>
                </a:extLst>
              </p:cNvPr>
              <p:cNvPicPr/>
              <p:nvPr/>
            </p:nvPicPr>
            <p:blipFill>
              <a:blip r:embed="rId6"/>
              <a:stretch>
                <a:fillRect/>
              </a:stretch>
            </p:blipFill>
            <p:spPr>
              <a:xfrm>
                <a:off x="1951380" y="151940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7" name="Ink 6">
                <a:extLst>
                  <a:ext uri="{FF2B5EF4-FFF2-40B4-BE49-F238E27FC236}">
                    <a16:creationId xmlns:a16="http://schemas.microsoft.com/office/drawing/2014/main" id="{E695BB95-3CBB-46EB-89A5-42EBF623E0B6}"/>
                  </a:ext>
                </a:extLst>
              </p14:cNvPr>
              <p14:cNvContentPartPr/>
              <p14:nvPr/>
            </p14:nvContentPartPr>
            <p14:xfrm>
              <a:off x="3454020" y="164360"/>
              <a:ext cx="360" cy="360"/>
            </p14:xfrm>
          </p:contentPart>
        </mc:Choice>
        <mc:Fallback>
          <p:pic>
            <p:nvPicPr>
              <p:cNvPr id="7" name="Ink 6">
                <a:extLst>
                  <a:ext uri="{FF2B5EF4-FFF2-40B4-BE49-F238E27FC236}">
                    <a16:creationId xmlns:a16="http://schemas.microsoft.com/office/drawing/2014/main" id="{E695BB95-3CBB-46EB-89A5-42EBF623E0B6}"/>
                  </a:ext>
                </a:extLst>
              </p:cNvPr>
              <p:cNvPicPr/>
              <p:nvPr/>
            </p:nvPicPr>
            <p:blipFill>
              <a:blip r:embed="rId6"/>
              <a:stretch>
                <a:fillRect/>
              </a:stretch>
            </p:blipFill>
            <p:spPr>
              <a:xfrm>
                <a:off x="3449700" y="160040"/>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1" name="Ink 10">
                <a:extLst>
                  <a:ext uri="{FF2B5EF4-FFF2-40B4-BE49-F238E27FC236}">
                    <a16:creationId xmlns:a16="http://schemas.microsoft.com/office/drawing/2014/main" id="{B8A78F43-315B-411B-90C1-70180EE0F5A0}"/>
                  </a:ext>
                </a:extLst>
              </p14:cNvPr>
              <p14:cNvContentPartPr/>
              <p14:nvPr/>
            </p14:nvContentPartPr>
            <p14:xfrm>
              <a:off x="2920500" y="126200"/>
              <a:ext cx="360" cy="360"/>
            </p14:xfrm>
          </p:contentPart>
        </mc:Choice>
        <mc:Fallback>
          <p:pic>
            <p:nvPicPr>
              <p:cNvPr id="11" name="Ink 10">
                <a:extLst>
                  <a:ext uri="{FF2B5EF4-FFF2-40B4-BE49-F238E27FC236}">
                    <a16:creationId xmlns:a16="http://schemas.microsoft.com/office/drawing/2014/main" id="{B8A78F43-315B-411B-90C1-70180EE0F5A0}"/>
                  </a:ext>
                </a:extLst>
              </p:cNvPr>
              <p:cNvPicPr/>
              <p:nvPr/>
            </p:nvPicPr>
            <p:blipFill>
              <a:blip r:embed="rId6"/>
              <a:stretch>
                <a:fillRect/>
              </a:stretch>
            </p:blipFill>
            <p:spPr>
              <a:xfrm>
                <a:off x="2916180" y="121880"/>
                <a:ext cx="9000" cy="9000"/>
              </a:xfrm>
              <a:prstGeom prst="rect">
                <a:avLst/>
              </a:prstGeom>
            </p:spPr>
          </p:pic>
        </mc:Fallback>
      </mc:AlternateContent>
    </p:spTree>
    <p:extLst>
      <p:ext uri="{BB962C8B-B14F-4D97-AF65-F5344CB8AC3E}">
        <p14:creationId xmlns:p14="http://schemas.microsoft.com/office/powerpoint/2010/main" val="227736273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9482C9-D55D-4994-8F9B-A62E44124E23}"/>
              </a:ext>
            </a:extLst>
          </p:cNvPr>
          <p:cNvPicPr>
            <a:picLocks noChangeAspect="1"/>
          </p:cNvPicPr>
          <p:nvPr/>
        </p:nvPicPr>
        <p:blipFill rotWithShape="1">
          <a:blip r:embed="rId3"/>
          <a:srcRect l="4605" r="-2" b="-2"/>
          <a:stretch/>
        </p:blipFill>
        <p:spPr>
          <a:xfrm>
            <a:off x="180671" y="683046"/>
            <a:ext cx="5915329" cy="5069213"/>
          </a:xfrm>
          <a:prstGeom prst="rect">
            <a:avLst/>
          </a:prstGeom>
          <a:noFill/>
        </p:spPr>
      </p:pic>
      <p:pic>
        <p:nvPicPr>
          <p:cNvPr id="3" name="Picture 2">
            <a:extLst>
              <a:ext uri="{FF2B5EF4-FFF2-40B4-BE49-F238E27FC236}">
                <a16:creationId xmlns:a16="http://schemas.microsoft.com/office/drawing/2014/main" id="{FFD33502-16F7-4E8D-9F36-B174CF7B98EF}"/>
              </a:ext>
            </a:extLst>
          </p:cNvPr>
          <p:cNvPicPr>
            <a:picLocks noChangeAspect="1"/>
          </p:cNvPicPr>
          <p:nvPr/>
        </p:nvPicPr>
        <p:blipFill rotWithShape="1">
          <a:blip r:embed="rId4"/>
          <a:srcRect t="1047"/>
          <a:stretch/>
        </p:blipFill>
        <p:spPr>
          <a:xfrm>
            <a:off x="6189065" y="410760"/>
            <a:ext cx="5686471" cy="5797715"/>
          </a:xfrm>
          <a:prstGeom prst="rect">
            <a:avLst/>
          </a:prstGeom>
          <a:ln>
            <a:noFill/>
          </a:ln>
          <a:effectLst>
            <a:outerShdw blurRad="292100" dist="139700" dir="2700000" algn="tl" rotWithShape="0">
              <a:srgbClr val="333333">
                <a:alpha val="65000"/>
              </a:srgbClr>
            </a:outerShdw>
          </a:effectLst>
        </p:spPr>
      </p:pic>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3819D0FE-21C9-410A-94EB-0C5A2A2D51AA}"/>
                  </a:ext>
                </a:extLst>
              </p14:cNvPr>
              <p14:cNvContentPartPr/>
              <p14:nvPr/>
            </p14:nvContentPartPr>
            <p14:xfrm>
              <a:off x="737935" y="3741471"/>
              <a:ext cx="156240" cy="142200"/>
            </p14:xfrm>
          </p:contentPart>
        </mc:Choice>
        <mc:Fallback>
          <p:pic>
            <p:nvPicPr>
              <p:cNvPr id="4" name="Ink 3">
                <a:extLst>
                  <a:ext uri="{FF2B5EF4-FFF2-40B4-BE49-F238E27FC236}">
                    <a16:creationId xmlns:a16="http://schemas.microsoft.com/office/drawing/2014/main" id="{3819D0FE-21C9-410A-94EB-0C5A2A2D51AA}"/>
                  </a:ext>
                </a:extLst>
              </p:cNvPr>
              <p:cNvPicPr/>
              <p:nvPr/>
            </p:nvPicPr>
            <p:blipFill>
              <a:blip r:embed="rId6"/>
              <a:stretch>
                <a:fillRect/>
              </a:stretch>
            </p:blipFill>
            <p:spPr>
              <a:xfrm>
                <a:off x="674935" y="3678630"/>
                <a:ext cx="281880" cy="267523"/>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ACCDAE21-BD79-4E9C-A426-358EDC1F4F11}"/>
                  </a:ext>
                </a:extLst>
              </p14:cNvPr>
              <p14:cNvContentPartPr/>
              <p14:nvPr/>
            </p14:nvContentPartPr>
            <p14:xfrm>
              <a:off x="614095" y="3398031"/>
              <a:ext cx="490320" cy="631800"/>
            </p14:xfrm>
          </p:contentPart>
        </mc:Choice>
        <mc:Fallback>
          <p:pic>
            <p:nvPicPr>
              <p:cNvPr id="5" name="Ink 4">
                <a:extLst>
                  <a:ext uri="{FF2B5EF4-FFF2-40B4-BE49-F238E27FC236}">
                    <a16:creationId xmlns:a16="http://schemas.microsoft.com/office/drawing/2014/main" id="{ACCDAE21-BD79-4E9C-A426-358EDC1F4F11}"/>
                  </a:ext>
                </a:extLst>
              </p:cNvPr>
              <p:cNvPicPr/>
              <p:nvPr/>
            </p:nvPicPr>
            <p:blipFill>
              <a:blip r:embed="rId8"/>
              <a:stretch>
                <a:fillRect/>
              </a:stretch>
            </p:blipFill>
            <p:spPr>
              <a:xfrm>
                <a:off x="551141" y="3335031"/>
                <a:ext cx="615868" cy="7574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6" name="Ink 5">
                <a:extLst>
                  <a:ext uri="{FF2B5EF4-FFF2-40B4-BE49-F238E27FC236}">
                    <a16:creationId xmlns:a16="http://schemas.microsoft.com/office/drawing/2014/main" id="{F4BC4417-0B74-4C25-9759-C298C817C3D4}"/>
                  </a:ext>
                </a:extLst>
              </p14:cNvPr>
              <p14:cNvContentPartPr/>
              <p14:nvPr/>
            </p14:nvContentPartPr>
            <p14:xfrm>
              <a:off x="824695" y="3286791"/>
              <a:ext cx="289800" cy="793440"/>
            </p14:xfrm>
          </p:contentPart>
        </mc:Choice>
        <mc:Fallback>
          <p:pic>
            <p:nvPicPr>
              <p:cNvPr id="6" name="Ink 5">
                <a:extLst>
                  <a:ext uri="{FF2B5EF4-FFF2-40B4-BE49-F238E27FC236}">
                    <a16:creationId xmlns:a16="http://schemas.microsoft.com/office/drawing/2014/main" id="{F4BC4417-0B74-4C25-9759-C298C817C3D4}"/>
                  </a:ext>
                </a:extLst>
              </p:cNvPr>
              <p:cNvPicPr/>
              <p:nvPr/>
            </p:nvPicPr>
            <p:blipFill>
              <a:blip r:embed="rId10"/>
              <a:stretch>
                <a:fillRect/>
              </a:stretch>
            </p:blipFill>
            <p:spPr>
              <a:xfrm>
                <a:off x="761617" y="3223791"/>
                <a:ext cx="415596" cy="9190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7" name="Ink 6">
                <a:extLst>
                  <a:ext uri="{FF2B5EF4-FFF2-40B4-BE49-F238E27FC236}">
                    <a16:creationId xmlns:a16="http://schemas.microsoft.com/office/drawing/2014/main" id="{9DE5BF84-AACD-44F8-A3D8-A3FE6831FB85}"/>
                  </a:ext>
                </a:extLst>
              </p14:cNvPr>
              <p14:cNvContentPartPr/>
              <p14:nvPr/>
            </p14:nvContentPartPr>
            <p14:xfrm>
              <a:off x="804000" y="3145053"/>
              <a:ext cx="56520" cy="57600"/>
            </p14:xfrm>
          </p:contentPart>
        </mc:Choice>
        <mc:Fallback>
          <p:pic>
            <p:nvPicPr>
              <p:cNvPr id="7" name="Ink 6">
                <a:extLst>
                  <a:ext uri="{FF2B5EF4-FFF2-40B4-BE49-F238E27FC236}">
                    <a16:creationId xmlns:a16="http://schemas.microsoft.com/office/drawing/2014/main" id="{9DE5BF84-AACD-44F8-A3D8-A3FE6831FB85}"/>
                  </a:ext>
                </a:extLst>
              </p:cNvPr>
              <p:cNvPicPr/>
              <p:nvPr/>
            </p:nvPicPr>
            <p:blipFill>
              <a:blip r:embed="rId12"/>
              <a:stretch>
                <a:fillRect/>
              </a:stretch>
            </p:blipFill>
            <p:spPr>
              <a:xfrm>
                <a:off x="741000" y="3082053"/>
                <a:ext cx="182160" cy="18324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2" name="Ink 11">
                <a:extLst>
                  <a:ext uri="{FF2B5EF4-FFF2-40B4-BE49-F238E27FC236}">
                    <a16:creationId xmlns:a16="http://schemas.microsoft.com/office/drawing/2014/main" id="{15667EDE-366A-4E5C-AC84-6D0A2B5A6B9B}"/>
                  </a:ext>
                </a:extLst>
              </p14:cNvPr>
              <p14:cNvContentPartPr/>
              <p14:nvPr/>
            </p14:nvContentPartPr>
            <p14:xfrm>
              <a:off x="105240" y="2574453"/>
              <a:ext cx="1230120" cy="1609920"/>
            </p14:xfrm>
          </p:contentPart>
        </mc:Choice>
        <mc:Fallback>
          <p:pic>
            <p:nvPicPr>
              <p:cNvPr id="12" name="Ink 11">
                <a:extLst>
                  <a:ext uri="{FF2B5EF4-FFF2-40B4-BE49-F238E27FC236}">
                    <a16:creationId xmlns:a16="http://schemas.microsoft.com/office/drawing/2014/main" id="{15667EDE-366A-4E5C-AC84-6D0A2B5A6B9B}"/>
                  </a:ext>
                </a:extLst>
              </p:cNvPr>
              <p:cNvPicPr/>
              <p:nvPr/>
            </p:nvPicPr>
            <p:blipFill>
              <a:blip r:embed="rId14"/>
              <a:stretch>
                <a:fillRect/>
              </a:stretch>
            </p:blipFill>
            <p:spPr>
              <a:xfrm>
                <a:off x="42240" y="2511453"/>
                <a:ext cx="1355760" cy="173556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4" name="Ink 13">
                <a:extLst>
                  <a:ext uri="{FF2B5EF4-FFF2-40B4-BE49-F238E27FC236}">
                    <a16:creationId xmlns:a16="http://schemas.microsoft.com/office/drawing/2014/main" id="{E4164F64-02D1-4DA5-A1FF-06252A366249}"/>
                  </a:ext>
                </a:extLst>
              </p14:cNvPr>
              <p14:cNvContentPartPr/>
              <p14:nvPr/>
            </p14:nvContentPartPr>
            <p14:xfrm>
              <a:off x="1147080" y="3339453"/>
              <a:ext cx="365760" cy="951120"/>
            </p14:xfrm>
          </p:contentPart>
        </mc:Choice>
        <mc:Fallback>
          <p:pic>
            <p:nvPicPr>
              <p:cNvPr id="14" name="Ink 13">
                <a:extLst>
                  <a:ext uri="{FF2B5EF4-FFF2-40B4-BE49-F238E27FC236}">
                    <a16:creationId xmlns:a16="http://schemas.microsoft.com/office/drawing/2014/main" id="{E4164F64-02D1-4DA5-A1FF-06252A366249}"/>
                  </a:ext>
                </a:extLst>
              </p:cNvPr>
              <p:cNvPicPr/>
              <p:nvPr/>
            </p:nvPicPr>
            <p:blipFill>
              <a:blip r:embed="rId16"/>
              <a:stretch>
                <a:fillRect/>
              </a:stretch>
            </p:blipFill>
            <p:spPr>
              <a:xfrm>
                <a:off x="1084080" y="3276429"/>
                <a:ext cx="491400" cy="1076808"/>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6" name="Ink 15">
                <a:extLst>
                  <a:ext uri="{FF2B5EF4-FFF2-40B4-BE49-F238E27FC236}">
                    <a16:creationId xmlns:a16="http://schemas.microsoft.com/office/drawing/2014/main" id="{B3815757-9C06-44D0-951D-DBF9383389F5}"/>
                  </a:ext>
                </a:extLst>
              </p14:cNvPr>
              <p14:cNvContentPartPr/>
              <p14:nvPr/>
            </p14:nvContentPartPr>
            <p14:xfrm>
              <a:off x="554160" y="4330533"/>
              <a:ext cx="360" cy="360"/>
            </p14:xfrm>
          </p:contentPart>
        </mc:Choice>
        <mc:Fallback>
          <p:pic>
            <p:nvPicPr>
              <p:cNvPr id="16" name="Ink 15">
                <a:extLst>
                  <a:ext uri="{FF2B5EF4-FFF2-40B4-BE49-F238E27FC236}">
                    <a16:creationId xmlns:a16="http://schemas.microsoft.com/office/drawing/2014/main" id="{B3815757-9C06-44D0-951D-DBF9383389F5}"/>
                  </a:ext>
                </a:extLst>
              </p:cNvPr>
              <p:cNvPicPr/>
              <p:nvPr/>
            </p:nvPicPr>
            <p:blipFill>
              <a:blip r:embed="rId18"/>
              <a:stretch>
                <a:fillRect/>
              </a:stretch>
            </p:blipFill>
            <p:spPr>
              <a:xfrm>
                <a:off x="491160" y="4267533"/>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7" name="Ink 16">
                <a:extLst>
                  <a:ext uri="{FF2B5EF4-FFF2-40B4-BE49-F238E27FC236}">
                    <a16:creationId xmlns:a16="http://schemas.microsoft.com/office/drawing/2014/main" id="{F974B323-4FB0-43D6-927A-C57A27AEF8B1}"/>
                  </a:ext>
                </a:extLst>
              </p14:cNvPr>
              <p14:cNvContentPartPr/>
              <p14:nvPr/>
            </p14:nvContentPartPr>
            <p14:xfrm>
              <a:off x="1295040" y="3998973"/>
              <a:ext cx="840600" cy="1141920"/>
            </p14:xfrm>
          </p:contentPart>
        </mc:Choice>
        <mc:Fallback>
          <p:pic>
            <p:nvPicPr>
              <p:cNvPr id="17" name="Ink 16">
                <a:extLst>
                  <a:ext uri="{FF2B5EF4-FFF2-40B4-BE49-F238E27FC236}">
                    <a16:creationId xmlns:a16="http://schemas.microsoft.com/office/drawing/2014/main" id="{F974B323-4FB0-43D6-927A-C57A27AEF8B1}"/>
                  </a:ext>
                </a:extLst>
              </p:cNvPr>
              <p:cNvPicPr/>
              <p:nvPr/>
            </p:nvPicPr>
            <p:blipFill>
              <a:blip r:embed="rId20"/>
              <a:stretch>
                <a:fillRect/>
              </a:stretch>
            </p:blipFill>
            <p:spPr>
              <a:xfrm>
                <a:off x="1232040" y="3935973"/>
                <a:ext cx="966240" cy="126756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8" name="Ink 17">
                <a:extLst>
                  <a:ext uri="{FF2B5EF4-FFF2-40B4-BE49-F238E27FC236}">
                    <a16:creationId xmlns:a16="http://schemas.microsoft.com/office/drawing/2014/main" id="{831EEF89-0879-4190-868D-ABFD0DB0E0DF}"/>
                  </a:ext>
                </a:extLst>
              </p14:cNvPr>
              <p14:cNvContentPartPr/>
              <p14:nvPr/>
            </p14:nvContentPartPr>
            <p14:xfrm>
              <a:off x="1570440" y="3947133"/>
              <a:ext cx="1421280" cy="1824480"/>
            </p14:xfrm>
          </p:contentPart>
        </mc:Choice>
        <mc:Fallback>
          <p:pic>
            <p:nvPicPr>
              <p:cNvPr id="18" name="Ink 17">
                <a:extLst>
                  <a:ext uri="{FF2B5EF4-FFF2-40B4-BE49-F238E27FC236}">
                    <a16:creationId xmlns:a16="http://schemas.microsoft.com/office/drawing/2014/main" id="{831EEF89-0879-4190-868D-ABFD0DB0E0DF}"/>
                  </a:ext>
                </a:extLst>
              </p:cNvPr>
              <p:cNvPicPr/>
              <p:nvPr/>
            </p:nvPicPr>
            <p:blipFill>
              <a:blip r:embed="rId22"/>
              <a:stretch>
                <a:fillRect/>
              </a:stretch>
            </p:blipFill>
            <p:spPr>
              <a:xfrm>
                <a:off x="1507456" y="3884121"/>
                <a:ext cx="1546888" cy="1950145"/>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9" name="Ink 18">
                <a:extLst>
                  <a:ext uri="{FF2B5EF4-FFF2-40B4-BE49-F238E27FC236}">
                    <a16:creationId xmlns:a16="http://schemas.microsoft.com/office/drawing/2014/main" id="{24F77E95-E429-4F91-8BFA-7C883FC6A1E2}"/>
                  </a:ext>
                </a:extLst>
              </p14:cNvPr>
              <p14:cNvContentPartPr/>
              <p14:nvPr/>
            </p14:nvContentPartPr>
            <p14:xfrm>
              <a:off x="1582600" y="3894040"/>
              <a:ext cx="999000" cy="1410840"/>
            </p14:xfrm>
          </p:contentPart>
        </mc:Choice>
        <mc:Fallback>
          <p:pic>
            <p:nvPicPr>
              <p:cNvPr id="19" name="Ink 18">
                <a:extLst>
                  <a:ext uri="{FF2B5EF4-FFF2-40B4-BE49-F238E27FC236}">
                    <a16:creationId xmlns:a16="http://schemas.microsoft.com/office/drawing/2014/main" id="{24F77E95-E429-4F91-8BFA-7C883FC6A1E2}"/>
                  </a:ext>
                </a:extLst>
              </p:cNvPr>
              <p:cNvPicPr/>
              <p:nvPr/>
            </p:nvPicPr>
            <p:blipFill>
              <a:blip r:embed="rId24"/>
              <a:stretch>
                <a:fillRect/>
              </a:stretch>
            </p:blipFill>
            <p:spPr>
              <a:xfrm>
                <a:off x="1519600" y="3831024"/>
                <a:ext cx="1124640" cy="1536512"/>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23" name="Ink 22">
                <a:extLst>
                  <a:ext uri="{FF2B5EF4-FFF2-40B4-BE49-F238E27FC236}">
                    <a16:creationId xmlns:a16="http://schemas.microsoft.com/office/drawing/2014/main" id="{ED0B9D17-D293-4736-B17C-1386A856B3DC}"/>
                  </a:ext>
                </a:extLst>
              </p14:cNvPr>
              <p14:cNvContentPartPr/>
              <p14:nvPr/>
            </p14:nvContentPartPr>
            <p14:xfrm>
              <a:off x="1514110" y="3771530"/>
              <a:ext cx="74880" cy="42840"/>
            </p14:xfrm>
          </p:contentPart>
        </mc:Choice>
        <mc:Fallback>
          <p:pic>
            <p:nvPicPr>
              <p:cNvPr id="23" name="Ink 22">
                <a:extLst>
                  <a:ext uri="{FF2B5EF4-FFF2-40B4-BE49-F238E27FC236}">
                    <a16:creationId xmlns:a16="http://schemas.microsoft.com/office/drawing/2014/main" id="{ED0B9D17-D293-4736-B17C-1386A856B3DC}"/>
                  </a:ext>
                </a:extLst>
              </p:cNvPr>
              <p:cNvPicPr/>
              <p:nvPr/>
            </p:nvPicPr>
            <p:blipFill>
              <a:blip r:embed="rId26"/>
              <a:stretch>
                <a:fillRect/>
              </a:stretch>
            </p:blipFill>
            <p:spPr>
              <a:xfrm>
                <a:off x="1505110" y="3762454"/>
                <a:ext cx="92520" cy="60629"/>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24" name="Ink 23">
                <a:extLst>
                  <a:ext uri="{FF2B5EF4-FFF2-40B4-BE49-F238E27FC236}">
                    <a16:creationId xmlns:a16="http://schemas.microsoft.com/office/drawing/2014/main" id="{850B5740-610A-452E-9277-D8BFEA7DCCEA}"/>
                  </a:ext>
                </a:extLst>
              </p14:cNvPr>
              <p14:cNvContentPartPr/>
              <p14:nvPr/>
            </p14:nvContentPartPr>
            <p14:xfrm>
              <a:off x="1377670" y="3514490"/>
              <a:ext cx="668880" cy="891000"/>
            </p14:xfrm>
          </p:contentPart>
        </mc:Choice>
        <mc:Fallback>
          <p:pic>
            <p:nvPicPr>
              <p:cNvPr id="24" name="Ink 23">
                <a:extLst>
                  <a:ext uri="{FF2B5EF4-FFF2-40B4-BE49-F238E27FC236}">
                    <a16:creationId xmlns:a16="http://schemas.microsoft.com/office/drawing/2014/main" id="{850B5740-610A-452E-9277-D8BFEA7DCCEA}"/>
                  </a:ext>
                </a:extLst>
              </p:cNvPr>
              <p:cNvPicPr/>
              <p:nvPr/>
            </p:nvPicPr>
            <p:blipFill>
              <a:blip r:embed="rId28"/>
              <a:stretch>
                <a:fillRect/>
              </a:stretch>
            </p:blipFill>
            <p:spPr>
              <a:xfrm>
                <a:off x="1368670" y="3505494"/>
                <a:ext cx="686520" cy="908633"/>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5" name="Ink 24">
                <a:extLst>
                  <a:ext uri="{FF2B5EF4-FFF2-40B4-BE49-F238E27FC236}">
                    <a16:creationId xmlns:a16="http://schemas.microsoft.com/office/drawing/2014/main" id="{19E524D0-BF6B-49FC-8257-ED3891C17777}"/>
                  </a:ext>
                </a:extLst>
              </p14:cNvPr>
              <p14:cNvContentPartPr/>
              <p14:nvPr/>
            </p14:nvContentPartPr>
            <p14:xfrm>
              <a:off x="1882750" y="4284530"/>
              <a:ext cx="123840" cy="79200"/>
            </p14:xfrm>
          </p:contentPart>
        </mc:Choice>
        <mc:Fallback>
          <p:pic>
            <p:nvPicPr>
              <p:cNvPr id="25" name="Ink 24">
                <a:extLst>
                  <a:ext uri="{FF2B5EF4-FFF2-40B4-BE49-F238E27FC236}">
                    <a16:creationId xmlns:a16="http://schemas.microsoft.com/office/drawing/2014/main" id="{19E524D0-BF6B-49FC-8257-ED3891C17777}"/>
                  </a:ext>
                </a:extLst>
              </p:cNvPr>
              <p:cNvPicPr/>
              <p:nvPr/>
            </p:nvPicPr>
            <p:blipFill>
              <a:blip r:embed="rId30"/>
              <a:stretch>
                <a:fillRect/>
              </a:stretch>
            </p:blipFill>
            <p:spPr>
              <a:xfrm>
                <a:off x="1873750" y="4275530"/>
                <a:ext cx="141480" cy="9684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31" name="Ink 30">
                <a:extLst>
                  <a:ext uri="{FF2B5EF4-FFF2-40B4-BE49-F238E27FC236}">
                    <a16:creationId xmlns:a16="http://schemas.microsoft.com/office/drawing/2014/main" id="{0B0A51BE-153F-4450-B6EC-D7F8CB0FC98A}"/>
                  </a:ext>
                </a:extLst>
              </p14:cNvPr>
              <p14:cNvContentPartPr/>
              <p14:nvPr/>
            </p14:nvContentPartPr>
            <p14:xfrm>
              <a:off x="2618053" y="5533939"/>
              <a:ext cx="3960" cy="10080"/>
            </p14:xfrm>
          </p:contentPart>
        </mc:Choice>
        <mc:Fallback>
          <p:pic>
            <p:nvPicPr>
              <p:cNvPr id="31" name="Ink 30">
                <a:extLst>
                  <a:ext uri="{FF2B5EF4-FFF2-40B4-BE49-F238E27FC236}">
                    <a16:creationId xmlns:a16="http://schemas.microsoft.com/office/drawing/2014/main" id="{0B0A51BE-153F-4450-B6EC-D7F8CB0FC98A}"/>
                  </a:ext>
                </a:extLst>
              </p:cNvPr>
              <p:cNvPicPr/>
              <p:nvPr/>
            </p:nvPicPr>
            <p:blipFill>
              <a:blip r:embed="rId32"/>
              <a:stretch>
                <a:fillRect/>
              </a:stretch>
            </p:blipFill>
            <p:spPr>
              <a:xfrm>
                <a:off x="2609053" y="5525249"/>
                <a:ext cx="21600" cy="27112"/>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32" name="Ink 31">
                <a:extLst>
                  <a:ext uri="{FF2B5EF4-FFF2-40B4-BE49-F238E27FC236}">
                    <a16:creationId xmlns:a16="http://schemas.microsoft.com/office/drawing/2014/main" id="{DD49262C-3497-486F-BD8B-D88261BFE93C}"/>
                  </a:ext>
                </a:extLst>
              </p14:cNvPr>
              <p14:cNvContentPartPr/>
              <p14:nvPr/>
            </p14:nvContentPartPr>
            <p14:xfrm>
              <a:off x="2270653" y="4559779"/>
              <a:ext cx="1061640" cy="1119600"/>
            </p14:xfrm>
          </p:contentPart>
        </mc:Choice>
        <mc:Fallback>
          <p:pic>
            <p:nvPicPr>
              <p:cNvPr id="32" name="Ink 31">
                <a:extLst>
                  <a:ext uri="{FF2B5EF4-FFF2-40B4-BE49-F238E27FC236}">
                    <a16:creationId xmlns:a16="http://schemas.microsoft.com/office/drawing/2014/main" id="{DD49262C-3497-486F-BD8B-D88261BFE93C}"/>
                  </a:ext>
                </a:extLst>
              </p:cNvPr>
              <p:cNvPicPr/>
              <p:nvPr/>
            </p:nvPicPr>
            <p:blipFill>
              <a:blip r:embed="rId34"/>
              <a:stretch>
                <a:fillRect/>
              </a:stretch>
            </p:blipFill>
            <p:spPr>
              <a:xfrm>
                <a:off x="2207674" y="4496779"/>
                <a:ext cx="1187237" cy="124524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36" name="Ink 35">
                <a:extLst>
                  <a:ext uri="{FF2B5EF4-FFF2-40B4-BE49-F238E27FC236}">
                    <a16:creationId xmlns:a16="http://schemas.microsoft.com/office/drawing/2014/main" id="{CD4E7702-D1D9-42D9-B6C9-F421738C2CCC}"/>
                  </a:ext>
                </a:extLst>
              </p14:cNvPr>
              <p14:cNvContentPartPr/>
              <p14:nvPr/>
            </p14:nvContentPartPr>
            <p14:xfrm>
              <a:off x="161053" y="2679859"/>
              <a:ext cx="716400" cy="3002400"/>
            </p14:xfrm>
          </p:contentPart>
        </mc:Choice>
        <mc:Fallback>
          <p:pic>
            <p:nvPicPr>
              <p:cNvPr id="36" name="Ink 35">
                <a:extLst>
                  <a:ext uri="{FF2B5EF4-FFF2-40B4-BE49-F238E27FC236}">
                    <a16:creationId xmlns:a16="http://schemas.microsoft.com/office/drawing/2014/main" id="{CD4E7702-D1D9-42D9-B6C9-F421738C2CCC}"/>
                  </a:ext>
                </a:extLst>
              </p:cNvPr>
              <p:cNvPicPr/>
              <p:nvPr/>
            </p:nvPicPr>
            <p:blipFill>
              <a:blip r:embed="rId36"/>
              <a:stretch>
                <a:fillRect/>
              </a:stretch>
            </p:blipFill>
            <p:spPr>
              <a:xfrm>
                <a:off x="98085" y="2616859"/>
                <a:ext cx="841977" cy="312804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38" name="Ink 37">
                <a:extLst>
                  <a:ext uri="{FF2B5EF4-FFF2-40B4-BE49-F238E27FC236}">
                    <a16:creationId xmlns:a16="http://schemas.microsoft.com/office/drawing/2014/main" id="{B49E4C6F-8ECE-4858-BF1C-DDC5F5C1103F}"/>
                  </a:ext>
                </a:extLst>
              </p14:cNvPr>
              <p14:cNvContentPartPr/>
              <p14:nvPr/>
            </p14:nvContentPartPr>
            <p14:xfrm>
              <a:off x="682333" y="5393899"/>
              <a:ext cx="1785960" cy="397440"/>
            </p14:xfrm>
          </p:contentPart>
        </mc:Choice>
        <mc:Fallback>
          <p:pic>
            <p:nvPicPr>
              <p:cNvPr id="38" name="Ink 37">
                <a:extLst>
                  <a:ext uri="{FF2B5EF4-FFF2-40B4-BE49-F238E27FC236}">
                    <a16:creationId xmlns:a16="http://schemas.microsoft.com/office/drawing/2014/main" id="{B49E4C6F-8ECE-4858-BF1C-DDC5F5C1103F}"/>
                  </a:ext>
                </a:extLst>
              </p:cNvPr>
              <p:cNvPicPr/>
              <p:nvPr/>
            </p:nvPicPr>
            <p:blipFill>
              <a:blip r:embed="rId38"/>
              <a:stretch>
                <a:fillRect/>
              </a:stretch>
            </p:blipFill>
            <p:spPr>
              <a:xfrm>
                <a:off x="619333" y="5330899"/>
                <a:ext cx="1911600" cy="52308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39" name="Ink 38">
                <a:extLst>
                  <a:ext uri="{FF2B5EF4-FFF2-40B4-BE49-F238E27FC236}">
                    <a16:creationId xmlns:a16="http://schemas.microsoft.com/office/drawing/2014/main" id="{4CE236DB-1F21-4FA1-ACDC-FA55C03FCC82}"/>
                  </a:ext>
                </a:extLst>
              </p14:cNvPr>
              <p14:cNvContentPartPr/>
              <p14:nvPr/>
            </p14:nvContentPartPr>
            <p14:xfrm>
              <a:off x="2041335" y="4459625"/>
              <a:ext cx="120960" cy="61560"/>
            </p14:xfrm>
          </p:contentPart>
        </mc:Choice>
        <mc:Fallback>
          <p:pic>
            <p:nvPicPr>
              <p:cNvPr id="39" name="Ink 38">
                <a:extLst>
                  <a:ext uri="{FF2B5EF4-FFF2-40B4-BE49-F238E27FC236}">
                    <a16:creationId xmlns:a16="http://schemas.microsoft.com/office/drawing/2014/main" id="{4CE236DB-1F21-4FA1-ACDC-FA55C03FCC82}"/>
                  </a:ext>
                </a:extLst>
              </p:cNvPr>
              <p:cNvPicPr/>
              <p:nvPr/>
            </p:nvPicPr>
            <p:blipFill>
              <a:blip r:embed="rId40"/>
              <a:stretch>
                <a:fillRect/>
              </a:stretch>
            </p:blipFill>
            <p:spPr>
              <a:xfrm>
                <a:off x="1978522" y="4396625"/>
                <a:ext cx="246227" cy="18720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40" name="Ink 39">
                <a:extLst>
                  <a:ext uri="{FF2B5EF4-FFF2-40B4-BE49-F238E27FC236}">
                    <a16:creationId xmlns:a16="http://schemas.microsoft.com/office/drawing/2014/main" id="{576A2CA9-8F68-4195-816B-F02E3A660C5E}"/>
                  </a:ext>
                </a:extLst>
              </p14:cNvPr>
              <p14:cNvContentPartPr/>
              <p14:nvPr/>
            </p14:nvContentPartPr>
            <p14:xfrm>
              <a:off x="1739655" y="4035185"/>
              <a:ext cx="554400" cy="523800"/>
            </p14:xfrm>
          </p:contentPart>
        </mc:Choice>
        <mc:Fallback>
          <p:pic>
            <p:nvPicPr>
              <p:cNvPr id="40" name="Ink 39">
                <a:extLst>
                  <a:ext uri="{FF2B5EF4-FFF2-40B4-BE49-F238E27FC236}">
                    <a16:creationId xmlns:a16="http://schemas.microsoft.com/office/drawing/2014/main" id="{576A2CA9-8F68-4195-816B-F02E3A660C5E}"/>
                  </a:ext>
                </a:extLst>
              </p:cNvPr>
              <p:cNvPicPr/>
              <p:nvPr/>
            </p:nvPicPr>
            <p:blipFill>
              <a:blip r:embed="rId42"/>
              <a:stretch>
                <a:fillRect/>
              </a:stretch>
            </p:blipFill>
            <p:spPr>
              <a:xfrm>
                <a:off x="1676655" y="3972185"/>
                <a:ext cx="680040" cy="64944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41" name="Ink 40">
                <a:extLst>
                  <a:ext uri="{FF2B5EF4-FFF2-40B4-BE49-F238E27FC236}">
                    <a16:creationId xmlns:a16="http://schemas.microsoft.com/office/drawing/2014/main" id="{0D27CC65-37E3-456E-93F5-DE82C4E70607}"/>
                  </a:ext>
                </a:extLst>
              </p14:cNvPr>
              <p14:cNvContentPartPr/>
              <p14:nvPr/>
            </p14:nvContentPartPr>
            <p14:xfrm>
              <a:off x="1361295" y="3482585"/>
              <a:ext cx="230400" cy="225360"/>
            </p14:xfrm>
          </p:contentPart>
        </mc:Choice>
        <mc:Fallback>
          <p:pic>
            <p:nvPicPr>
              <p:cNvPr id="41" name="Ink 40">
                <a:extLst>
                  <a:ext uri="{FF2B5EF4-FFF2-40B4-BE49-F238E27FC236}">
                    <a16:creationId xmlns:a16="http://schemas.microsoft.com/office/drawing/2014/main" id="{0D27CC65-37E3-456E-93F5-DE82C4E70607}"/>
                  </a:ext>
                </a:extLst>
              </p:cNvPr>
              <p:cNvPicPr/>
              <p:nvPr/>
            </p:nvPicPr>
            <p:blipFill>
              <a:blip r:embed="rId44"/>
              <a:stretch>
                <a:fillRect/>
              </a:stretch>
            </p:blipFill>
            <p:spPr>
              <a:xfrm>
                <a:off x="1343295" y="3464585"/>
                <a:ext cx="266040" cy="26100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42" name="Ink 41">
                <a:extLst>
                  <a:ext uri="{FF2B5EF4-FFF2-40B4-BE49-F238E27FC236}">
                    <a16:creationId xmlns:a16="http://schemas.microsoft.com/office/drawing/2014/main" id="{7C9A76AE-0E16-4C6B-AE60-45436DEE0443}"/>
                  </a:ext>
                </a:extLst>
              </p14:cNvPr>
              <p14:cNvContentPartPr/>
              <p14:nvPr/>
            </p14:nvContentPartPr>
            <p14:xfrm>
              <a:off x="1470735" y="3565385"/>
              <a:ext cx="150120" cy="195480"/>
            </p14:xfrm>
          </p:contentPart>
        </mc:Choice>
        <mc:Fallback>
          <p:pic>
            <p:nvPicPr>
              <p:cNvPr id="42" name="Ink 41">
                <a:extLst>
                  <a:ext uri="{FF2B5EF4-FFF2-40B4-BE49-F238E27FC236}">
                    <a16:creationId xmlns:a16="http://schemas.microsoft.com/office/drawing/2014/main" id="{7C9A76AE-0E16-4C6B-AE60-45436DEE0443}"/>
                  </a:ext>
                </a:extLst>
              </p:cNvPr>
              <p:cNvPicPr/>
              <p:nvPr/>
            </p:nvPicPr>
            <p:blipFill>
              <a:blip r:embed="rId46"/>
              <a:stretch>
                <a:fillRect/>
              </a:stretch>
            </p:blipFill>
            <p:spPr>
              <a:xfrm>
                <a:off x="1452778" y="3547418"/>
                <a:ext cx="185675" cy="231054"/>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56" name="Ink 55">
                <a:extLst>
                  <a:ext uri="{FF2B5EF4-FFF2-40B4-BE49-F238E27FC236}">
                    <a16:creationId xmlns:a16="http://schemas.microsoft.com/office/drawing/2014/main" id="{E3C5E74C-06D0-4229-81E8-B3A22C8B6F93}"/>
                  </a:ext>
                </a:extLst>
              </p14:cNvPr>
              <p14:cNvContentPartPr/>
              <p14:nvPr/>
            </p14:nvContentPartPr>
            <p14:xfrm>
              <a:off x="1911015" y="4130585"/>
              <a:ext cx="298800" cy="283680"/>
            </p14:xfrm>
          </p:contentPart>
        </mc:Choice>
        <mc:Fallback>
          <p:pic>
            <p:nvPicPr>
              <p:cNvPr id="56" name="Ink 55">
                <a:extLst>
                  <a:ext uri="{FF2B5EF4-FFF2-40B4-BE49-F238E27FC236}">
                    <a16:creationId xmlns:a16="http://schemas.microsoft.com/office/drawing/2014/main" id="{E3C5E74C-06D0-4229-81E8-B3A22C8B6F93}"/>
                  </a:ext>
                </a:extLst>
              </p:cNvPr>
              <p:cNvPicPr/>
              <p:nvPr/>
            </p:nvPicPr>
            <p:blipFill>
              <a:blip r:embed="rId48"/>
              <a:stretch>
                <a:fillRect/>
              </a:stretch>
            </p:blipFill>
            <p:spPr>
              <a:xfrm>
                <a:off x="1893015" y="4112585"/>
                <a:ext cx="334440" cy="319320"/>
              </a:xfrm>
              <a:prstGeom prst="rect">
                <a:avLst/>
              </a:prstGeom>
            </p:spPr>
          </p:pic>
        </mc:Fallback>
      </mc:AlternateContent>
      <p:grpSp>
        <p:nvGrpSpPr>
          <p:cNvPr id="63" name="Group 62">
            <a:extLst>
              <a:ext uri="{FF2B5EF4-FFF2-40B4-BE49-F238E27FC236}">
                <a16:creationId xmlns:a16="http://schemas.microsoft.com/office/drawing/2014/main" id="{0746E2A0-7EAB-4A3A-ADDD-56E82F9565B5}"/>
              </a:ext>
            </a:extLst>
          </p:cNvPr>
          <p:cNvGrpSpPr/>
          <p:nvPr/>
        </p:nvGrpSpPr>
        <p:grpSpPr>
          <a:xfrm>
            <a:off x="2165175" y="4342985"/>
            <a:ext cx="105120" cy="94680"/>
            <a:chOff x="2165175" y="4342985"/>
            <a:chExt cx="105120" cy="94680"/>
          </a:xfrm>
        </p:grpSpPr>
        <mc:AlternateContent xmlns:mc="http://schemas.openxmlformats.org/markup-compatibility/2006">
          <mc:Choice xmlns:p14="http://schemas.microsoft.com/office/powerpoint/2010/main" Requires="p14">
            <p:contentPart p14:bwMode="auto" r:id="rId49">
              <p14:nvContentPartPr>
                <p14:cNvPr id="61" name="Ink 60">
                  <a:extLst>
                    <a:ext uri="{FF2B5EF4-FFF2-40B4-BE49-F238E27FC236}">
                      <a16:creationId xmlns:a16="http://schemas.microsoft.com/office/drawing/2014/main" id="{917939B4-C58F-47F8-967F-9E0A313AFD9B}"/>
                    </a:ext>
                  </a:extLst>
                </p14:cNvPr>
                <p14:cNvContentPartPr/>
                <p14:nvPr/>
              </p14:nvContentPartPr>
              <p14:xfrm>
                <a:off x="2263455" y="4425785"/>
                <a:ext cx="6840" cy="11880"/>
              </p14:xfrm>
            </p:contentPart>
          </mc:Choice>
          <mc:Fallback>
            <p:pic>
              <p:nvPicPr>
                <p:cNvPr id="61" name="Ink 60">
                  <a:extLst>
                    <a:ext uri="{FF2B5EF4-FFF2-40B4-BE49-F238E27FC236}">
                      <a16:creationId xmlns:a16="http://schemas.microsoft.com/office/drawing/2014/main" id="{917939B4-C58F-47F8-967F-9E0A313AFD9B}"/>
                    </a:ext>
                  </a:extLst>
                </p:cNvPr>
                <p:cNvPicPr/>
                <p:nvPr/>
              </p:nvPicPr>
              <p:blipFill>
                <a:blip r:embed="rId50"/>
                <a:stretch>
                  <a:fillRect/>
                </a:stretch>
              </p:blipFill>
              <p:spPr>
                <a:xfrm>
                  <a:off x="2253955" y="4416785"/>
                  <a:ext cx="25460" cy="2952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62" name="Ink 61">
                  <a:extLst>
                    <a:ext uri="{FF2B5EF4-FFF2-40B4-BE49-F238E27FC236}">
                      <a16:creationId xmlns:a16="http://schemas.microsoft.com/office/drawing/2014/main" id="{5D1E4223-B220-4578-B3F0-EFFFF3C63C13}"/>
                    </a:ext>
                  </a:extLst>
                </p14:cNvPr>
                <p14:cNvContentPartPr/>
                <p14:nvPr/>
              </p14:nvContentPartPr>
              <p14:xfrm>
                <a:off x="2165175" y="4342985"/>
                <a:ext cx="25920" cy="41760"/>
              </p14:xfrm>
            </p:contentPart>
          </mc:Choice>
          <mc:Fallback>
            <p:pic>
              <p:nvPicPr>
                <p:cNvPr id="62" name="Ink 61">
                  <a:extLst>
                    <a:ext uri="{FF2B5EF4-FFF2-40B4-BE49-F238E27FC236}">
                      <a16:creationId xmlns:a16="http://schemas.microsoft.com/office/drawing/2014/main" id="{5D1E4223-B220-4578-B3F0-EFFFF3C63C13}"/>
                    </a:ext>
                  </a:extLst>
                </p:cNvPr>
                <p:cNvPicPr/>
                <p:nvPr/>
              </p:nvPicPr>
              <p:blipFill>
                <a:blip r:embed="rId52"/>
                <a:stretch>
                  <a:fillRect/>
                </a:stretch>
              </p:blipFill>
              <p:spPr>
                <a:xfrm>
                  <a:off x="2156175" y="4333985"/>
                  <a:ext cx="43560" cy="59400"/>
                </a:xfrm>
                <a:prstGeom prst="rect">
                  <a:avLst/>
                </a:prstGeom>
              </p:spPr>
            </p:pic>
          </mc:Fallback>
        </mc:AlternateContent>
      </p:grpSp>
      <p:grpSp>
        <p:nvGrpSpPr>
          <p:cNvPr id="77" name="Group 76">
            <a:extLst>
              <a:ext uri="{FF2B5EF4-FFF2-40B4-BE49-F238E27FC236}">
                <a16:creationId xmlns:a16="http://schemas.microsoft.com/office/drawing/2014/main" id="{35564D1C-760A-489C-A5E5-4E2D72290F9B}"/>
              </a:ext>
            </a:extLst>
          </p:cNvPr>
          <p:cNvGrpSpPr/>
          <p:nvPr/>
        </p:nvGrpSpPr>
        <p:grpSpPr>
          <a:xfrm>
            <a:off x="1590255" y="3742865"/>
            <a:ext cx="346320" cy="369360"/>
            <a:chOff x="1590255" y="3742865"/>
            <a:chExt cx="346320" cy="369360"/>
          </a:xfrm>
        </p:grpSpPr>
        <mc:AlternateContent xmlns:mc="http://schemas.openxmlformats.org/markup-compatibility/2006">
          <mc:Choice xmlns:p14="http://schemas.microsoft.com/office/powerpoint/2010/main" Requires="p14">
            <p:contentPart p14:bwMode="auto" r:id="rId53">
              <p14:nvContentPartPr>
                <p14:cNvPr id="45" name="Ink 44">
                  <a:extLst>
                    <a:ext uri="{FF2B5EF4-FFF2-40B4-BE49-F238E27FC236}">
                      <a16:creationId xmlns:a16="http://schemas.microsoft.com/office/drawing/2014/main" id="{A89DB65F-03F1-4C8F-B62F-333B69CA4A4C}"/>
                    </a:ext>
                  </a:extLst>
                </p14:cNvPr>
                <p14:cNvContentPartPr/>
                <p14:nvPr/>
              </p14:nvContentPartPr>
              <p14:xfrm>
                <a:off x="1590255" y="3742865"/>
                <a:ext cx="176760" cy="189360"/>
              </p14:xfrm>
            </p:contentPart>
          </mc:Choice>
          <mc:Fallback>
            <p:pic>
              <p:nvPicPr>
                <p:cNvPr id="45" name="Ink 44">
                  <a:extLst>
                    <a:ext uri="{FF2B5EF4-FFF2-40B4-BE49-F238E27FC236}">
                      <a16:creationId xmlns:a16="http://schemas.microsoft.com/office/drawing/2014/main" id="{A89DB65F-03F1-4C8F-B62F-333B69CA4A4C}"/>
                    </a:ext>
                  </a:extLst>
                </p:cNvPr>
                <p:cNvPicPr/>
                <p:nvPr/>
              </p:nvPicPr>
              <p:blipFill>
                <a:blip r:embed="rId54"/>
                <a:stretch>
                  <a:fillRect/>
                </a:stretch>
              </p:blipFill>
              <p:spPr>
                <a:xfrm>
                  <a:off x="1572255" y="3724865"/>
                  <a:ext cx="212400" cy="22500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46" name="Ink 45">
                  <a:extLst>
                    <a:ext uri="{FF2B5EF4-FFF2-40B4-BE49-F238E27FC236}">
                      <a16:creationId xmlns:a16="http://schemas.microsoft.com/office/drawing/2014/main" id="{11ACB79C-7064-4687-9852-E8F790A8EE9F}"/>
                    </a:ext>
                  </a:extLst>
                </p14:cNvPr>
                <p14:cNvContentPartPr/>
                <p14:nvPr/>
              </p14:nvContentPartPr>
              <p14:xfrm>
                <a:off x="1771335" y="3937265"/>
                <a:ext cx="52920" cy="12240"/>
              </p14:xfrm>
            </p:contentPart>
          </mc:Choice>
          <mc:Fallback>
            <p:pic>
              <p:nvPicPr>
                <p:cNvPr id="46" name="Ink 45">
                  <a:extLst>
                    <a:ext uri="{FF2B5EF4-FFF2-40B4-BE49-F238E27FC236}">
                      <a16:creationId xmlns:a16="http://schemas.microsoft.com/office/drawing/2014/main" id="{11ACB79C-7064-4687-9852-E8F790A8EE9F}"/>
                    </a:ext>
                  </a:extLst>
                </p:cNvPr>
                <p:cNvPicPr/>
                <p:nvPr/>
              </p:nvPicPr>
              <p:blipFill>
                <a:blip r:embed="rId56"/>
                <a:stretch>
                  <a:fillRect/>
                </a:stretch>
              </p:blipFill>
              <p:spPr>
                <a:xfrm>
                  <a:off x="1753335" y="3919265"/>
                  <a:ext cx="88560" cy="4788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50" name="Ink 49">
                  <a:extLst>
                    <a:ext uri="{FF2B5EF4-FFF2-40B4-BE49-F238E27FC236}">
                      <a16:creationId xmlns:a16="http://schemas.microsoft.com/office/drawing/2014/main" id="{B07C9F69-93A6-4BB6-83AE-AD50DBF744FC}"/>
                    </a:ext>
                  </a:extLst>
                </p14:cNvPr>
                <p14:cNvContentPartPr/>
                <p14:nvPr/>
              </p14:nvContentPartPr>
              <p14:xfrm>
                <a:off x="1787175" y="3944465"/>
                <a:ext cx="127440" cy="108360"/>
              </p14:xfrm>
            </p:contentPart>
          </mc:Choice>
          <mc:Fallback>
            <p:pic>
              <p:nvPicPr>
                <p:cNvPr id="50" name="Ink 49">
                  <a:extLst>
                    <a:ext uri="{FF2B5EF4-FFF2-40B4-BE49-F238E27FC236}">
                      <a16:creationId xmlns:a16="http://schemas.microsoft.com/office/drawing/2014/main" id="{B07C9F69-93A6-4BB6-83AE-AD50DBF744FC}"/>
                    </a:ext>
                  </a:extLst>
                </p:cNvPr>
                <p:cNvPicPr/>
                <p:nvPr/>
              </p:nvPicPr>
              <p:blipFill>
                <a:blip r:embed="rId58"/>
                <a:stretch>
                  <a:fillRect/>
                </a:stretch>
              </p:blipFill>
              <p:spPr>
                <a:xfrm>
                  <a:off x="1769175" y="3926465"/>
                  <a:ext cx="163080" cy="14400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51" name="Ink 50">
                  <a:extLst>
                    <a:ext uri="{FF2B5EF4-FFF2-40B4-BE49-F238E27FC236}">
                      <a16:creationId xmlns:a16="http://schemas.microsoft.com/office/drawing/2014/main" id="{256DC407-46EF-492D-B6EA-1FBA15E4D919}"/>
                    </a:ext>
                  </a:extLst>
                </p14:cNvPr>
                <p14:cNvContentPartPr/>
                <p14:nvPr/>
              </p14:nvContentPartPr>
              <p14:xfrm>
                <a:off x="1841175" y="3984425"/>
                <a:ext cx="27720" cy="66960"/>
              </p14:xfrm>
            </p:contentPart>
          </mc:Choice>
          <mc:Fallback>
            <p:pic>
              <p:nvPicPr>
                <p:cNvPr id="51" name="Ink 50">
                  <a:extLst>
                    <a:ext uri="{FF2B5EF4-FFF2-40B4-BE49-F238E27FC236}">
                      <a16:creationId xmlns:a16="http://schemas.microsoft.com/office/drawing/2014/main" id="{256DC407-46EF-492D-B6EA-1FBA15E4D919}"/>
                    </a:ext>
                  </a:extLst>
                </p:cNvPr>
                <p:cNvPicPr/>
                <p:nvPr/>
              </p:nvPicPr>
              <p:blipFill>
                <a:blip r:embed="rId60"/>
                <a:stretch>
                  <a:fillRect/>
                </a:stretch>
              </p:blipFill>
              <p:spPr>
                <a:xfrm>
                  <a:off x="1823175" y="3966425"/>
                  <a:ext cx="63360" cy="10260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53" name="Ink 52">
                  <a:extLst>
                    <a:ext uri="{FF2B5EF4-FFF2-40B4-BE49-F238E27FC236}">
                      <a16:creationId xmlns:a16="http://schemas.microsoft.com/office/drawing/2014/main" id="{FFAF7E87-2865-4012-8DFD-4DC7A4CE7536}"/>
                    </a:ext>
                  </a:extLst>
                </p14:cNvPr>
                <p14:cNvContentPartPr/>
                <p14:nvPr/>
              </p14:nvContentPartPr>
              <p14:xfrm>
                <a:off x="1876095" y="3990545"/>
                <a:ext cx="1080" cy="360"/>
              </p14:xfrm>
            </p:contentPart>
          </mc:Choice>
          <mc:Fallback>
            <p:pic>
              <p:nvPicPr>
                <p:cNvPr id="53" name="Ink 52">
                  <a:extLst>
                    <a:ext uri="{FF2B5EF4-FFF2-40B4-BE49-F238E27FC236}">
                      <a16:creationId xmlns:a16="http://schemas.microsoft.com/office/drawing/2014/main" id="{FFAF7E87-2865-4012-8DFD-4DC7A4CE7536}"/>
                    </a:ext>
                  </a:extLst>
                </p:cNvPr>
                <p:cNvPicPr/>
                <p:nvPr/>
              </p:nvPicPr>
              <p:blipFill>
                <a:blip r:embed="rId62"/>
                <a:stretch>
                  <a:fillRect/>
                </a:stretch>
              </p:blipFill>
              <p:spPr>
                <a:xfrm>
                  <a:off x="1849095" y="3972545"/>
                  <a:ext cx="5454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54" name="Ink 53">
                  <a:extLst>
                    <a:ext uri="{FF2B5EF4-FFF2-40B4-BE49-F238E27FC236}">
                      <a16:creationId xmlns:a16="http://schemas.microsoft.com/office/drawing/2014/main" id="{3611891A-A810-4287-A7BD-0BCDE8138DDB}"/>
                    </a:ext>
                  </a:extLst>
                </p14:cNvPr>
                <p14:cNvContentPartPr/>
                <p14:nvPr/>
              </p14:nvContentPartPr>
              <p14:xfrm>
                <a:off x="1879335" y="3990545"/>
                <a:ext cx="360" cy="360"/>
              </p14:xfrm>
            </p:contentPart>
          </mc:Choice>
          <mc:Fallback>
            <p:pic>
              <p:nvPicPr>
                <p:cNvPr id="54" name="Ink 53">
                  <a:extLst>
                    <a:ext uri="{FF2B5EF4-FFF2-40B4-BE49-F238E27FC236}">
                      <a16:creationId xmlns:a16="http://schemas.microsoft.com/office/drawing/2014/main" id="{3611891A-A810-4287-A7BD-0BCDE8138DDB}"/>
                    </a:ext>
                  </a:extLst>
                </p:cNvPr>
                <p:cNvPicPr/>
                <p:nvPr/>
              </p:nvPicPr>
              <p:blipFill>
                <a:blip r:embed="rId62"/>
                <a:stretch>
                  <a:fillRect/>
                </a:stretch>
              </p:blipFill>
              <p:spPr>
                <a:xfrm>
                  <a:off x="1861335" y="3972545"/>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64">
              <p14:nvContentPartPr>
                <p14:cNvPr id="55" name="Ink 54">
                  <a:extLst>
                    <a:ext uri="{FF2B5EF4-FFF2-40B4-BE49-F238E27FC236}">
                      <a16:creationId xmlns:a16="http://schemas.microsoft.com/office/drawing/2014/main" id="{1019C6F7-02EA-4EEA-BC5C-0188ED85E6EC}"/>
                    </a:ext>
                  </a:extLst>
                </p14:cNvPr>
                <p14:cNvContentPartPr/>
                <p14:nvPr/>
              </p14:nvContentPartPr>
              <p14:xfrm>
                <a:off x="1907775" y="4066865"/>
                <a:ext cx="28800" cy="45360"/>
              </p14:xfrm>
            </p:contentPart>
          </mc:Choice>
          <mc:Fallback>
            <p:pic>
              <p:nvPicPr>
                <p:cNvPr id="55" name="Ink 54">
                  <a:extLst>
                    <a:ext uri="{FF2B5EF4-FFF2-40B4-BE49-F238E27FC236}">
                      <a16:creationId xmlns:a16="http://schemas.microsoft.com/office/drawing/2014/main" id="{1019C6F7-02EA-4EEA-BC5C-0188ED85E6EC}"/>
                    </a:ext>
                  </a:extLst>
                </p:cNvPr>
                <p:cNvPicPr/>
                <p:nvPr/>
              </p:nvPicPr>
              <p:blipFill>
                <a:blip r:embed="rId65"/>
                <a:stretch>
                  <a:fillRect/>
                </a:stretch>
              </p:blipFill>
              <p:spPr>
                <a:xfrm>
                  <a:off x="1889775" y="4048865"/>
                  <a:ext cx="64440" cy="81000"/>
                </a:xfrm>
                <a:prstGeom prst="rect">
                  <a:avLst/>
                </a:prstGeom>
              </p:spPr>
            </p:pic>
          </mc:Fallback>
        </mc:AlternateContent>
        <mc:AlternateContent xmlns:mc="http://schemas.openxmlformats.org/markup-compatibility/2006">
          <mc:Choice xmlns:p14="http://schemas.microsoft.com/office/powerpoint/2010/main" Requires="p14">
            <p:contentPart p14:bwMode="auto" r:id="rId66">
              <p14:nvContentPartPr>
                <p14:cNvPr id="64" name="Ink 63">
                  <a:extLst>
                    <a:ext uri="{FF2B5EF4-FFF2-40B4-BE49-F238E27FC236}">
                      <a16:creationId xmlns:a16="http://schemas.microsoft.com/office/drawing/2014/main" id="{449B31A6-B98F-48BC-AC95-1A92AC62431D}"/>
                    </a:ext>
                  </a:extLst>
                </p14:cNvPr>
                <p14:cNvContentPartPr/>
                <p14:nvPr/>
              </p14:nvContentPartPr>
              <p14:xfrm>
                <a:off x="1793558" y="3906458"/>
                <a:ext cx="360" cy="360"/>
              </p14:xfrm>
            </p:contentPart>
          </mc:Choice>
          <mc:Fallback>
            <p:pic>
              <p:nvPicPr>
                <p:cNvPr id="64" name="Ink 63">
                  <a:extLst>
                    <a:ext uri="{FF2B5EF4-FFF2-40B4-BE49-F238E27FC236}">
                      <a16:creationId xmlns:a16="http://schemas.microsoft.com/office/drawing/2014/main" id="{449B31A6-B98F-48BC-AC95-1A92AC62431D}"/>
                    </a:ext>
                  </a:extLst>
                </p:cNvPr>
                <p:cNvPicPr/>
                <p:nvPr/>
              </p:nvPicPr>
              <p:blipFill>
                <a:blip r:embed="rId67"/>
                <a:stretch>
                  <a:fillRect/>
                </a:stretch>
              </p:blipFill>
              <p:spPr>
                <a:xfrm>
                  <a:off x="1784558" y="3897458"/>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8">
              <p14:nvContentPartPr>
                <p14:cNvPr id="65" name="Ink 64">
                  <a:extLst>
                    <a:ext uri="{FF2B5EF4-FFF2-40B4-BE49-F238E27FC236}">
                      <a16:creationId xmlns:a16="http://schemas.microsoft.com/office/drawing/2014/main" id="{E03B8137-BC06-4ABE-B741-0E6A6BE41387}"/>
                    </a:ext>
                  </a:extLst>
                </p14:cNvPr>
                <p14:cNvContentPartPr/>
                <p14:nvPr/>
              </p14:nvContentPartPr>
              <p14:xfrm>
                <a:off x="1788878" y="3905018"/>
                <a:ext cx="360" cy="360"/>
              </p14:xfrm>
            </p:contentPart>
          </mc:Choice>
          <mc:Fallback>
            <p:pic>
              <p:nvPicPr>
                <p:cNvPr id="65" name="Ink 64">
                  <a:extLst>
                    <a:ext uri="{FF2B5EF4-FFF2-40B4-BE49-F238E27FC236}">
                      <a16:creationId xmlns:a16="http://schemas.microsoft.com/office/drawing/2014/main" id="{E03B8137-BC06-4ABE-B741-0E6A6BE41387}"/>
                    </a:ext>
                  </a:extLst>
                </p:cNvPr>
                <p:cNvPicPr/>
                <p:nvPr/>
              </p:nvPicPr>
              <p:blipFill>
                <a:blip r:embed="rId67"/>
                <a:stretch>
                  <a:fillRect/>
                </a:stretch>
              </p:blipFill>
              <p:spPr>
                <a:xfrm>
                  <a:off x="1779878" y="3896018"/>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66" name="Ink 65">
                  <a:extLst>
                    <a:ext uri="{FF2B5EF4-FFF2-40B4-BE49-F238E27FC236}">
                      <a16:creationId xmlns:a16="http://schemas.microsoft.com/office/drawing/2014/main" id="{B8F8BADF-D8EF-4955-9A60-D0EADB020B4B}"/>
                    </a:ext>
                  </a:extLst>
                </p14:cNvPr>
                <p14:cNvContentPartPr/>
                <p14:nvPr/>
              </p14:nvContentPartPr>
              <p14:xfrm>
                <a:off x="1788878" y="3905018"/>
                <a:ext cx="360" cy="360"/>
              </p14:xfrm>
            </p:contentPart>
          </mc:Choice>
          <mc:Fallback>
            <p:pic>
              <p:nvPicPr>
                <p:cNvPr id="66" name="Ink 65">
                  <a:extLst>
                    <a:ext uri="{FF2B5EF4-FFF2-40B4-BE49-F238E27FC236}">
                      <a16:creationId xmlns:a16="http://schemas.microsoft.com/office/drawing/2014/main" id="{B8F8BADF-D8EF-4955-9A60-D0EADB020B4B}"/>
                    </a:ext>
                  </a:extLst>
                </p:cNvPr>
                <p:cNvPicPr/>
                <p:nvPr/>
              </p:nvPicPr>
              <p:blipFill>
                <a:blip r:embed="rId67"/>
                <a:stretch>
                  <a:fillRect/>
                </a:stretch>
              </p:blipFill>
              <p:spPr>
                <a:xfrm>
                  <a:off x="1779878" y="3896018"/>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0">
              <p14:nvContentPartPr>
                <p14:cNvPr id="67" name="Ink 66">
                  <a:extLst>
                    <a:ext uri="{FF2B5EF4-FFF2-40B4-BE49-F238E27FC236}">
                      <a16:creationId xmlns:a16="http://schemas.microsoft.com/office/drawing/2014/main" id="{073CCA43-095B-46AC-A81A-8968603EBBA5}"/>
                    </a:ext>
                  </a:extLst>
                </p14:cNvPr>
                <p14:cNvContentPartPr/>
                <p14:nvPr/>
              </p14:nvContentPartPr>
              <p14:xfrm>
                <a:off x="1798238" y="3893858"/>
                <a:ext cx="360" cy="360"/>
              </p14:xfrm>
            </p:contentPart>
          </mc:Choice>
          <mc:Fallback>
            <p:pic>
              <p:nvPicPr>
                <p:cNvPr id="67" name="Ink 66">
                  <a:extLst>
                    <a:ext uri="{FF2B5EF4-FFF2-40B4-BE49-F238E27FC236}">
                      <a16:creationId xmlns:a16="http://schemas.microsoft.com/office/drawing/2014/main" id="{073CCA43-095B-46AC-A81A-8968603EBBA5}"/>
                    </a:ext>
                  </a:extLst>
                </p:cNvPr>
                <p:cNvPicPr/>
                <p:nvPr/>
              </p:nvPicPr>
              <p:blipFill>
                <a:blip r:embed="rId67"/>
                <a:stretch>
                  <a:fillRect/>
                </a:stretch>
              </p:blipFill>
              <p:spPr>
                <a:xfrm>
                  <a:off x="1789238" y="3884858"/>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69" name="Ink 68">
                  <a:extLst>
                    <a:ext uri="{FF2B5EF4-FFF2-40B4-BE49-F238E27FC236}">
                      <a16:creationId xmlns:a16="http://schemas.microsoft.com/office/drawing/2014/main" id="{E64BD5A5-6CED-4EA3-9423-27073E044CD6}"/>
                    </a:ext>
                  </a:extLst>
                </p14:cNvPr>
                <p14:cNvContentPartPr/>
                <p14:nvPr/>
              </p14:nvContentPartPr>
              <p14:xfrm>
                <a:off x="1815878" y="3889178"/>
                <a:ext cx="360" cy="360"/>
              </p14:xfrm>
            </p:contentPart>
          </mc:Choice>
          <mc:Fallback>
            <p:pic>
              <p:nvPicPr>
                <p:cNvPr id="69" name="Ink 68">
                  <a:extLst>
                    <a:ext uri="{FF2B5EF4-FFF2-40B4-BE49-F238E27FC236}">
                      <a16:creationId xmlns:a16="http://schemas.microsoft.com/office/drawing/2014/main" id="{E64BD5A5-6CED-4EA3-9423-27073E044CD6}"/>
                    </a:ext>
                  </a:extLst>
                </p:cNvPr>
                <p:cNvPicPr/>
                <p:nvPr/>
              </p:nvPicPr>
              <p:blipFill>
                <a:blip r:embed="rId67"/>
                <a:stretch>
                  <a:fillRect/>
                </a:stretch>
              </p:blipFill>
              <p:spPr>
                <a:xfrm>
                  <a:off x="1806878" y="3880178"/>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2">
              <p14:nvContentPartPr>
                <p14:cNvPr id="70" name="Ink 69">
                  <a:extLst>
                    <a:ext uri="{FF2B5EF4-FFF2-40B4-BE49-F238E27FC236}">
                      <a16:creationId xmlns:a16="http://schemas.microsoft.com/office/drawing/2014/main" id="{D03B3947-8D67-4F6C-ADCF-F1326E175D58}"/>
                    </a:ext>
                  </a:extLst>
                </p14:cNvPr>
                <p14:cNvContentPartPr/>
                <p14:nvPr/>
              </p14:nvContentPartPr>
              <p14:xfrm>
                <a:off x="1784198" y="3922298"/>
                <a:ext cx="360" cy="360"/>
              </p14:xfrm>
            </p:contentPart>
          </mc:Choice>
          <mc:Fallback>
            <p:pic>
              <p:nvPicPr>
                <p:cNvPr id="70" name="Ink 69">
                  <a:extLst>
                    <a:ext uri="{FF2B5EF4-FFF2-40B4-BE49-F238E27FC236}">
                      <a16:creationId xmlns:a16="http://schemas.microsoft.com/office/drawing/2014/main" id="{D03B3947-8D67-4F6C-ADCF-F1326E175D58}"/>
                    </a:ext>
                  </a:extLst>
                </p:cNvPr>
                <p:cNvPicPr/>
                <p:nvPr/>
              </p:nvPicPr>
              <p:blipFill>
                <a:blip r:embed="rId67"/>
                <a:stretch>
                  <a:fillRect/>
                </a:stretch>
              </p:blipFill>
              <p:spPr>
                <a:xfrm>
                  <a:off x="1775198" y="3913298"/>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71" name="Ink 70">
                  <a:extLst>
                    <a:ext uri="{FF2B5EF4-FFF2-40B4-BE49-F238E27FC236}">
                      <a16:creationId xmlns:a16="http://schemas.microsoft.com/office/drawing/2014/main" id="{96BA1010-BC85-41FB-9252-D53AB1B9677B}"/>
                    </a:ext>
                  </a:extLst>
                </p14:cNvPr>
                <p14:cNvContentPartPr/>
                <p14:nvPr/>
              </p14:nvContentPartPr>
              <p14:xfrm>
                <a:off x="1801478" y="3909698"/>
                <a:ext cx="720" cy="360"/>
              </p14:xfrm>
            </p:contentPart>
          </mc:Choice>
          <mc:Fallback>
            <p:pic>
              <p:nvPicPr>
                <p:cNvPr id="71" name="Ink 70">
                  <a:extLst>
                    <a:ext uri="{FF2B5EF4-FFF2-40B4-BE49-F238E27FC236}">
                      <a16:creationId xmlns:a16="http://schemas.microsoft.com/office/drawing/2014/main" id="{96BA1010-BC85-41FB-9252-D53AB1B9677B}"/>
                    </a:ext>
                  </a:extLst>
                </p:cNvPr>
                <p:cNvPicPr/>
                <p:nvPr/>
              </p:nvPicPr>
              <p:blipFill>
                <a:blip r:embed="rId74"/>
                <a:stretch>
                  <a:fillRect/>
                </a:stretch>
              </p:blipFill>
              <p:spPr>
                <a:xfrm>
                  <a:off x="1792478" y="3900698"/>
                  <a:ext cx="1836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72" name="Ink 71">
                  <a:extLst>
                    <a:ext uri="{FF2B5EF4-FFF2-40B4-BE49-F238E27FC236}">
                      <a16:creationId xmlns:a16="http://schemas.microsoft.com/office/drawing/2014/main" id="{AF4A53E0-0EA2-496D-8A4E-B1E104CA0E11}"/>
                    </a:ext>
                  </a:extLst>
                </p14:cNvPr>
                <p14:cNvContentPartPr/>
                <p14:nvPr/>
              </p14:nvContentPartPr>
              <p14:xfrm>
                <a:off x="1789598" y="3902498"/>
                <a:ext cx="32400" cy="19800"/>
              </p14:xfrm>
            </p:contentPart>
          </mc:Choice>
          <mc:Fallback>
            <p:pic>
              <p:nvPicPr>
                <p:cNvPr id="72" name="Ink 71">
                  <a:extLst>
                    <a:ext uri="{FF2B5EF4-FFF2-40B4-BE49-F238E27FC236}">
                      <a16:creationId xmlns:a16="http://schemas.microsoft.com/office/drawing/2014/main" id="{AF4A53E0-0EA2-496D-8A4E-B1E104CA0E11}"/>
                    </a:ext>
                  </a:extLst>
                </p:cNvPr>
                <p:cNvPicPr/>
                <p:nvPr/>
              </p:nvPicPr>
              <p:blipFill>
                <a:blip r:embed="rId76"/>
                <a:stretch>
                  <a:fillRect/>
                </a:stretch>
              </p:blipFill>
              <p:spPr>
                <a:xfrm>
                  <a:off x="1780598" y="3893498"/>
                  <a:ext cx="50040" cy="3744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74" name="Ink 73">
                  <a:extLst>
                    <a:ext uri="{FF2B5EF4-FFF2-40B4-BE49-F238E27FC236}">
                      <a16:creationId xmlns:a16="http://schemas.microsoft.com/office/drawing/2014/main" id="{F84BFBF1-07A2-451C-8AE6-58AD865E6DA0}"/>
                    </a:ext>
                  </a:extLst>
                </p14:cNvPr>
                <p14:cNvContentPartPr/>
                <p14:nvPr/>
              </p14:nvContentPartPr>
              <p14:xfrm>
                <a:off x="1748558" y="3827258"/>
                <a:ext cx="6120" cy="51840"/>
              </p14:xfrm>
            </p:contentPart>
          </mc:Choice>
          <mc:Fallback>
            <p:pic>
              <p:nvPicPr>
                <p:cNvPr id="74" name="Ink 73">
                  <a:extLst>
                    <a:ext uri="{FF2B5EF4-FFF2-40B4-BE49-F238E27FC236}">
                      <a16:creationId xmlns:a16="http://schemas.microsoft.com/office/drawing/2014/main" id="{F84BFBF1-07A2-451C-8AE6-58AD865E6DA0}"/>
                    </a:ext>
                  </a:extLst>
                </p:cNvPr>
                <p:cNvPicPr/>
                <p:nvPr/>
              </p:nvPicPr>
              <p:blipFill>
                <a:blip r:embed="rId78"/>
                <a:stretch>
                  <a:fillRect/>
                </a:stretch>
              </p:blipFill>
              <p:spPr>
                <a:xfrm>
                  <a:off x="1739558" y="3818258"/>
                  <a:ext cx="23760" cy="6948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75" name="Ink 74">
                  <a:extLst>
                    <a:ext uri="{FF2B5EF4-FFF2-40B4-BE49-F238E27FC236}">
                      <a16:creationId xmlns:a16="http://schemas.microsoft.com/office/drawing/2014/main" id="{65AEF815-7A80-4E1F-B33F-E672016F0327}"/>
                    </a:ext>
                  </a:extLst>
                </p14:cNvPr>
                <p14:cNvContentPartPr/>
                <p14:nvPr/>
              </p14:nvContentPartPr>
              <p14:xfrm>
                <a:off x="1755398" y="3825458"/>
                <a:ext cx="37440" cy="58320"/>
              </p14:xfrm>
            </p:contentPart>
          </mc:Choice>
          <mc:Fallback>
            <p:pic>
              <p:nvPicPr>
                <p:cNvPr id="75" name="Ink 74">
                  <a:extLst>
                    <a:ext uri="{FF2B5EF4-FFF2-40B4-BE49-F238E27FC236}">
                      <a16:creationId xmlns:a16="http://schemas.microsoft.com/office/drawing/2014/main" id="{65AEF815-7A80-4E1F-B33F-E672016F0327}"/>
                    </a:ext>
                  </a:extLst>
                </p:cNvPr>
                <p:cNvPicPr/>
                <p:nvPr/>
              </p:nvPicPr>
              <p:blipFill>
                <a:blip r:embed="rId80"/>
                <a:stretch>
                  <a:fillRect/>
                </a:stretch>
              </p:blipFill>
              <p:spPr>
                <a:xfrm>
                  <a:off x="1746398" y="3816458"/>
                  <a:ext cx="55080" cy="7596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76" name="Ink 75">
                  <a:extLst>
                    <a:ext uri="{FF2B5EF4-FFF2-40B4-BE49-F238E27FC236}">
                      <a16:creationId xmlns:a16="http://schemas.microsoft.com/office/drawing/2014/main" id="{B0B32EDA-AF2F-41F5-A411-297943AADBF1}"/>
                    </a:ext>
                  </a:extLst>
                </p14:cNvPr>
                <p14:cNvContentPartPr/>
                <p14:nvPr/>
              </p14:nvContentPartPr>
              <p14:xfrm>
                <a:off x="1773038" y="3885938"/>
                <a:ext cx="720" cy="12960"/>
              </p14:xfrm>
            </p:contentPart>
          </mc:Choice>
          <mc:Fallback>
            <p:pic>
              <p:nvPicPr>
                <p:cNvPr id="76" name="Ink 75">
                  <a:extLst>
                    <a:ext uri="{FF2B5EF4-FFF2-40B4-BE49-F238E27FC236}">
                      <a16:creationId xmlns:a16="http://schemas.microsoft.com/office/drawing/2014/main" id="{B0B32EDA-AF2F-41F5-A411-297943AADBF1}"/>
                    </a:ext>
                  </a:extLst>
                </p:cNvPr>
                <p:cNvPicPr/>
                <p:nvPr/>
              </p:nvPicPr>
              <p:blipFill>
                <a:blip r:embed="rId82"/>
                <a:stretch>
                  <a:fillRect/>
                </a:stretch>
              </p:blipFill>
              <p:spPr>
                <a:xfrm>
                  <a:off x="1764038" y="3876681"/>
                  <a:ext cx="18360" cy="31104"/>
                </a:xfrm>
                <a:prstGeom prst="rect">
                  <a:avLst/>
                </a:prstGeom>
              </p:spPr>
            </p:pic>
          </mc:Fallback>
        </mc:AlternateContent>
      </p:grpSp>
      <mc:AlternateContent xmlns:mc="http://schemas.openxmlformats.org/markup-compatibility/2006">
        <mc:Choice xmlns:p14="http://schemas.microsoft.com/office/powerpoint/2010/main" Requires="p14">
          <p:contentPart p14:bwMode="auto" r:id="rId83">
            <p14:nvContentPartPr>
              <p14:cNvPr id="84" name="Ink 83">
                <a:extLst>
                  <a:ext uri="{FF2B5EF4-FFF2-40B4-BE49-F238E27FC236}">
                    <a16:creationId xmlns:a16="http://schemas.microsoft.com/office/drawing/2014/main" id="{3C1BE81C-F5D5-4F6B-90DF-66CCAAFA7069}"/>
                  </a:ext>
                </a:extLst>
              </p14:cNvPr>
              <p14:cNvContentPartPr/>
              <p14:nvPr/>
            </p14:nvContentPartPr>
            <p14:xfrm>
              <a:off x="965110" y="3088938"/>
              <a:ext cx="419400" cy="341640"/>
            </p14:xfrm>
          </p:contentPart>
        </mc:Choice>
        <mc:Fallback>
          <p:pic>
            <p:nvPicPr>
              <p:cNvPr id="84" name="Ink 83">
                <a:extLst>
                  <a:ext uri="{FF2B5EF4-FFF2-40B4-BE49-F238E27FC236}">
                    <a16:creationId xmlns:a16="http://schemas.microsoft.com/office/drawing/2014/main" id="{3C1BE81C-F5D5-4F6B-90DF-66CCAAFA7069}"/>
                  </a:ext>
                </a:extLst>
              </p:cNvPr>
              <p:cNvPicPr/>
              <p:nvPr/>
            </p:nvPicPr>
            <p:blipFill>
              <a:blip r:embed="rId84"/>
              <a:stretch>
                <a:fillRect/>
              </a:stretch>
            </p:blipFill>
            <p:spPr>
              <a:xfrm>
                <a:off x="956110" y="3079929"/>
                <a:ext cx="437040" cy="359299"/>
              </a:xfrm>
              <a:prstGeom prst="rect">
                <a:avLst/>
              </a:prstGeom>
            </p:spPr>
          </p:pic>
        </mc:Fallback>
      </mc:AlternateContent>
      <mc:AlternateContent xmlns:mc="http://schemas.openxmlformats.org/markup-compatibility/2006">
        <mc:Choice xmlns:p14="http://schemas.microsoft.com/office/powerpoint/2010/main" Requires="p14">
          <p:contentPart p14:bwMode="auto" r:id="rId85">
            <p14:nvContentPartPr>
              <p14:cNvPr id="94" name="Ink 93">
                <a:extLst>
                  <a:ext uri="{FF2B5EF4-FFF2-40B4-BE49-F238E27FC236}">
                    <a16:creationId xmlns:a16="http://schemas.microsoft.com/office/drawing/2014/main" id="{91FB6B8C-CD30-46CB-ACE8-B53349A38F49}"/>
                  </a:ext>
                </a:extLst>
              </p14:cNvPr>
              <p14:cNvContentPartPr/>
              <p14:nvPr/>
            </p14:nvContentPartPr>
            <p14:xfrm>
              <a:off x="1019110" y="3124938"/>
              <a:ext cx="316800" cy="171000"/>
            </p14:xfrm>
          </p:contentPart>
        </mc:Choice>
        <mc:Fallback>
          <p:pic>
            <p:nvPicPr>
              <p:cNvPr id="94" name="Ink 93">
                <a:extLst>
                  <a:ext uri="{FF2B5EF4-FFF2-40B4-BE49-F238E27FC236}">
                    <a16:creationId xmlns:a16="http://schemas.microsoft.com/office/drawing/2014/main" id="{91FB6B8C-CD30-46CB-ACE8-B53349A38F49}"/>
                  </a:ext>
                </a:extLst>
              </p:cNvPr>
              <p:cNvPicPr/>
              <p:nvPr/>
            </p:nvPicPr>
            <p:blipFill>
              <a:blip r:embed="rId86"/>
              <a:stretch>
                <a:fillRect/>
              </a:stretch>
            </p:blipFill>
            <p:spPr>
              <a:xfrm>
                <a:off x="1010110" y="3115938"/>
                <a:ext cx="334440" cy="18864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96" name="Ink 95">
                <a:extLst>
                  <a:ext uri="{FF2B5EF4-FFF2-40B4-BE49-F238E27FC236}">
                    <a16:creationId xmlns:a16="http://schemas.microsoft.com/office/drawing/2014/main" id="{C1539648-84C3-4355-8178-5DDEC4C45586}"/>
                  </a:ext>
                </a:extLst>
              </p14:cNvPr>
              <p14:cNvContentPartPr/>
              <p14:nvPr/>
            </p14:nvContentPartPr>
            <p14:xfrm>
              <a:off x="978790" y="3089028"/>
              <a:ext cx="143280" cy="82080"/>
            </p14:xfrm>
          </p:contentPart>
        </mc:Choice>
        <mc:Fallback>
          <p:pic>
            <p:nvPicPr>
              <p:cNvPr id="96" name="Ink 95">
                <a:extLst>
                  <a:ext uri="{FF2B5EF4-FFF2-40B4-BE49-F238E27FC236}">
                    <a16:creationId xmlns:a16="http://schemas.microsoft.com/office/drawing/2014/main" id="{C1539648-84C3-4355-8178-5DDEC4C45586}"/>
                  </a:ext>
                </a:extLst>
              </p:cNvPr>
              <p:cNvPicPr/>
              <p:nvPr/>
            </p:nvPicPr>
            <p:blipFill>
              <a:blip r:embed="rId88"/>
              <a:stretch>
                <a:fillRect/>
              </a:stretch>
            </p:blipFill>
            <p:spPr>
              <a:xfrm>
                <a:off x="974470" y="3084708"/>
                <a:ext cx="151920" cy="90720"/>
              </a:xfrm>
              <a:prstGeom prst="rect">
                <a:avLst/>
              </a:prstGeom>
            </p:spPr>
          </p:pic>
        </mc:Fallback>
      </mc:AlternateContent>
      <p:grpSp>
        <p:nvGrpSpPr>
          <p:cNvPr id="104" name="Group 103">
            <a:extLst>
              <a:ext uri="{FF2B5EF4-FFF2-40B4-BE49-F238E27FC236}">
                <a16:creationId xmlns:a16="http://schemas.microsoft.com/office/drawing/2014/main" id="{21FC8706-4F2A-4E43-8657-49864E8E7EBE}"/>
              </a:ext>
            </a:extLst>
          </p:cNvPr>
          <p:cNvGrpSpPr/>
          <p:nvPr/>
        </p:nvGrpSpPr>
        <p:grpSpPr>
          <a:xfrm>
            <a:off x="872950" y="3051170"/>
            <a:ext cx="645840" cy="451408"/>
            <a:chOff x="872950" y="3051170"/>
            <a:chExt cx="645840" cy="451408"/>
          </a:xfrm>
        </p:grpSpPr>
        <mc:AlternateContent xmlns:mc="http://schemas.openxmlformats.org/markup-compatibility/2006">
          <mc:Choice xmlns:p14="http://schemas.microsoft.com/office/powerpoint/2010/main" Requires="p14">
            <p:contentPart p14:bwMode="auto" r:id="rId89">
              <p14:nvContentPartPr>
                <p14:cNvPr id="10" name="Ink 9">
                  <a:extLst>
                    <a:ext uri="{FF2B5EF4-FFF2-40B4-BE49-F238E27FC236}">
                      <a16:creationId xmlns:a16="http://schemas.microsoft.com/office/drawing/2014/main" id="{98D9F33F-0942-48EA-88EB-CBE24D317980}"/>
                    </a:ext>
                  </a:extLst>
                </p14:cNvPr>
                <p14:cNvContentPartPr/>
                <p14:nvPr/>
              </p14:nvContentPartPr>
              <p14:xfrm>
                <a:off x="981840" y="3221373"/>
                <a:ext cx="360" cy="360"/>
              </p14:xfrm>
            </p:contentPart>
          </mc:Choice>
          <mc:Fallback>
            <p:pic>
              <p:nvPicPr>
                <p:cNvPr id="10" name="Ink 9">
                  <a:extLst>
                    <a:ext uri="{FF2B5EF4-FFF2-40B4-BE49-F238E27FC236}">
                      <a16:creationId xmlns:a16="http://schemas.microsoft.com/office/drawing/2014/main" id="{98D9F33F-0942-48EA-88EB-CBE24D317980}"/>
                    </a:ext>
                  </a:extLst>
                </p:cNvPr>
                <p:cNvPicPr/>
                <p:nvPr/>
              </p:nvPicPr>
              <p:blipFill>
                <a:blip r:embed="rId18"/>
                <a:stretch>
                  <a:fillRect/>
                </a:stretch>
              </p:blipFill>
              <p:spPr>
                <a:xfrm>
                  <a:off x="918840" y="3158373"/>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90">
              <p14:nvContentPartPr>
                <p14:cNvPr id="11" name="Ink 10">
                  <a:extLst>
                    <a:ext uri="{FF2B5EF4-FFF2-40B4-BE49-F238E27FC236}">
                      <a16:creationId xmlns:a16="http://schemas.microsoft.com/office/drawing/2014/main" id="{51BF1ED7-E5AE-4269-AF58-E54753127E77}"/>
                    </a:ext>
                  </a:extLst>
                </p14:cNvPr>
                <p14:cNvContentPartPr/>
                <p14:nvPr/>
              </p14:nvContentPartPr>
              <p14:xfrm>
                <a:off x="994800" y="3293373"/>
                <a:ext cx="360" cy="360"/>
              </p14:xfrm>
            </p:contentPart>
          </mc:Choice>
          <mc:Fallback>
            <p:pic>
              <p:nvPicPr>
                <p:cNvPr id="11" name="Ink 10">
                  <a:extLst>
                    <a:ext uri="{FF2B5EF4-FFF2-40B4-BE49-F238E27FC236}">
                      <a16:creationId xmlns:a16="http://schemas.microsoft.com/office/drawing/2014/main" id="{51BF1ED7-E5AE-4269-AF58-E54753127E77}"/>
                    </a:ext>
                  </a:extLst>
                </p:cNvPr>
                <p:cNvPicPr/>
                <p:nvPr/>
              </p:nvPicPr>
              <p:blipFill>
                <a:blip r:embed="rId18"/>
                <a:stretch>
                  <a:fillRect/>
                </a:stretch>
              </p:blipFill>
              <p:spPr>
                <a:xfrm>
                  <a:off x="931800" y="3230373"/>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27" name="Ink 26">
                  <a:extLst>
                    <a:ext uri="{FF2B5EF4-FFF2-40B4-BE49-F238E27FC236}">
                      <a16:creationId xmlns:a16="http://schemas.microsoft.com/office/drawing/2014/main" id="{60C82E45-1C8D-4AD5-B414-71C2DFF360A6}"/>
                    </a:ext>
                  </a:extLst>
                </p14:cNvPr>
                <p14:cNvContentPartPr/>
                <p14:nvPr/>
              </p14:nvContentPartPr>
              <p14:xfrm>
                <a:off x="872950" y="3051170"/>
                <a:ext cx="88920" cy="83880"/>
              </p14:xfrm>
            </p:contentPart>
          </mc:Choice>
          <mc:Fallback>
            <p:pic>
              <p:nvPicPr>
                <p:cNvPr id="27" name="Ink 26">
                  <a:extLst>
                    <a:ext uri="{FF2B5EF4-FFF2-40B4-BE49-F238E27FC236}">
                      <a16:creationId xmlns:a16="http://schemas.microsoft.com/office/drawing/2014/main" id="{60C82E45-1C8D-4AD5-B414-71C2DFF360A6}"/>
                    </a:ext>
                  </a:extLst>
                </p:cNvPr>
                <p:cNvPicPr/>
                <p:nvPr/>
              </p:nvPicPr>
              <p:blipFill>
                <a:blip r:embed="rId92"/>
                <a:stretch>
                  <a:fillRect/>
                </a:stretch>
              </p:blipFill>
              <p:spPr>
                <a:xfrm>
                  <a:off x="863986" y="3042170"/>
                  <a:ext cx="106489" cy="10152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29" name="Ink 28">
                  <a:extLst>
                    <a:ext uri="{FF2B5EF4-FFF2-40B4-BE49-F238E27FC236}">
                      <a16:creationId xmlns:a16="http://schemas.microsoft.com/office/drawing/2014/main" id="{7B69C579-67F8-4343-AE9E-402575F64473}"/>
                    </a:ext>
                  </a:extLst>
                </p14:cNvPr>
                <p14:cNvContentPartPr/>
                <p14:nvPr/>
              </p14:nvContentPartPr>
              <p14:xfrm>
                <a:off x="926950" y="3082490"/>
                <a:ext cx="105480" cy="86400"/>
              </p14:xfrm>
            </p:contentPart>
          </mc:Choice>
          <mc:Fallback>
            <p:pic>
              <p:nvPicPr>
                <p:cNvPr id="29" name="Ink 28">
                  <a:extLst>
                    <a:ext uri="{FF2B5EF4-FFF2-40B4-BE49-F238E27FC236}">
                      <a16:creationId xmlns:a16="http://schemas.microsoft.com/office/drawing/2014/main" id="{7B69C579-67F8-4343-AE9E-402575F64473}"/>
                    </a:ext>
                  </a:extLst>
                </p:cNvPr>
                <p:cNvPicPr/>
                <p:nvPr/>
              </p:nvPicPr>
              <p:blipFill>
                <a:blip r:embed="rId94"/>
                <a:stretch>
                  <a:fillRect/>
                </a:stretch>
              </p:blipFill>
              <p:spPr>
                <a:xfrm>
                  <a:off x="917950" y="3073490"/>
                  <a:ext cx="123120" cy="10404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78" name="Ink 77">
                  <a:extLst>
                    <a:ext uri="{FF2B5EF4-FFF2-40B4-BE49-F238E27FC236}">
                      <a16:creationId xmlns:a16="http://schemas.microsoft.com/office/drawing/2014/main" id="{67E5CD0D-BC8C-48CE-BA0D-9017C3AD2463}"/>
                    </a:ext>
                  </a:extLst>
                </p14:cNvPr>
                <p14:cNvContentPartPr/>
                <p14:nvPr/>
              </p14:nvContentPartPr>
              <p14:xfrm>
                <a:off x="1369750" y="3357858"/>
                <a:ext cx="132480" cy="133560"/>
              </p14:xfrm>
            </p:contentPart>
          </mc:Choice>
          <mc:Fallback>
            <p:pic>
              <p:nvPicPr>
                <p:cNvPr id="78" name="Ink 77">
                  <a:extLst>
                    <a:ext uri="{FF2B5EF4-FFF2-40B4-BE49-F238E27FC236}">
                      <a16:creationId xmlns:a16="http://schemas.microsoft.com/office/drawing/2014/main" id="{67E5CD0D-BC8C-48CE-BA0D-9017C3AD2463}"/>
                    </a:ext>
                  </a:extLst>
                </p:cNvPr>
                <p:cNvPicPr/>
                <p:nvPr/>
              </p:nvPicPr>
              <p:blipFill>
                <a:blip r:embed="rId96"/>
                <a:stretch>
                  <a:fillRect/>
                </a:stretch>
              </p:blipFill>
              <p:spPr>
                <a:xfrm>
                  <a:off x="1360750" y="3348858"/>
                  <a:ext cx="150120" cy="15120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79" name="Ink 78">
                  <a:extLst>
                    <a:ext uri="{FF2B5EF4-FFF2-40B4-BE49-F238E27FC236}">
                      <a16:creationId xmlns:a16="http://schemas.microsoft.com/office/drawing/2014/main" id="{8FDADE20-585D-4DBB-9006-D056F1239167}"/>
                    </a:ext>
                  </a:extLst>
                </p14:cNvPr>
                <p14:cNvContentPartPr/>
                <p14:nvPr/>
              </p14:nvContentPartPr>
              <p14:xfrm>
                <a:off x="1430230" y="3389178"/>
                <a:ext cx="88560" cy="113400"/>
              </p14:xfrm>
            </p:contentPart>
          </mc:Choice>
          <mc:Fallback>
            <p:pic>
              <p:nvPicPr>
                <p:cNvPr id="79" name="Ink 78">
                  <a:extLst>
                    <a:ext uri="{FF2B5EF4-FFF2-40B4-BE49-F238E27FC236}">
                      <a16:creationId xmlns:a16="http://schemas.microsoft.com/office/drawing/2014/main" id="{8FDADE20-585D-4DBB-9006-D056F1239167}"/>
                    </a:ext>
                  </a:extLst>
                </p:cNvPr>
                <p:cNvPicPr/>
                <p:nvPr/>
              </p:nvPicPr>
              <p:blipFill>
                <a:blip r:embed="rId98"/>
                <a:stretch>
                  <a:fillRect/>
                </a:stretch>
              </p:blipFill>
              <p:spPr>
                <a:xfrm>
                  <a:off x="1421266" y="3380178"/>
                  <a:ext cx="106129" cy="131040"/>
                </a:xfrm>
                <a:prstGeom prst="rect">
                  <a:avLst/>
                </a:prstGeom>
              </p:spPr>
            </p:pic>
          </mc:Fallback>
        </mc:AlternateContent>
        <mc:AlternateContent xmlns:mc="http://schemas.openxmlformats.org/markup-compatibility/2006">
          <mc:Choice xmlns:p14="http://schemas.microsoft.com/office/powerpoint/2010/main" Requires="p14">
            <p:contentPart p14:bwMode="auto" r:id="rId99">
              <p14:nvContentPartPr>
                <p14:cNvPr id="85" name="Ink 84">
                  <a:extLst>
                    <a:ext uri="{FF2B5EF4-FFF2-40B4-BE49-F238E27FC236}">
                      <a16:creationId xmlns:a16="http://schemas.microsoft.com/office/drawing/2014/main" id="{9DADF648-AA8C-4A30-838C-09125EECA2FF}"/>
                    </a:ext>
                  </a:extLst>
                </p14:cNvPr>
                <p14:cNvContentPartPr/>
                <p14:nvPr/>
              </p14:nvContentPartPr>
              <p14:xfrm>
                <a:off x="1317550" y="3312858"/>
                <a:ext cx="82080" cy="102960"/>
              </p14:xfrm>
            </p:contentPart>
          </mc:Choice>
          <mc:Fallback>
            <p:pic>
              <p:nvPicPr>
                <p:cNvPr id="85" name="Ink 84">
                  <a:extLst>
                    <a:ext uri="{FF2B5EF4-FFF2-40B4-BE49-F238E27FC236}">
                      <a16:creationId xmlns:a16="http://schemas.microsoft.com/office/drawing/2014/main" id="{9DADF648-AA8C-4A30-838C-09125EECA2FF}"/>
                    </a:ext>
                  </a:extLst>
                </p:cNvPr>
                <p:cNvPicPr/>
                <p:nvPr/>
              </p:nvPicPr>
              <p:blipFill>
                <a:blip r:embed="rId100"/>
                <a:stretch>
                  <a:fillRect/>
                </a:stretch>
              </p:blipFill>
              <p:spPr>
                <a:xfrm>
                  <a:off x="1308550" y="3303858"/>
                  <a:ext cx="99720" cy="12060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86" name="Ink 85">
                  <a:extLst>
                    <a:ext uri="{FF2B5EF4-FFF2-40B4-BE49-F238E27FC236}">
                      <a16:creationId xmlns:a16="http://schemas.microsoft.com/office/drawing/2014/main" id="{635A7E85-F115-462A-8887-913C5825D244}"/>
                    </a:ext>
                  </a:extLst>
                </p14:cNvPr>
                <p14:cNvContentPartPr/>
                <p14:nvPr/>
              </p14:nvContentPartPr>
              <p14:xfrm>
                <a:off x="1335190" y="3311418"/>
                <a:ext cx="27000" cy="18360"/>
              </p14:xfrm>
            </p:contentPart>
          </mc:Choice>
          <mc:Fallback>
            <p:pic>
              <p:nvPicPr>
                <p:cNvPr id="86" name="Ink 85">
                  <a:extLst>
                    <a:ext uri="{FF2B5EF4-FFF2-40B4-BE49-F238E27FC236}">
                      <a16:creationId xmlns:a16="http://schemas.microsoft.com/office/drawing/2014/main" id="{635A7E85-F115-462A-8887-913C5825D244}"/>
                    </a:ext>
                  </a:extLst>
                </p:cNvPr>
                <p:cNvPicPr/>
                <p:nvPr/>
              </p:nvPicPr>
              <p:blipFill>
                <a:blip r:embed="rId102"/>
                <a:stretch>
                  <a:fillRect/>
                </a:stretch>
              </p:blipFill>
              <p:spPr>
                <a:xfrm>
                  <a:off x="1326308" y="3302591"/>
                  <a:ext cx="44408" cy="35661"/>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87" name="Ink 86">
                  <a:extLst>
                    <a:ext uri="{FF2B5EF4-FFF2-40B4-BE49-F238E27FC236}">
                      <a16:creationId xmlns:a16="http://schemas.microsoft.com/office/drawing/2014/main" id="{48855E4F-AAF8-49DC-B66A-34931BFE5DAA}"/>
                    </a:ext>
                  </a:extLst>
                </p14:cNvPr>
                <p14:cNvContentPartPr/>
                <p14:nvPr/>
              </p14:nvContentPartPr>
              <p14:xfrm>
                <a:off x="1346710" y="3316098"/>
                <a:ext cx="31680" cy="28080"/>
              </p14:xfrm>
            </p:contentPart>
          </mc:Choice>
          <mc:Fallback>
            <p:pic>
              <p:nvPicPr>
                <p:cNvPr id="87" name="Ink 86">
                  <a:extLst>
                    <a:ext uri="{FF2B5EF4-FFF2-40B4-BE49-F238E27FC236}">
                      <a16:creationId xmlns:a16="http://schemas.microsoft.com/office/drawing/2014/main" id="{48855E4F-AAF8-49DC-B66A-34931BFE5DAA}"/>
                    </a:ext>
                  </a:extLst>
                </p:cNvPr>
                <p:cNvPicPr/>
                <p:nvPr/>
              </p:nvPicPr>
              <p:blipFill>
                <a:blip r:embed="rId104"/>
                <a:stretch>
                  <a:fillRect/>
                </a:stretch>
              </p:blipFill>
              <p:spPr>
                <a:xfrm>
                  <a:off x="1337710" y="3307098"/>
                  <a:ext cx="49320" cy="4572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88" name="Ink 87">
                  <a:extLst>
                    <a:ext uri="{FF2B5EF4-FFF2-40B4-BE49-F238E27FC236}">
                      <a16:creationId xmlns:a16="http://schemas.microsoft.com/office/drawing/2014/main" id="{60BF2E93-8756-4B7F-B21F-1148382927DD}"/>
                    </a:ext>
                  </a:extLst>
                </p14:cNvPr>
                <p14:cNvContentPartPr/>
                <p14:nvPr/>
              </p14:nvContentPartPr>
              <p14:xfrm>
                <a:off x="1367950" y="3335178"/>
                <a:ext cx="29520" cy="43560"/>
              </p14:xfrm>
            </p:contentPart>
          </mc:Choice>
          <mc:Fallback>
            <p:pic>
              <p:nvPicPr>
                <p:cNvPr id="88" name="Ink 87">
                  <a:extLst>
                    <a:ext uri="{FF2B5EF4-FFF2-40B4-BE49-F238E27FC236}">
                      <a16:creationId xmlns:a16="http://schemas.microsoft.com/office/drawing/2014/main" id="{60BF2E93-8756-4B7F-B21F-1148382927DD}"/>
                    </a:ext>
                  </a:extLst>
                </p:cNvPr>
                <p:cNvPicPr/>
                <p:nvPr/>
              </p:nvPicPr>
              <p:blipFill>
                <a:blip r:embed="rId106"/>
                <a:stretch>
                  <a:fillRect/>
                </a:stretch>
              </p:blipFill>
              <p:spPr>
                <a:xfrm>
                  <a:off x="1358950" y="3326178"/>
                  <a:ext cx="47160" cy="61200"/>
                </a:xfrm>
                <a:prstGeom prst="rect">
                  <a:avLst/>
                </a:prstGeom>
              </p:spPr>
            </p:pic>
          </mc:Fallback>
        </mc:AlternateContent>
        <mc:AlternateContent xmlns:mc="http://schemas.openxmlformats.org/markup-compatibility/2006">
          <mc:Choice xmlns:p14="http://schemas.microsoft.com/office/powerpoint/2010/main" Requires="p14">
            <p:contentPart p14:bwMode="auto" r:id="rId107">
              <p14:nvContentPartPr>
                <p14:cNvPr id="89" name="Ink 88">
                  <a:extLst>
                    <a:ext uri="{FF2B5EF4-FFF2-40B4-BE49-F238E27FC236}">
                      <a16:creationId xmlns:a16="http://schemas.microsoft.com/office/drawing/2014/main" id="{90F786EC-2B3C-415E-9915-5775DEFC9DB7}"/>
                    </a:ext>
                  </a:extLst>
                </p14:cNvPr>
                <p14:cNvContentPartPr/>
                <p14:nvPr/>
              </p14:nvContentPartPr>
              <p14:xfrm>
                <a:off x="1372990" y="3309618"/>
                <a:ext cx="17640" cy="51480"/>
              </p14:xfrm>
            </p:contentPart>
          </mc:Choice>
          <mc:Fallback>
            <p:pic>
              <p:nvPicPr>
                <p:cNvPr id="89" name="Ink 88">
                  <a:extLst>
                    <a:ext uri="{FF2B5EF4-FFF2-40B4-BE49-F238E27FC236}">
                      <a16:creationId xmlns:a16="http://schemas.microsoft.com/office/drawing/2014/main" id="{90F786EC-2B3C-415E-9915-5775DEFC9DB7}"/>
                    </a:ext>
                  </a:extLst>
                </p:cNvPr>
                <p:cNvPicPr/>
                <p:nvPr/>
              </p:nvPicPr>
              <p:blipFill>
                <a:blip r:embed="rId108"/>
                <a:stretch>
                  <a:fillRect/>
                </a:stretch>
              </p:blipFill>
              <p:spPr>
                <a:xfrm>
                  <a:off x="1363990" y="3300555"/>
                  <a:ext cx="35280" cy="69244"/>
                </a:xfrm>
                <a:prstGeom prst="rect">
                  <a:avLst/>
                </a:prstGeom>
              </p:spPr>
            </p:pic>
          </mc:Fallback>
        </mc:AlternateContent>
        <mc:AlternateContent xmlns:mc="http://schemas.openxmlformats.org/markup-compatibility/2006">
          <mc:Choice xmlns:p14="http://schemas.microsoft.com/office/powerpoint/2010/main" Requires="p14">
            <p:contentPart p14:bwMode="auto" r:id="rId109">
              <p14:nvContentPartPr>
                <p14:cNvPr id="90" name="Ink 89">
                  <a:extLst>
                    <a:ext uri="{FF2B5EF4-FFF2-40B4-BE49-F238E27FC236}">
                      <a16:creationId xmlns:a16="http://schemas.microsoft.com/office/drawing/2014/main" id="{A36287E0-717D-4CCD-961C-69D9BAA5D981}"/>
                    </a:ext>
                  </a:extLst>
                </p14:cNvPr>
                <p14:cNvContentPartPr/>
                <p14:nvPr/>
              </p14:nvContentPartPr>
              <p14:xfrm>
                <a:off x="1365070" y="3317538"/>
                <a:ext cx="32400" cy="46080"/>
              </p14:xfrm>
            </p:contentPart>
          </mc:Choice>
          <mc:Fallback>
            <p:pic>
              <p:nvPicPr>
                <p:cNvPr id="90" name="Ink 89">
                  <a:extLst>
                    <a:ext uri="{FF2B5EF4-FFF2-40B4-BE49-F238E27FC236}">
                      <a16:creationId xmlns:a16="http://schemas.microsoft.com/office/drawing/2014/main" id="{A36287E0-717D-4CCD-961C-69D9BAA5D981}"/>
                    </a:ext>
                  </a:extLst>
                </p:cNvPr>
                <p:cNvPicPr/>
                <p:nvPr/>
              </p:nvPicPr>
              <p:blipFill>
                <a:blip r:embed="rId110"/>
                <a:stretch>
                  <a:fillRect/>
                </a:stretch>
              </p:blipFill>
              <p:spPr>
                <a:xfrm>
                  <a:off x="1356169" y="3308538"/>
                  <a:ext cx="49846" cy="63720"/>
                </a:xfrm>
                <a:prstGeom prst="rect">
                  <a:avLst/>
                </a:prstGeom>
              </p:spPr>
            </p:pic>
          </mc:Fallback>
        </mc:AlternateContent>
        <mc:AlternateContent xmlns:mc="http://schemas.openxmlformats.org/markup-compatibility/2006">
          <mc:Choice xmlns:p14="http://schemas.microsoft.com/office/powerpoint/2010/main" Requires="p14">
            <p:contentPart p14:bwMode="auto" r:id="rId111">
              <p14:nvContentPartPr>
                <p14:cNvPr id="91" name="Ink 90">
                  <a:extLst>
                    <a:ext uri="{FF2B5EF4-FFF2-40B4-BE49-F238E27FC236}">
                      <a16:creationId xmlns:a16="http://schemas.microsoft.com/office/drawing/2014/main" id="{FBF784BB-AFDB-4485-B137-6656086F2B36}"/>
                    </a:ext>
                  </a:extLst>
                </p14:cNvPr>
                <p14:cNvContentPartPr/>
                <p14:nvPr/>
              </p14:nvContentPartPr>
              <p14:xfrm>
                <a:off x="1365070" y="3311418"/>
                <a:ext cx="37080" cy="41400"/>
              </p14:xfrm>
            </p:contentPart>
          </mc:Choice>
          <mc:Fallback>
            <p:pic>
              <p:nvPicPr>
                <p:cNvPr id="91" name="Ink 90">
                  <a:extLst>
                    <a:ext uri="{FF2B5EF4-FFF2-40B4-BE49-F238E27FC236}">
                      <a16:creationId xmlns:a16="http://schemas.microsoft.com/office/drawing/2014/main" id="{FBF784BB-AFDB-4485-B137-6656086F2B36}"/>
                    </a:ext>
                  </a:extLst>
                </p:cNvPr>
                <p:cNvPicPr/>
                <p:nvPr/>
              </p:nvPicPr>
              <p:blipFill>
                <a:blip r:embed="rId112"/>
                <a:stretch>
                  <a:fillRect/>
                </a:stretch>
              </p:blipFill>
              <p:spPr>
                <a:xfrm>
                  <a:off x="1356070" y="3302418"/>
                  <a:ext cx="54720" cy="59040"/>
                </a:xfrm>
                <a:prstGeom prst="rect">
                  <a:avLst/>
                </a:prstGeom>
              </p:spPr>
            </p:pic>
          </mc:Fallback>
        </mc:AlternateContent>
        <mc:AlternateContent xmlns:mc="http://schemas.openxmlformats.org/markup-compatibility/2006">
          <mc:Choice xmlns:p14="http://schemas.microsoft.com/office/powerpoint/2010/main" Requires="p14">
            <p:contentPart p14:bwMode="auto" r:id="rId113">
              <p14:nvContentPartPr>
                <p14:cNvPr id="98" name="Ink 97">
                  <a:extLst>
                    <a:ext uri="{FF2B5EF4-FFF2-40B4-BE49-F238E27FC236}">
                      <a16:creationId xmlns:a16="http://schemas.microsoft.com/office/drawing/2014/main" id="{9078BA1D-F4E0-4A0F-849B-02E9E61E089B}"/>
                    </a:ext>
                  </a:extLst>
                </p14:cNvPr>
                <p14:cNvContentPartPr/>
                <p14:nvPr/>
              </p14:nvContentPartPr>
              <p14:xfrm>
                <a:off x="973750" y="3074988"/>
                <a:ext cx="375840" cy="223920"/>
              </p14:xfrm>
            </p:contentPart>
          </mc:Choice>
          <mc:Fallback>
            <p:pic>
              <p:nvPicPr>
                <p:cNvPr id="98" name="Ink 97">
                  <a:extLst>
                    <a:ext uri="{FF2B5EF4-FFF2-40B4-BE49-F238E27FC236}">
                      <a16:creationId xmlns:a16="http://schemas.microsoft.com/office/drawing/2014/main" id="{9078BA1D-F4E0-4A0F-849B-02E9E61E089B}"/>
                    </a:ext>
                  </a:extLst>
                </p:cNvPr>
                <p:cNvPicPr/>
                <p:nvPr/>
              </p:nvPicPr>
              <p:blipFill>
                <a:blip r:embed="rId114"/>
                <a:stretch>
                  <a:fillRect/>
                </a:stretch>
              </p:blipFill>
              <p:spPr>
                <a:xfrm>
                  <a:off x="969430" y="3070668"/>
                  <a:ext cx="384480" cy="232560"/>
                </a:xfrm>
                <a:prstGeom prst="rect">
                  <a:avLst/>
                </a:prstGeom>
              </p:spPr>
            </p:pic>
          </mc:Fallback>
        </mc:AlternateContent>
        <mc:AlternateContent xmlns:mc="http://schemas.openxmlformats.org/markup-compatibility/2006">
          <mc:Choice xmlns:p14="http://schemas.microsoft.com/office/powerpoint/2010/main" Requires="p14">
            <p:contentPart p14:bwMode="auto" r:id="rId115">
              <p14:nvContentPartPr>
                <p14:cNvPr id="99" name="Ink 98">
                  <a:extLst>
                    <a:ext uri="{FF2B5EF4-FFF2-40B4-BE49-F238E27FC236}">
                      <a16:creationId xmlns:a16="http://schemas.microsoft.com/office/drawing/2014/main" id="{242B68B5-D7D5-4BC6-8178-4FD39279279A}"/>
                    </a:ext>
                  </a:extLst>
                </p14:cNvPr>
                <p14:cNvContentPartPr/>
                <p14:nvPr/>
              </p14:nvContentPartPr>
              <p14:xfrm>
                <a:off x="967990" y="3085788"/>
                <a:ext cx="36360" cy="20880"/>
              </p14:xfrm>
            </p:contentPart>
          </mc:Choice>
          <mc:Fallback>
            <p:pic>
              <p:nvPicPr>
                <p:cNvPr id="99" name="Ink 98">
                  <a:extLst>
                    <a:ext uri="{FF2B5EF4-FFF2-40B4-BE49-F238E27FC236}">
                      <a16:creationId xmlns:a16="http://schemas.microsoft.com/office/drawing/2014/main" id="{242B68B5-D7D5-4BC6-8178-4FD39279279A}"/>
                    </a:ext>
                  </a:extLst>
                </p:cNvPr>
                <p:cNvPicPr/>
                <p:nvPr/>
              </p:nvPicPr>
              <p:blipFill>
                <a:blip r:embed="rId116"/>
                <a:stretch>
                  <a:fillRect/>
                </a:stretch>
              </p:blipFill>
              <p:spPr>
                <a:xfrm>
                  <a:off x="963670" y="3081468"/>
                  <a:ext cx="45000" cy="29520"/>
                </a:xfrm>
                <a:prstGeom prst="rect">
                  <a:avLst/>
                </a:prstGeom>
              </p:spPr>
            </p:pic>
          </mc:Fallback>
        </mc:AlternateContent>
        <mc:AlternateContent xmlns:mc="http://schemas.openxmlformats.org/markup-compatibility/2006">
          <mc:Choice xmlns:p14="http://schemas.microsoft.com/office/powerpoint/2010/main" Requires="p14">
            <p:contentPart p14:bwMode="auto" r:id="rId117">
              <p14:nvContentPartPr>
                <p14:cNvPr id="100" name="Ink 99">
                  <a:extLst>
                    <a:ext uri="{FF2B5EF4-FFF2-40B4-BE49-F238E27FC236}">
                      <a16:creationId xmlns:a16="http://schemas.microsoft.com/office/drawing/2014/main" id="{21B0E3AD-BD09-4575-9893-37B77EF73375}"/>
                    </a:ext>
                  </a:extLst>
                </p14:cNvPr>
                <p14:cNvContentPartPr/>
                <p14:nvPr/>
              </p14:nvContentPartPr>
              <p14:xfrm>
                <a:off x="947470" y="3071748"/>
                <a:ext cx="5040" cy="17640"/>
              </p14:xfrm>
            </p:contentPart>
          </mc:Choice>
          <mc:Fallback>
            <p:pic>
              <p:nvPicPr>
                <p:cNvPr id="100" name="Ink 99">
                  <a:extLst>
                    <a:ext uri="{FF2B5EF4-FFF2-40B4-BE49-F238E27FC236}">
                      <a16:creationId xmlns:a16="http://schemas.microsoft.com/office/drawing/2014/main" id="{21B0E3AD-BD09-4575-9893-37B77EF73375}"/>
                    </a:ext>
                  </a:extLst>
                </p:cNvPr>
                <p:cNvPicPr/>
                <p:nvPr/>
              </p:nvPicPr>
              <p:blipFill>
                <a:blip r:embed="rId118"/>
                <a:stretch>
                  <a:fillRect/>
                </a:stretch>
              </p:blipFill>
              <p:spPr>
                <a:xfrm>
                  <a:off x="942818" y="3067514"/>
                  <a:ext cx="14345" cy="26107"/>
                </a:xfrm>
                <a:prstGeom prst="rect">
                  <a:avLst/>
                </a:prstGeom>
              </p:spPr>
            </p:pic>
          </mc:Fallback>
        </mc:AlternateContent>
        <mc:AlternateContent xmlns:mc="http://schemas.openxmlformats.org/markup-compatibility/2006">
          <mc:Choice xmlns:p14="http://schemas.microsoft.com/office/powerpoint/2010/main" Requires="p14">
            <p:contentPart p14:bwMode="auto" r:id="rId119">
              <p14:nvContentPartPr>
                <p14:cNvPr id="102" name="Ink 101">
                  <a:extLst>
                    <a:ext uri="{FF2B5EF4-FFF2-40B4-BE49-F238E27FC236}">
                      <a16:creationId xmlns:a16="http://schemas.microsoft.com/office/drawing/2014/main" id="{3EEF3076-655C-41F9-8E42-429A5CFEE506}"/>
                    </a:ext>
                  </a:extLst>
                </p14:cNvPr>
                <p14:cNvContentPartPr/>
                <p14:nvPr/>
              </p14:nvContentPartPr>
              <p14:xfrm>
                <a:off x="960070" y="3071748"/>
                <a:ext cx="360" cy="360"/>
              </p14:xfrm>
            </p:contentPart>
          </mc:Choice>
          <mc:Fallback>
            <p:pic>
              <p:nvPicPr>
                <p:cNvPr id="102" name="Ink 101">
                  <a:extLst>
                    <a:ext uri="{FF2B5EF4-FFF2-40B4-BE49-F238E27FC236}">
                      <a16:creationId xmlns:a16="http://schemas.microsoft.com/office/drawing/2014/main" id="{3EEF3076-655C-41F9-8E42-429A5CFEE506}"/>
                    </a:ext>
                  </a:extLst>
                </p:cNvPr>
                <p:cNvPicPr/>
                <p:nvPr/>
              </p:nvPicPr>
              <p:blipFill>
                <a:blip r:embed="rId120"/>
                <a:stretch>
                  <a:fillRect/>
                </a:stretch>
              </p:blipFill>
              <p:spPr>
                <a:xfrm>
                  <a:off x="955750" y="3067428"/>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121">
              <p14:nvContentPartPr>
                <p14:cNvPr id="103" name="Ink 102">
                  <a:extLst>
                    <a:ext uri="{FF2B5EF4-FFF2-40B4-BE49-F238E27FC236}">
                      <a16:creationId xmlns:a16="http://schemas.microsoft.com/office/drawing/2014/main" id="{7F215D53-A412-4DA0-B768-F8CEC18833D1}"/>
                    </a:ext>
                  </a:extLst>
                </p14:cNvPr>
                <p14:cNvContentPartPr/>
                <p14:nvPr/>
              </p14:nvContentPartPr>
              <p14:xfrm>
                <a:off x="943510" y="3067788"/>
                <a:ext cx="19440" cy="17640"/>
              </p14:xfrm>
            </p:contentPart>
          </mc:Choice>
          <mc:Fallback>
            <p:pic>
              <p:nvPicPr>
                <p:cNvPr id="103" name="Ink 102">
                  <a:extLst>
                    <a:ext uri="{FF2B5EF4-FFF2-40B4-BE49-F238E27FC236}">
                      <a16:creationId xmlns:a16="http://schemas.microsoft.com/office/drawing/2014/main" id="{7F215D53-A412-4DA0-B768-F8CEC18833D1}"/>
                    </a:ext>
                  </a:extLst>
                </p:cNvPr>
                <p:cNvPicPr/>
                <p:nvPr/>
              </p:nvPicPr>
              <p:blipFill>
                <a:blip r:embed="rId122"/>
                <a:stretch>
                  <a:fillRect/>
                </a:stretch>
              </p:blipFill>
              <p:spPr>
                <a:xfrm>
                  <a:off x="939190" y="3063468"/>
                  <a:ext cx="28080" cy="262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23">
            <p14:nvContentPartPr>
              <p14:cNvPr id="105" name="Ink 104">
                <a:extLst>
                  <a:ext uri="{FF2B5EF4-FFF2-40B4-BE49-F238E27FC236}">
                    <a16:creationId xmlns:a16="http://schemas.microsoft.com/office/drawing/2014/main" id="{9D0FB458-0AD5-48EF-995B-19E73ABD0892}"/>
                  </a:ext>
                </a:extLst>
              </p14:cNvPr>
              <p14:cNvContentPartPr/>
              <p14:nvPr/>
            </p14:nvContentPartPr>
            <p14:xfrm>
              <a:off x="1207750" y="3214308"/>
              <a:ext cx="163080" cy="85680"/>
            </p14:xfrm>
          </p:contentPart>
        </mc:Choice>
        <mc:Fallback>
          <p:pic>
            <p:nvPicPr>
              <p:cNvPr id="105" name="Ink 104">
                <a:extLst>
                  <a:ext uri="{FF2B5EF4-FFF2-40B4-BE49-F238E27FC236}">
                    <a16:creationId xmlns:a16="http://schemas.microsoft.com/office/drawing/2014/main" id="{9D0FB458-0AD5-48EF-995B-19E73ABD0892}"/>
                  </a:ext>
                </a:extLst>
              </p:cNvPr>
              <p:cNvPicPr/>
              <p:nvPr/>
            </p:nvPicPr>
            <p:blipFill>
              <a:blip r:embed="rId124"/>
              <a:stretch>
                <a:fillRect/>
              </a:stretch>
            </p:blipFill>
            <p:spPr>
              <a:xfrm>
                <a:off x="1203420" y="3209988"/>
                <a:ext cx="171739" cy="94320"/>
              </a:xfrm>
              <a:prstGeom prst="rect">
                <a:avLst/>
              </a:prstGeom>
            </p:spPr>
          </p:pic>
        </mc:Fallback>
      </mc:AlternateContent>
    </p:spTree>
    <p:extLst>
      <p:ext uri="{BB962C8B-B14F-4D97-AF65-F5344CB8AC3E}">
        <p14:creationId xmlns:p14="http://schemas.microsoft.com/office/powerpoint/2010/main" val="330559276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138517-ACB0-44BE-A4E0-663931F5819D}"/>
              </a:ext>
            </a:extLst>
          </p:cNvPr>
          <p:cNvSpPr/>
          <p:nvPr/>
        </p:nvSpPr>
        <p:spPr>
          <a:xfrm>
            <a:off x="4520590" y="6297299"/>
            <a:ext cx="2466474" cy="529389"/>
          </a:xfrm>
          <a:prstGeom prst="rect">
            <a:avLst/>
          </a:prstGeom>
          <a:solidFill>
            <a:schemeClr val="bg1"/>
          </a:solidFill>
          <a:ln>
            <a:solidFill>
              <a:schemeClr val="bg1"/>
            </a:solidFill>
          </a:ln>
        </p:spPr>
        <p:txBody>
          <a:bodyPr vert="horz" wrap="none" lIns="864000" tIns="45720" rIns="72000" bIns="45720" rtlCol="0" anchor="ctr" anchorCtr="0">
            <a:noAutofit/>
          </a:bodyPr>
          <a:lstStyle/>
          <a:p>
            <a:pPr defTabSz="457200"/>
            <a:endParaRPr lang="en-AU" sz="2800">
              <a:solidFill>
                <a:schemeClr val="bg2"/>
              </a:solidFill>
              <a:latin typeface="VIC SemiBold" panose="00000700000000000000" pitchFamily="2" charset="0"/>
              <a:cs typeface="Arial" panose="020B0604020202020204" pitchFamily="34" charset="0"/>
            </a:endParaRPr>
          </a:p>
        </p:txBody>
      </p:sp>
      <p:sp>
        <p:nvSpPr>
          <p:cNvPr id="9" name="Text Placeholder 8">
            <a:extLst>
              <a:ext uri="{FF2B5EF4-FFF2-40B4-BE49-F238E27FC236}">
                <a16:creationId xmlns:a16="http://schemas.microsoft.com/office/drawing/2014/main" id="{D05FB7FD-B1E5-4AF3-A745-BCAC099810E9}"/>
              </a:ext>
            </a:extLst>
          </p:cNvPr>
          <p:cNvSpPr>
            <a:spLocks noGrp="1"/>
          </p:cNvSpPr>
          <p:nvPr>
            <p:ph type="body" sz="quarter" idx="14"/>
          </p:nvPr>
        </p:nvSpPr>
        <p:spPr>
          <a:solidFill>
            <a:schemeClr val="bg1"/>
          </a:solidFill>
          <a:ln>
            <a:solidFill>
              <a:schemeClr val="bg1"/>
            </a:solidFill>
          </a:ln>
        </p:spPr>
        <p:txBody>
          <a:bodyPr/>
          <a:lstStyle/>
          <a:p>
            <a:endParaRPr lang="en-AU"/>
          </a:p>
        </p:txBody>
      </p:sp>
      <p:pic>
        <p:nvPicPr>
          <p:cNvPr id="13" name="Picture 12">
            <a:extLst>
              <a:ext uri="{FF2B5EF4-FFF2-40B4-BE49-F238E27FC236}">
                <a16:creationId xmlns:a16="http://schemas.microsoft.com/office/drawing/2014/main" id="{8BECA918-994E-476B-B3B8-A96A601C5BCE}"/>
              </a:ext>
            </a:extLst>
          </p:cNvPr>
          <p:cNvPicPr>
            <a:picLocks noChangeAspect="1"/>
          </p:cNvPicPr>
          <p:nvPr/>
        </p:nvPicPr>
        <p:blipFill>
          <a:blip r:embed="rId4"/>
          <a:stretch>
            <a:fillRect/>
          </a:stretch>
        </p:blipFill>
        <p:spPr>
          <a:xfrm>
            <a:off x="2037491" y="67864"/>
            <a:ext cx="3058003" cy="6482134"/>
          </a:xfrm>
          <a:prstGeom prst="rect">
            <a:avLst/>
          </a:prstGeom>
        </p:spPr>
      </p:pic>
      <mc:AlternateContent xmlns:mc="http://schemas.openxmlformats.org/markup-compatibility/2006">
        <mc:Choice xmlns:p14="http://schemas.microsoft.com/office/powerpoint/2010/main" Requires="p14">
          <p:contentPart p14:bwMode="auto" r:id="rId5">
            <p14:nvContentPartPr>
              <p14:cNvPr id="2" name="Ink 1">
                <a:extLst>
                  <a:ext uri="{FF2B5EF4-FFF2-40B4-BE49-F238E27FC236}">
                    <a16:creationId xmlns:a16="http://schemas.microsoft.com/office/drawing/2014/main" id="{89A20194-E922-49B6-9280-19132B9C87C8}"/>
                  </a:ext>
                </a:extLst>
              </p14:cNvPr>
              <p14:cNvContentPartPr/>
              <p14:nvPr/>
            </p14:nvContentPartPr>
            <p14:xfrm>
              <a:off x="5827194" y="1057311"/>
              <a:ext cx="360" cy="360"/>
            </p14:xfrm>
          </p:contentPart>
        </mc:Choice>
        <mc:Fallback>
          <p:pic>
            <p:nvPicPr>
              <p:cNvPr id="2" name="Ink 1">
                <a:extLst>
                  <a:ext uri="{FF2B5EF4-FFF2-40B4-BE49-F238E27FC236}">
                    <a16:creationId xmlns:a16="http://schemas.microsoft.com/office/drawing/2014/main" id="{89A20194-E922-49B6-9280-19132B9C87C8}"/>
                  </a:ext>
                </a:extLst>
              </p:cNvPr>
              <p:cNvPicPr/>
              <p:nvPr/>
            </p:nvPicPr>
            <p:blipFill>
              <a:blip r:embed="rId6"/>
              <a:stretch>
                <a:fillRect/>
              </a:stretch>
            </p:blipFill>
            <p:spPr>
              <a:xfrm>
                <a:off x="5818194" y="1048311"/>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4" name="Ink 3">
                <a:extLst>
                  <a:ext uri="{FF2B5EF4-FFF2-40B4-BE49-F238E27FC236}">
                    <a16:creationId xmlns:a16="http://schemas.microsoft.com/office/drawing/2014/main" id="{57AEFBAE-9FB1-4AB6-91AF-5F112FBB825D}"/>
                  </a:ext>
                </a:extLst>
              </p14:cNvPr>
              <p14:cNvContentPartPr/>
              <p14:nvPr/>
            </p14:nvContentPartPr>
            <p14:xfrm>
              <a:off x="5889834" y="1825551"/>
              <a:ext cx="965880" cy="91440"/>
            </p14:xfrm>
          </p:contentPart>
        </mc:Choice>
        <mc:Fallback>
          <p:pic>
            <p:nvPicPr>
              <p:cNvPr id="4" name="Ink 3">
                <a:extLst>
                  <a:ext uri="{FF2B5EF4-FFF2-40B4-BE49-F238E27FC236}">
                    <a16:creationId xmlns:a16="http://schemas.microsoft.com/office/drawing/2014/main" id="{57AEFBAE-9FB1-4AB6-91AF-5F112FBB825D}"/>
                  </a:ext>
                </a:extLst>
              </p:cNvPr>
              <p:cNvPicPr/>
              <p:nvPr/>
            </p:nvPicPr>
            <p:blipFill>
              <a:blip r:embed="rId8"/>
              <a:stretch>
                <a:fillRect/>
              </a:stretch>
            </p:blipFill>
            <p:spPr>
              <a:xfrm>
                <a:off x="5826834" y="1762551"/>
                <a:ext cx="1091520" cy="2170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5" name="Ink 4">
                <a:extLst>
                  <a:ext uri="{FF2B5EF4-FFF2-40B4-BE49-F238E27FC236}">
                    <a16:creationId xmlns:a16="http://schemas.microsoft.com/office/drawing/2014/main" id="{FEC6899A-84CA-4224-945D-10953AA2F722}"/>
                  </a:ext>
                </a:extLst>
              </p14:cNvPr>
              <p14:cNvContentPartPr/>
              <p14:nvPr/>
            </p14:nvContentPartPr>
            <p14:xfrm>
              <a:off x="5794794" y="1850391"/>
              <a:ext cx="2092680" cy="111960"/>
            </p14:xfrm>
          </p:contentPart>
        </mc:Choice>
        <mc:Fallback>
          <p:pic>
            <p:nvPicPr>
              <p:cNvPr id="5" name="Ink 4">
                <a:extLst>
                  <a:ext uri="{FF2B5EF4-FFF2-40B4-BE49-F238E27FC236}">
                    <a16:creationId xmlns:a16="http://schemas.microsoft.com/office/drawing/2014/main" id="{FEC6899A-84CA-4224-945D-10953AA2F722}"/>
                  </a:ext>
                </a:extLst>
              </p:cNvPr>
              <p:cNvPicPr/>
              <p:nvPr/>
            </p:nvPicPr>
            <p:blipFill>
              <a:blip r:embed="rId10"/>
              <a:stretch>
                <a:fillRect/>
              </a:stretch>
            </p:blipFill>
            <p:spPr>
              <a:xfrm>
                <a:off x="5731783" y="1787391"/>
                <a:ext cx="2218342" cy="237600"/>
              </a:xfrm>
              <a:prstGeom prst="rect">
                <a:avLst/>
              </a:prstGeom>
            </p:spPr>
          </p:pic>
        </mc:Fallback>
      </mc:AlternateContent>
      <p:grpSp>
        <p:nvGrpSpPr>
          <p:cNvPr id="27" name="Group 26">
            <a:extLst>
              <a:ext uri="{FF2B5EF4-FFF2-40B4-BE49-F238E27FC236}">
                <a16:creationId xmlns:a16="http://schemas.microsoft.com/office/drawing/2014/main" id="{2FB1409B-57A4-4CF5-AC9E-6280D208DE0A}"/>
              </a:ext>
            </a:extLst>
          </p:cNvPr>
          <p:cNvGrpSpPr/>
          <p:nvPr/>
        </p:nvGrpSpPr>
        <p:grpSpPr>
          <a:xfrm>
            <a:off x="7457994" y="3203271"/>
            <a:ext cx="2391480" cy="145440"/>
            <a:chOff x="7457994" y="3203271"/>
            <a:chExt cx="2391480" cy="145440"/>
          </a:xfrm>
        </p:grpSpPr>
        <mc:AlternateContent xmlns:mc="http://schemas.openxmlformats.org/markup-compatibility/2006">
          <mc:Choice xmlns:p14="http://schemas.microsoft.com/office/powerpoint/2010/main" Requires="p14">
            <p:contentPart p14:bwMode="auto" r:id="rId11">
              <p14:nvContentPartPr>
                <p14:cNvPr id="19" name="Ink 18">
                  <a:extLst>
                    <a:ext uri="{FF2B5EF4-FFF2-40B4-BE49-F238E27FC236}">
                      <a16:creationId xmlns:a16="http://schemas.microsoft.com/office/drawing/2014/main" id="{CA4A0A72-5EBC-4B99-9005-CB9A172D30E1}"/>
                    </a:ext>
                  </a:extLst>
                </p14:cNvPr>
                <p14:cNvContentPartPr/>
                <p14:nvPr/>
              </p14:nvContentPartPr>
              <p14:xfrm>
                <a:off x="7778034" y="3348351"/>
                <a:ext cx="360" cy="360"/>
              </p14:xfrm>
            </p:contentPart>
          </mc:Choice>
          <mc:Fallback>
            <p:pic>
              <p:nvPicPr>
                <p:cNvPr id="19" name="Ink 18">
                  <a:extLst>
                    <a:ext uri="{FF2B5EF4-FFF2-40B4-BE49-F238E27FC236}">
                      <a16:creationId xmlns:a16="http://schemas.microsoft.com/office/drawing/2014/main" id="{CA4A0A72-5EBC-4B99-9005-CB9A172D30E1}"/>
                    </a:ext>
                  </a:extLst>
                </p:cNvPr>
                <p:cNvPicPr/>
                <p:nvPr/>
              </p:nvPicPr>
              <p:blipFill>
                <a:blip r:embed="rId12"/>
                <a:stretch>
                  <a:fillRect/>
                </a:stretch>
              </p:blipFill>
              <p:spPr>
                <a:xfrm>
                  <a:off x="7715034" y="3285351"/>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20" name="Ink 19">
                  <a:extLst>
                    <a:ext uri="{FF2B5EF4-FFF2-40B4-BE49-F238E27FC236}">
                      <a16:creationId xmlns:a16="http://schemas.microsoft.com/office/drawing/2014/main" id="{4BAFB40F-F8D1-430C-B569-7F1B5A44A32B}"/>
                    </a:ext>
                  </a:extLst>
                </p14:cNvPr>
                <p14:cNvContentPartPr/>
                <p14:nvPr/>
              </p14:nvContentPartPr>
              <p14:xfrm>
                <a:off x="7491114" y="3293271"/>
                <a:ext cx="360" cy="360"/>
              </p14:xfrm>
            </p:contentPart>
          </mc:Choice>
          <mc:Fallback>
            <p:pic>
              <p:nvPicPr>
                <p:cNvPr id="20" name="Ink 19">
                  <a:extLst>
                    <a:ext uri="{FF2B5EF4-FFF2-40B4-BE49-F238E27FC236}">
                      <a16:creationId xmlns:a16="http://schemas.microsoft.com/office/drawing/2014/main" id="{4BAFB40F-F8D1-430C-B569-7F1B5A44A32B}"/>
                    </a:ext>
                  </a:extLst>
                </p:cNvPr>
                <p:cNvPicPr/>
                <p:nvPr/>
              </p:nvPicPr>
              <p:blipFill>
                <a:blip r:embed="rId12"/>
                <a:stretch>
                  <a:fillRect/>
                </a:stretch>
              </p:blipFill>
              <p:spPr>
                <a:xfrm>
                  <a:off x="7428114" y="3230271"/>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21" name="Ink 20">
                  <a:extLst>
                    <a:ext uri="{FF2B5EF4-FFF2-40B4-BE49-F238E27FC236}">
                      <a16:creationId xmlns:a16="http://schemas.microsoft.com/office/drawing/2014/main" id="{DC473B9E-39E0-4BB3-B8B2-0E70B4B8369E}"/>
                    </a:ext>
                  </a:extLst>
                </p14:cNvPr>
                <p14:cNvContentPartPr/>
                <p14:nvPr/>
              </p14:nvContentPartPr>
              <p14:xfrm>
                <a:off x="7457994" y="3203271"/>
                <a:ext cx="2255040" cy="112680"/>
              </p14:xfrm>
            </p:contentPart>
          </mc:Choice>
          <mc:Fallback>
            <p:pic>
              <p:nvPicPr>
                <p:cNvPr id="21" name="Ink 20">
                  <a:extLst>
                    <a:ext uri="{FF2B5EF4-FFF2-40B4-BE49-F238E27FC236}">
                      <a16:creationId xmlns:a16="http://schemas.microsoft.com/office/drawing/2014/main" id="{DC473B9E-39E0-4BB3-B8B2-0E70B4B8369E}"/>
                    </a:ext>
                  </a:extLst>
                </p:cNvPr>
                <p:cNvPicPr/>
                <p:nvPr/>
              </p:nvPicPr>
              <p:blipFill>
                <a:blip r:embed="rId15"/>
                <a:stretch>
                  <a:fillRect/>
                </a:stretch>
              </p:blipFill>
              <p:spPr>
                <a:xfrm>
                  <a:off x="7394994" y="3140271"/>
                  <a:ext cx="2380680" cy="23832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22" name="Ink 21">
                  <a:extLst>
                    <a:ext uri="{FF2B5EF4-FFF2-40B4-BE49-F238E27FC236}">
                      <a16:creationId xmlns:a16="http://schemas.microsoft.com/office/drawing/2014/main" id="{705D12B6-8BB7-4CBB-B4BA-40199D6DC8F2}"/>
                    </a:ext>
                  </a:extLst>
                </p14:cNvPr>
                <p14:cNvContentPartPr/>
                <p14:nvPr/>
              </p14:nvContentPartPr>
              <p14:xfrm>
                <a:off x="8890074" y="3279951"/>
                <a:ext cx="846720" cy="57960"/>
              </p14:xfrm>
            </p:contentPart>
          </mc:Choice>
          <mc:Fallback>
            <p:pic>
              <p:nvPicPr>
                <p:cNvPr id="22" name="Ink 21">
                  <a:extLst>
                    <a:ext uri="{FF2B5EF4-FFF2-40B4-BE49-F238E27FC236}">
                      <a16:creationId xmlns:a16="http://schemas.microsoft.com/office/drawing/2014/main" id="{705D12B6-8BB7-4CBB-B4BA-40199D6DC8F2}"/>
                    </a:ext>
                  </a:extLst>
                </p:cNvPr>
                <p:cNvPicPr/>
                <p:nvPr/>
              </p:nvPicPr>
              <p:blipFill>
                <a:blip r:embed="rId17"/>
                <a:stretch>
                  <a:fillRect/>
                </a:stretch>
              </p:blipFill>
              <p:spPr>
                <a:xfrm>
                  <a:off x="8827074" y="3216951"/>
                  <a:ext cx="972360" cy="1836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23" name="Ink 22">
                  <a:extLst>
                    <a:ext uri="{FF2B5EF4-FFF2-40B4-BE49-F238E27FC236}">
                      <a16:creationId xmlns:a16="http://schemas.microsoft.com/office/drawing/2014/main" id="{05EEC9D1-E02E-44CB-BF3D-1529D1C70D5C}"/>
                    </a:ext>
                  </a:extLst>
                </p14:cNvPr>
                <p14:cNvContentPartPr/>
                <p14:nvPr/>
              </p14:nvContentPartPr>
              <p14:xfrm>
                <a:off x="9825354" y="3238551"/>
                <a:ext cx="24120" cy="45360"/>
              </p14:xfrm>
            </p:contentPart>
          </mc:Choice>
          <mc:Fallback>
            <p:pic>
              <p:nvPicPr>
                <p:cNvPr id="23" name="Ink 22">
                  <a:extLst>
                    <a:ext uri="{FF2B5EF4-FFF2-40B4-BE49-F238E27FC236}">
                      <a16:creationId xmlns:a16="http://schemas.microsoft.com/office/drawing/2014/main" id="{05EEC9D1-E02E-44CB-BF3D-1529D1C70D5C}"/>
                    </a:ext>
                  </a:extLst>
                </p:cNvPr>
                <p:cNvPicPr/>
                <p:nvPr/>
              </p:nvPicPr>
              <p:blipFill>
                <a:blip r:embed="rId19"/>
                <a:stretch>
                  <a:fillRect/>
                </a:stretch>
              </p:blipFill>
              <p:spPr>
                <a:xfrm>
                  <a:off x="9762354" y="3176047"/>
                  <a:ext cx="149760" cy="170011"/>
                </a:xfrm>
                <a:prstGeom prst="rect">
                  <a:avLst/>
                </a:prstGeom>
              </p:spPr>
            </p:pic>
          </mc:Fallback>
        </mc:AlternateContent>
      </p:grpSp>
      <p:grpSp>
        <p:nvGrpSpPr>
          <p:cNvPr id="26" name="Group 25">
            <a:extLst>
              <a:ext uri="{FF2B5EF4-FFF2-40B4-BE49-F238E27FC236}">
                <a16:creationId xmlns:a16="http://schemas.microsoft.com/office/drawing/2014/main" id="{1BD94DA9-1FFD-444D-BC4C-AF7CBD298805}"/>
              </a:ext>
            </a:extLst>
          </p:cNvPr>
          <p:cNvGrpSpPr/>
          <p:nvPr/>
        </p:nvGrpSpPr>
        <p:grpSpPr>
          <a:xfrm>
            <a:off x="9351594" y="3638511"/>
            <a:ext cx="402840" cy="763200"/>
            <a:chOff x="9351594" y="3638511"/>
            <a:chExt cx="402840" cy="763200"/>
          </a:xfrm>
        </p:grpSpPr>
        <mc:AlternateContent xmlns:mc="http://schemas.openxmlformats.org/markup-compatibility/2006">
          <mc:Choice xmlns:p14="http://schemas.microsoft.com/office/powerpoint/2010/main" Requires="p14">
            <p:contentPart p14:bwMode="auto" r:id="rId20">
              <p14:nvContentPartPr>
                <p14:cNvPr id="24" name="Ink 23">
                  <a:extLst>
                    <a:ext uri="{FF2B5EF4-FFF2-40B4-BE49-F238E27FC236}">
                      <a16:creationId xmlns:a16="http://schemas.microsoft.com/office/drawing/2014/main" id="{23CAEC4F-4159-48A4-A270-8D3AB6B7484A}"/>
                    </a:ext>
                  </a:extLst>
                </p14:cNvPr>
                <p14:cNvContentPartPr/>
                <p14:nvPr/>
              </p14:nvContentPartPr>
              <p14:xfrm>
                <a:off x="9394434" y="3656871"/>
                <a:ext cx="156960" cy="358560"/>
              </p14:xfrm>
            </p:contentPart>
          </mc:Choice>
          <mc:Fallback>
            <p:pic>
              <p:nvPicPr>
                <p:cNvPr id="24" name="Ink 23">
                  <a:extLst>
                    <a:ext uri="{FF2B5EF4-FFF2-40B4-BE49-F238E27FC236}">
                      <a16:creationId xmlns:a16="http://schemas.microsoft.com/office/drawing/2014/main" id="{23CAEC4F-4159-48A4-A270-8D3AB6B7484A}"/>
                    </a:ext>
                  </a:extLst>
                </p:cNvPr>
                <p:cNvPicPr/>
                <p:nvPr/>
              </p:nvPicPr>
              <p:blipFill>
                <a:blip r:embed="rId21"/>
                <a:stretch>
                  <a:fillRect/>
                </a:stretch>
              </p:blipFill>
              <p:spPr>
                <a:xfrm>
                  <a:off x="9331434" y="3593871"/>
                  <a:ext cx="282600" cy="4842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5" name="Ink 24">
                  <a:extLst>
                    <a:ext uri="{FF2B5EF4-FFF2-40B4-BE49-F238E27FC236}">
                      <a16:creationId xmlns:a16="http://schemas.microsoft.com/office/drawing/2014/main" id="{0D559B25-C044-46EE-9A1F-5FC3C3B5FF6F}"/>
                    </a:ext>
                  </a:extLst>
                </p14:cNvPr>
                <p14:cNvContentPartPr/>
                <p14:nvPr/>
              </p14:nvContentPartPr>
              <p14:xfrm>
                <a:off x="9351594" y="3638511"/>
                <a:ext cx="402840" cy="763200"/>
              </p14:xfrm>
            </p:contentPart>
          </mc:Choice>
          <mc:Fallback>
            <p:pic>
              <p:nvPicPr>
                <p:cNvPr id="25" name="Ink 24">
                  <a:extLst>
                    <a:ext uri="{FF2B5EF4-FFF2-40B4-BE49-F238E27FC236}">
                      <a16:creationId xmlns:a16="http://schemas.microsoft.com/office/drawing/2014/main" id="{0D559B25-C044-46EE-9A1F-5FC3C3B5FF6F}"/>
                    </a:ext>
                  </a:extLst>
                </p:cNvPr>
                <p:cNvPicPr/>
                <p:nvPr/>
              </p:nvPicPr>
              <p:blipFill>
                <a:blip r:embed="rId23"/>
                <a:stretch>
                  <a:fillRect/>
                </a:stretch>
              </p:blipFill>
              <p:spPr>
                <a:xfrm>
                  <a:off x="9288594" y="3575511"/>
                  <a:ext cx="528480" cy="888840"/>
                </a:xfrm>
                <a:prstGeom prst="rect">
                  <a:avLst/>
                </a:prstGeom>
              </p:spPr>
            </p:pic>
          </mc:Fallback>
        </mc:AlternateContent>
      </p:grpSp>
      <p:pic>
        <p:nvPicPr>
          <p:cNvPr id="31" name="Picture 30">
            <a:extLst>
              <a:ext uri="{FF2B5EF4-FFF2-40B4-BE49-F238E27FC236}">
                <a16:creationId xmlns:a16="http://schemas.microsoft.com/office/drawing/2014/main" id="{265D175E-E17A-4385-9207-159803A56106}"/>
              </a:ext>
            </a:extLst>
          </p:cNvPr>
          <p:cNvPicPr>
            <a:picLocks noChangeAspect="1"/>
          </p:cNvPicPr>
          <p:nvPr/>
        </p:nvPicPr>
        <p:blipFill>
          <a:blip r:embed="rId24"/>
          <a:stretch>
            <a:fillRect/>
          </a:stretch>
        </p:blipFill>
        <p:spPr>
          <a:xfrm>
            <a:off x="7180576" y="3589638"/>
            <a:ext cx="2809875" cy="2924175"/>
          </a:xfrm>
          <a:prstGeom prst="rect">
            <a:avLst/>
          </a:prstGeom>
        </p:spPr>
      </p:pic>
      <p:pic>
        <p:nvPicPr>
          <p:cNvPr id="33" name="Picture 32">
            <a:extLst>
              <a:ext uri="{FF2B5EF4-FFF2-40B4-BE49-F238E27FC236}">
                <a16:creationId xmlns:a16="http://schemas.microsoft.com/office/drawing/2014/main" id="{030594C3-DEFA-4622-9856-F158207C03CD}"/>
              </a:ext>
            </a:extLst>
          </p:cNvPr>
          <p:cNvPicPr>
            <a:picLocks noChangeAspect="1"/>
          </p:cNvPicPr>
          <p:nvPr/>
        </p:nvPicPr>
        <p:blipFill>
          <a:blip r:embed="rId25"/>
          <a:stretch>
            <a:fillRect/>
          </a:stretch>
        </p:blipFill>
        <p:spPr>
          <a:xfrm>
            <a:off x="7290756" y="337131"/>
            <a:ext cx="2876550" cy="2971800"/>
          </a:xfrm>
          <a:prstGeom prst="rect">
            <a:avLst/>
          </a:prstGeom>
        </p:spPr>
      </p:pic>
    </p:spTree>
    <p:extLst>
      <p:ext uri="{BB962C8B-B14F-4D97-AF65-F5344CB8AC3E}">
        <p14:creationId xmlns:p14="http://schemas.microsoft.com/office/powerpoint/2010/main" val="2352350706"/>
      </p:ext>
    </p:extLst>
  </p:cSld>
  <p:clrMapOvr>
    <a:overrideClrMapping bg1="lt1" tx1="dk1" bg2="lt2" tx2="dk2" accent1="accent1" accent2="accent2" accent3="accent3" accent4="accent4" accent5="accent5" accent6="accent6" hlink="hlink" folHlink="folHlink"/>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A29EAC-2FF3-42FE-A0C8-9EC428C1909E}"/>
              </a:ext>
            </a:extLst>
          </p:cNvPr>
          <p:cNvSpPr>
            <a:spLocks noGrp="1"/>
          </p:cNvSpPr>
          <p:nvPr>
            <p:ph type="title"/>
          </p:nvPr>
        </p:nvSpPr>
        <p:spPr/>
        <p:txBody>
          <a:bodyPr/>
          <a:lstStyle/>
          <a:p>
            <a:r>
              <a:rPr lang="en-AU">
                <a:solidFill>
                  <a:prstClr val="white"/>
                </a:solidFill>
              </a:rPr>
              <a:t>Established ePlan support</a:t>
            </a:r>
            <a:endParaRPr lang="en-AU"/>
          </a:p>
        </p:txBody>
      </p:sp>
      <p:graphicFrame>
        <p:nvGraphicFramePr>
          <p:cNvPr id="6" name="Content Placeholder 1">
            <a:extLst>
              <a:ext uri="{FF2B5EF4-FFF2-40B4-BE49-F238E27FC236}">
                <a16:creationId xmlns:a16="http://schemas.microsoft.com/office/drawing/2014/main" id="{00744D82-5138-405D-BAF4-B220816C0EA7}"/>
              </a:ext>
            </a:extLst>
          </p:cNvPr>
          <p:cNvGraphicFramePr>
            <a:graphicFrameLocks noGrp="1"/>
          </p:cNvGraphicFramePr>
          <p:nvPr>
            <p:ph sz="quarter" idx="11"/>
            <p:extLst>
              <p:ext uri="{D42A27DB-BD31-4B8C-83A1-F6EECF244321}">
                <p14:modId xmlns:p14="http://schemas.microsoft.com/office/powerpoint/2010/main" val="403723439"/>
              </p:ext>
            </p:extLst>
          </p:nvPr>
        </p:nvGraphicFramePr>
        <p:xfrm>
          <a:off x="676275" y="952500"/>
          <a:ext cx="10953750" cy="5391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D5DA2BF5-6942-4E1E-8657-3A898649B1FB}"/>
              </a:ext>
            </a:extLst>
          </p:cNvPr>
          <p:cNvSpPr txBox="1"/>
          <p:nvPr/>
        </p:nvSpPr>
        <p:spPr>
          <a:xfrm>
            <a:off x="5631544" y="1065401"/>
            <a:ext cx="5577112" cy="156966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AU" sz="1600" i="0" u="none" strike="noStrike" kern="1200" cap="none" spc="0" normalizeH="0" baseline="0" noProof="0">
                <a:ln>
                  <a:noFill/>
                </a:ln>
                <a:solidFill>
                  <a:srgbClr val="002060"/>
                </a:solidFill>
                <a:effectLst/>
                <a:uLnTx/>
                <a:uFillTx/>
                <a:latin typeface="VIC" panose="00000500000000000000" pitchFamily="2" charset="0"/>
                <a:ea typeface="+mn-ea"/>
                <a:cs typeface="+mn-cs"/>
                <a:hlinkClick r:id="rId8">
                  <a:extLst>
                    <a:ext uri="{A12FA001-AC4F-418D-AE19-62706E023703}">
                      <ahyp:hlinkClr xmlns:ahyp="http://schemas.microsoft.com/office/drawing/2018/hyperlinkcolor" val="tx"/>
                    </a:ext>
                  </a:extLst>
                </a:hlinkClick>
              </a:rPr>
              <a:t>spear.info@delwp.vic.gov.au</a:t>
            </a:r>
            <a:endParaRPr kumimoji="0" lang="en-AU" sz="1600" i="0" u="none" strike="noStrike" kern="1200" cap="none" spc="0" normalizeH="0" baseline="0" noProof="0">
              <a:ln>
                <a:noFill/>
              </a:ln>
              <a:solidFill>
                <a:srgbClr val="002060"/>
              </a:solidFill>
              <a:effectLst/>
              <a:uLnTx/>
              <a:uFillTx/>
              <a:latin typeface="VIC" panose="00000500000000000000" pitchFamily="2"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AU" sz="1600">
                <a:solidFill>
                  <a:srgbClr val="151515"/>
                </a:solidFill>
                <a:latin typeface="VIC" panose="00000500000000000000" pitchFamily="2" charset="0"/>
              </a:rPr>
              <a:t>Provide the ePlan Version ID number (or provide files) </a:t>
            </a:r>
            <a:r>
              <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rPr>
              <a:t>and use screen shots where possible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rPr>
              <a:t>Provide enough detail to understand the issue</a:t>
            </a:r>
          </a:p>
        </p:txBody>
      </p:sp>
      <p:sp>
        <p:nvSpPr>
          <p:cNvPr id="5" name="TextBox 4">
            <a:extLst>
              <a:ext uri="{FF2B5EF4-FFF2-40B4-BE49-F238E27FC236}">
                <a16:creationId xmlns:a16="http://schemas.microsoft.com/office/drawing/2014/main" id="{C8CFF98D-BEC7-40D0-B643-19ED4CCF5996}"/>
              </a:ext>
            </a:extLst>
          </p:cNvPr>
          <p:cNvSpPr txBox="1"/>
          <p:nvPr/>
        </p:nvSpPr>
        <p:spPr>
          <a:xfrm>
            <a:off x="5631545" y="3109816"/>
            <a:ext cx="5577112" cy="132343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rPr>
              <a:t>1. SPEAR Service Desk provide first level support where possible</a:t>
            </a:r>
            <a:endParaRPr kumimoji="0" lang="en-AU" sz="1600" b="0" i="0" u="none" strike="noStrike" kern="1200" cap="none" spc="0" normalizeH="0" baseline="0" noProof="0">
              <a:ln>
                <a:noFill/>
              </a:ln>
              <a:solidFill>
                <a:srgbClr val="151515"/>
              </a:solidFill>
              <a:effectLst/>
              <a:uLnTx/>
              <a:uFillTx/>
              <a:latin typeface="Arial"/>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a:ln>
                  <a:noFill/>
                </a:ln>
                <a:solidFill>
                  <a:srgbClr val="151515"/>
                </a:solidFill>
                <a:effectLst/>
                <a:uLnTx/>
                <a:uFillTx/>
                <a:latin typeface="VIC" panose="00000500000000000000" pitchFamily="2" charset="0"/>
                <a:ea typeface="+mn-ea"/>
                <a:cs typeface="+mn-cs"/>
              </a:rPr>
              <a:t>2. ePlan team assist with technical matters when  required</a:t>
            </a:r>
            <a:endParaRPr kumimoji="0" lang="en-US" sz="1600" b="0" i="0" u="none" strike="noStrike" kern="1200" cap="none" spc="0" normalizeH="0" baseline="0" noProof="0">
              <a:ln>
                <a:noFill/>
              </a:ln>
              <a:solidFill>
                <a:srgbClr val="151515"/>
              </a:solidFill>
              <a:effectLst/>
              <a:uLnTx/>
              <a:uFillTx/>
              <a:latin typeface="VIC" panose="00000500000000000000" pitchFamily="2" charset="0"/>
              <a:ea typeface="+mn-ea"/>
              <a:cs typeface="+mn-cs"/>
            </a:endParaRPr>
          </a:p>
        </p:txBody>
      </p:sp>
      <p:sp>
        <p:nvSpPr>
          <p:cNvPr id="7" name="TextBox 6">
            <a:extLst>
              <a:ext uri="{FF2B5EF4-FFF2-40B4-BE49-F238E27FC236}">
                <a16:creationId xmlns:a16="http://schemas.microsoft.com/office/drawing/2014/main" id="{4E7BDEB7-EEB5-4B72-96B9-40E6C2D23ACC}"/>
              </a:ext>
            </a:extLst>
          </p:cNvPr>
          <p:cNvSpPr txBox="1"/>
          <p:nvPr/>
        </p:nvSpPr>
        <p:spPr>
          <a:xfrm>
            <a:off x="5631543" y="5077618"/>
            <a:ext cx="5558971" cy="1000274"/>
          </a:xfrm>
          <a:prstGeom prst="rect">
            <a:avLst/>
          </a:prstGeom>
          <a:noFill/>
        </p:spPr>
        <p:txBody>
          <a:bodyPr wrap="square" rtlCol="0">
            <a:spAutoFit/>
          </a:bodyPr>
          <a:lstStyle/>
          <a:p>
            <a:endParaRPr lang="en-AU" sz="1100"/>
          </a:p>
          <a:p>
            <a:pPr marL="0" marR="0" lvl="0" indent="0" algn="l" defTabSz="914400" rtl="0" eaLnBrk="1" fontAlgn="auto" latinLnBrk="0" hangingPunct="1">
              <a:lnSpc>
                <a:spcPct val="100000"/>
              </a:lnSpc>
              <a:spcBef>
                <a:spcPts val="0"/>
              </a:spcBef>
              <a:spcAft>
                <a:spcPts val="0"/>
              </a:spcAft>
              <a:buClrTx/>
              <a:buSzTx/>
              <a:buFontTx/>
              <a:buNone/>
              <a:tabLst/>
              <a:defRPr/>
            </a:pPr>
            <a:r>
              <a:rPr lang="en-AU" sz="1600" b="0">
                <a:latin typeface="VIC" panose="00000500000000000000" pitchFamily="2" charset="0"/>
              </a:rPr>
              <a:t>The team are working towards a 24 hour turn around</a:t>
            </a:r>
            <a:br>
              <a:rPr lang="en-AU" sz="1600" b="0">
                <a:latin typeface="VIC" panose="00000500000000000000" pitchFamily="2" charset="0"/>
              </a:rPr>
            </a:br>
            <a:br>
              <a:rPr lang="en-AU" sz="1600" b="0">
                <a:latin typeface="VIC" panose="00000500000000000000" pitchFamily="2" charset="0"/>
              </a:rPr>
            </a:br>
            <a:r>
              <a:rPr lang="en-AU" sz="1600" b="0">
                <a:latin typeface="VIC" panose="00000500000000000000" pitchFamily="2" charset="0"/>
              </a:rPr>
              <a:t>This is subject to resources and ePlan pilot activity</a:t>
            </a:r>
            <a:endParaRPr lang="en-US" sz="1600">
              <a:latin typeface="VIC" panose="00000500000000000000" pitchFamily="2" charset="0"/>
            </a:endParaRPr>
          </a:p>
        </p:txBody>
      </p:sp>
    </p:spTree>
    <p:extLst>
      <p:ext uri="{BB962C8B-B14F-4D97-AF65-F5344CB8AC3E}">
        <p14:creationId xmlns:p14="http://schemas.microsoft.com/office/powerpoint/2010/main" val="208035269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75D-59E3-42E3-B84C-4C180904DFD1}"/>
              </a:ext>
            </a:extLst>
          </p:cNvPr>
          <p:cNvSpPr>
            <a:spLocks noGrp="1"/>
          </p:cNvSpPr>
          <p:nvPr>
            <p:ph type="title"/>
          </p:nvPr>
        </p:nvSpPr>
        <p:spPr/>
        <p:txBody>
          <a:bodyPr>
            <a:normAutofit/>
          </a:bodyPr>
          <a:lstStyle/>
          <a:p>
            <a:r>
              <a:rPr lang="en-AU"/>
              <a:t>Service Desk Update</a:t>
            </a:r>
          </a:p>
        </p:txBody>
      </p:sp>
      <p:sp>
        <p:nvSpPr>
          <p:cNvPr id="3" name="Title 1">
            <a:extLst>
              <a:ext uri="{FF2B5EF4-FFF2-40B4-BE49-F238E27FC236}">
                <a16:creationId xmlns:a16="http://schemas.microsoft.com/office/drawing/2014/main" id="{8679B815-DB77-4062-9C6C-621BE730DB6E}"/>
              </a:ext>
            </a:extLst>
          </p:cNvPr>
          <p:cNvSpPr txBox="1">
            <a:spLocks/>
          </p:cNvSpPr>
          <p:nvPr/>
        </p:nvSpPr>
        <p:spPr>
          <a:xfrm>
            <a:off x="838200" y="4617736"/>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100000"/>
              </a:lnSpc>
              <a:spcBef>
                <a:spcPct val="0"/>
              </a:spcBef>
              <a:spcAft>
                <a:spcPts val="0"/>
              </a:spcAft>
              <a:buNone/>
              <a:defRPr sz="4400" kern="1200">
                <a:solidFill>
                  <a:schemeClr val="bg1"/>
                </a:solidFill>
                <a:latin typeface="Arial" panose="020B0604020202020204" pitchFamily="34" charset="0"/>
                <a:ea typeface="+mj-ea"/>
                <a:cs typeface="Arial" panose="020B0604020202020204" pitchFamily="34" charset="0"/>
              </a:defRPr>
            </a:lvl1pPr>
          </a:lstStyle>
          <a:p>
            <a:pPr>
              <a:defRPr/>
            </a:pPr>
            <a:r>
              <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rPr>
              <a:t>Mark Briffa, Manager Electronic Subdivisions Unit</a:t>
            </a:r>
          </a:p>
          <a:p>
            <a:pPr>
              <a:defRPr/>
            </a:pPr>
            <a:r>
              <a:rPr lang="en-AU" sz="2800">
                <a:solidFill>
                  <a:srgbClr val="FFFFFF"/>
                </a:solidFill>
              </a:rPr>
              <a:t>Vernon Prasad, Senior Project Officer</a:t>
            </a:r>
            <a:endParaRPr kumimoji="0" lang="en-AU" sz="2800" b="0" i="0" u="none" strike="noStrike" kern="1200" cap="none" spc="0" normalizeH="0" baseline="0" noProof="0">
              <a:ln>
                <a:noFill/>
              </a:ln>
              <a:solidFill>
                <a:srgbClr val="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48507050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2D74-3F8F-4F21-B024-1273F34F949D}"/>
              </a:ext>
            </a:extLst>
          </p:cNvPr>
          <p:cNvSpPr>
            <a:spLocks noGrp="1"/>
          </p:cNvSpPr>
          <p:nvPr>
            <p:ph type="title"/>
          </p:nvPr>
        </p:nvSpPr>
        <p:spPr/>
        <p:txBody>
          <a:bodyPr/>
          <a:lstStyle/>
          <a:p>
            <a:r>
              <a:rPr lang="en-AU"/>
              <a:t>Service Desk Update:  Support and Training</a:t>
            </a:r>
          </a:p>
        </p:txBody>
      </p:sp>
      <p:sp>
        <p:nvSpPr>
          <p:cNvPr id="5" name="Content Placeholder 4">
            <a:extLst>
              <a:ext uri="{FF2B5EF4-FFF2-40B4-BE49-F238E27FC236}">
                <a16:creationId xmlns:a16="http://schemas.microsoft.com/office/drawing/2014/main" id="{C8C88576-60D9-498C-B59A-B4B99D13C7E9}"/>
              </a:ext>
            </a:extLst>
          </p:cNvPr>
          <p:cNvSpPr>
            <a:spLocks noGrp="1"/>
          </p:cNvSpPr>
          <p:nvPr>
            <p:ph sz="quarter" idx="11"/>
          </p:nvPr>
        </p:nvSpPr>
        <p:spPr>
          <a:xfrm>
            <a:off x="676274" y="952500"/>
            <a:ext cx="4461784" cy="5390693"/>
          </a:xfrm>
        </p:spPr>
        <p:txBody>
          <a:bodyPr>
            <a:normAutofit fontScale="92500" lnSpcReduction="10000"/>
          </a:bodyPr>
          <a:lstStyle/>
          <a:p>
            <a:pPr>
              <a:lnSpc>
                <a:spcPct val="120000"/>
              </a:lnSpc>
              <a:spcBef>
                <a:spcPts val="0"/>
              </a:spcBef>
              <a:spcAft>
                <a:spcPts val="1200"/>
              </a:spcAft>
            </a:pPr>
            <a:r>
              <a:rPr lang="en-AU" b="0">
                <a:latin typeface="VIC" panose="00000500000000000000" pitchFamily="2" charset="0"/>
              </a:rPr>
              <a:t>SPEAR support remains a focus of the team’s core activities, particularly as we continue to expand the SPEAR Electronic Lodgment Network (ELN).</a:t>
            </a:r>
          </a:p>
          <a:p>
            <a:pPr>
              <a:lnSpc>
                <a:spcPct val="120000"/>
              </a:lnSpc>
              <a:spcBef>
                <a:spcPts val="0"/>
              </a:spcBef>
              <a:spcAft>
                <a:spcPts val="1200"/>
              </a:spcAft>
            </a:pPr>
            <a:r>
              <a:rPr lang="en-AU" b="0">
                <a:latin typeface="VIC" panose="00000500000000000000" pitchFamily="2" charset="0"/>
              </a:rPr>
              <a:t>We have now registered </a:t>
            </a:r>
            <a:r>
              <a:rPr lang="en-AU" sz="3600">
                <a:solidFill>
                  <a:srgbClr val="0C7ABE"/>
                </a:solidFill>
                <a:latin typeface="VIC" panose="00000500000000000000" pitchFamily="2" charset="0"/>
              </a:rPr>
              <a:t>746</a:t>
            </a:r>
            <a:r>
              <a:rPr lang="en-AU" b="0">
                <a:latin typeface="VIC" panose="00000500000000000000" pitchFamily="2" charset="0"/>
              </a:rPr>
              <a:t> Lodging Party firms to use SPEAR!</a:t>
            </a:r>
          </a:p>
        </p:txBody>
      </p:sp>
      <p:grpSp>
        <p:nvGrpSpPr>
          <p:cNvPr id="8" name="Group 7">
            <a:extLst>
              <a:ext uri="{FF2B5EF4-FFF2-40B4-BE49-F238E27FC236}">
                <a16:creationId xmlns:a16="http://schemas.microsoft.com/office/drawing/2014/main" id="{3A473775-7A6B-49D8-92B0-AD263DF5CD21}"/>
              </a:ext>
            </a:extLst>
          </p:cNvPr>
          <p:cNvGrpSpPr/>
          <p:nvPr/>
        </p:nvGrpSpPr>
        <p:grpSpPr>
          <a:xfrm>
            <a:off x="5340501" y="1325560"/>
            <a:ext cx="6850743" cy="4644571"/>
            <a:chOff x="2017753" y="1008326"/>
            <a:chExt cx="7921446" cy="5449376"/>
          </a:xfrm>
        </p:grpSpPr>
        <p:pic>
          <p:nvPicPr>
            <p:cNvPr id="9" name="Picture 2">
              <a:extLst>
                <a:ext uri="{FF2B5EF4-FFF2-40B4-BE49-F238E27FC236}">
                  <a16:creationId xmlns:a16="http://schemas.microsoft.com/office/drawing/2014/main" id="{5F375C6B-20E1-4A4F-8911-23FAF833D5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82" t="3790" r="2272" b="4262"/>
            <a:stretch/>
          </p:blipFill>
          <p:spPr bwMode="auto">
            <a:xfrm>
              <a:off x="2017753" y="1008326"/>
              <a:ext cx="7921446" cy="5449376"/>
            </a:xfrm>
            <a:prstGeom prst="rect">
              <a:avLst/>
            </a:prstGeom>
            <a:noFill/>
            <a:extLst>
              <a:ext uri="{909E8E84-426E-40DD-AFC4-6F175D3DCCD1}">
                <a14:hiddenFill xmlns:a14="http://schemas.microsoft.com/office/drawing/2010/main">
                  <a:solidFill>
                    <a:srgbClr val="FFFFFF"/>
                  </a:solidFill>
                </a14:hiddenFill>
              </a:ext>
            </a:extLst>
          </p:spPr>
        </p:pic>
        <p:cxnSp>
          <p:nvCxnSpPr>
            <p:cNvPr id="10" name="Straight Connector 9">
              <a:extLst>
                <a:ext uri="{FF2B5EF4-FFF2-40B4-BE49-F238E27FC236}">
                  <a16:creationId xmlns:a16="http://schemas.microsoft.com/office/drawing/2014/main" id="{ADBEE5CB-1EC1-4DAB-A28E-6D3E7516CE7D}"/>
                </a:ext>
              </a:extLst>
            </p:cNvPr>
            <p:cNvCxnSpPr>
              <a:cxnSpLocks/>
            </p:cNvCxnSpPr>
            <p:nvPr/>
          </p:nvCxnSpPr>
          <p:spPr>
            <a:xfrm flipV="1">
              <a:off x="5618122" y="1725733"/>
              <a:ext cx="0" cy="3852672"/>
            </a:xfrm>
            <a:prstGeom prst="line">
              <a:avLst/>
            </a:prstGeom>
            <a:ln w="28575">
              <a:solidFill>
                <a:srgbClr val="FF0000"/>
              </a:solidFill>
            </a:ln>
          </p:spPr>
          <p:style>
            <a:lnRef idx="1">
              <a:schemeClr val="accent5"/>
            </a:lnRef>
            <a:fillRef idx="0">
              <a:schemeClr val="accent5"/>
            </a:fillRef>
            <a:effectRef idx="0">
              <a:schemeClr val="accent5"/>
            </a:effectRef>
            <a:fontRef idx="minor">
              <a:schemeClr val="tx1"/>
            </a:fontRef>
          </p:style>
        </p:cxnSp>
      </p:grpSp>
    </p:spTree>
    <p:extLst>
      <p:ext uri="{BB962C8B-B14F-4D97-AF65-F5344CB8AC3E}">
        <p14:creationId xmlns:p14="http://schemas.microsoft.com/office/powerpoint/2010/main" val="136718668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D966A4A-C802-43A2-8AE9-5C79E4881F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1" t="15805"/>
          <a:stretch/>
        </p:blipFill>
        <p:spPr bwMode="auto">
          <a:xfrm>
            <a:off x="18849" y="2145706"/>
            <a:ext cx="6378618" cy="371386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C6B52A4-DEA5-4ADC-B379-A5972B83682D}"/>
              </a:ext>
            </a:extLst>
          </p:cNvPr>
          <p:cNvSpPr>
            <a:spLocks noGrp="1"/>
          </p:cNvSpPr>
          <p:nvPr>
            <p:ph type="title"/>
          </p:nvPr>
        </p:nvSpPr>
        <p:spPr/>
        <p:txBody>
          <a:bodyPr/>
          <a:lstStyle/>
          <a:p>
            <a:r>
              <a:rPr lang="en-AU"/>
              <a:t>Service Desk Update:  Support and Training</a:t>
            </a:r>
          </a:p>
        </p:txBody>
      </p:sp>
      <p:sp>
        <p:nvSpPr>
          <p:cNvPr id="14" name="Slide Number Placeholder 13">
            <a:extLst>
              <a:ext uri="{FF2B5EF4-FFF2-40B4-BE49-F238E27FC236}">
                <a16:creationId xmlns:a16="http://schemas.microsoft.com/office/drawing/2014/main" id="{CC26B64A-FD64-44C5-B044-4E1047AFD2DB}"/>
              </a:ext>
            </a:extLst>
          </p:cNvPr>
          <p:cNvSpPr>
            <a:spLocks noGrp="1"/>
          </p:cNvSpPr>
          <p:nvPr>
            <p:ph type="sldNum" sz="quarter" idx="4"/>
          </p:nvPr>
        </p:nvSpPr>
        <p:spPr/>
        <p:txBody>
          <a:bodyPr/>
          <a:lstStyle/>
          <a:p>
            <a:fld id="{0357C19D-C3BA-4953-AE45-1C78F8B2E7D5}" type="slidenum">
              <a:rPr lang="en-AU" smtClean="0"/>
              <a:t>122</a:t>
            </a:fld>
            <a:endParaRPr lang="en-AU"/>
          </a:p>
        </p:txBody>
      </p:sp>
      <p:pic>
        <p:nvPicPr>
          <p:cNvPr id="7" name="Picture 6">
            <a:extLst>
              <a:ext uri="{FF2B5EF4-FFF2-40B4-BE49-F238E27FC236}">
                <a16:creationId xmlns:a16="http://schemas.microsoft.com/office/drawing/2014/main" id="{0C7CAE4E-53F6-488B-974C-F35EF0288B8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309" t="16150" r="4056"/>
          <a:stretch/>
        </p:blipFill>
        <p:spPr bwMode="auto">
          <a:xfrm>
            <a:off x="6042582" y="2154763"/>
            <a:ext cx="6130569" cy="3713865"/>
          </a:xfrm>
          <a:prstGeom prst="rect">
            <a:avLst/>
          </a:prstGeom>
          <a:noFill/>
          <a:ln>
            <a:noFill/>
          </a:ln>
        </p:spPr>
      </p:pic>
      <p:sp>
        <p:nvSpPr>
          <p:cNvPr id="20" name="TextBox 19">
            <a:extLst>
              <a:ext uri="{FF2B5EF4-FFF2-40B4-BE49-F238E27FC236}">
                <a16:creationId xmlns:a16="http://schemas.microsoft.com/office/drawing/2014/main" id="{1467D00F-7560-40B5-9E80-6C00CAC6034A}"/>
              </a:ext>
            </a:extLst>
          </p:cNvPr>
          <p:cNvSpPr txBox="1"/>
          <p:nvPr/>
        </p:nvSpPr>
        <p:spPr>
          <a:xfrm>
            <a:off x="-12526" y="1666691"/>
            <a:ext cx="3291286" cy="430887"/>
          </a:xfrm>
          <a:prstGeom prst="rect">
            <a:avLst/>
          </a:prstGeom>
          <a:noFill/>
        </p:spPr>
        <p:txBody>
          <a:bodyPr wrap="none" rtlCol="0">
            <a:spAutoFit/>
          </a:bodyPr>
          <a:lstStyle/>
          <a:p>
            <a:pPr algn="l"/>
            <a:r>
              <a:rPr lang="en-AU" sz="2200" b="1">
                <a:latin typeface="+mj-lt"/>
                <a:cs typeface="Arial" panose="020B0604020202020204" pitchFamily="34" charset="0"/>
              </a:rPr>
              <a:t>Support</a:t>
            </a:r>
            <a:r>
              <a:rPr lang="en-AU" sz="2200">
                <a:solidFill>
                  <a:srgbClr val="002060"/>
                </a:solidFill>
                <a:latin typeface="+mj-lt"/>
              </a:rPr>
              <a:t> </a:t>
            </a:r>
            <a:r>
              <a:rPr lang="en-AU" sz="2200" b="1">
                <a:latin typeface="+mj-lt"/>
                <a:cs typeface="Arial" panose="020B0604020202020204" pitchFamily="34" charset="0"/>
              </a:rPr>
              <a:t>Task</a:t>
            </a:r>
            <a:r>
              <a:rPr lang="en-AU" sz="2200">
                <a:solidFill>
                  <a:srgbClr val="002060"/>
                </a:solidFill>
                <a:latin typeface="+mj-lt"/>
              </a:rPr>
              <a:t> </a:t>
            </a:r>
            <a:r>
              <a:rPr lang="en-AU" sz="2200" b="1">
                <a:latin typeface="+mj-lt"/>
                <a:cs typeface="Arial" panose="020B0604020202020204" pitchFamily="34" charset="0"/>
              </a:rPr>
              <a:t>Volumes</a:t>
            </a:r>
          </a:p>
        </p:txBody>
      </p:sp>
      <p:cxnSp>
        <p:nvCxnSpPr>
          <p:cNvPr id="21" name="Straight Connector 20">
            <a:extLst>
              <a:ext uri="{FF2B5EF4-FFF2-40B4-BE49-F238E27FC236}">
                <a16:creationId xmlns:a16="http://schemas.microsoft.com/office/drawing/2014/main" id="{F33EB5FB-4293-4043-B9F9-9282C3A86917}"/>
              </a:ext>
            </a:extLst>
          </p:cNvPr>
          <p:cNvCxnSpPr/>
          <p:nvPr/>
        </p:nvCxnSpPr>
        <p:spPr>
          <a:xfrm>
            <a:off x="0" y="3716596"/>
            <a:ext cx="12192000" cy="0"/>
          </a:xfrm>
          <a:prstGeom prst="line">
            <a:avLst/>
          </a:prstGeom>
          <a:ln w="38100">
            <a:solidFill>
              <a:srgbClr val="FF0000"/>
            </a:solidFill>
          </a:ln>
        </p:spPr>
        <p:style>
          <a:lnRef idx="1">
            <a:schemeClr val="accent5"/>
          </a:lnRef>
          <a:fillRef idx="0">
            <a:schemeClr val="accent5"/>
          </a:fillRef>
          <a:effectRef idx="0">
            <a:schemeClr val="accent5"/>
          </a:effectRef>
          <a:fontRef idx="minor">
            <a:schemeClr val="tx1"/>
          </a:fontRef>
        </p:style>
      </p:cxnSp>
      <p:pic>
        <p:nvPicPr>
          <p:cNvPr id="25" name="Picture 24">
            <a:extLst>
              <a:ext uri="{FF2B5EF4-FFF2-40B4-BE49-F238E27FC236}">
                <a16:creationId xmlns:a16="http://schemas.microsoft.com/office/drawing/2014/main" id="{AA4AE944-D3B8-4D6A-BB39-2117E8082F08}"/>
              </a:ext>
            </a:extLst>
          </p:cNvPr>
          <p:cNvPicPr>
            <a:picLocks noChangeAspect="1"/>
          </p:cNvPicPr>
          <p:nvPr/>
        </p:nvPicPr>
        <p:blipFill>
          <a:blip r:embed="rId5"/>
          <a:stretch>
            <a:fillRect/>
          </a:stretch>
        </p:blipFill>
        <p:spPr>
          <a:xfrm>
            <a:off x="58490" y="6051886"/>
            <a:ext cx="5761219" cy="289585"/>
          </a:xfrm>
          <a:prstGeom prst="rect">
            <a:avLst/>
          </a:prstGeom>
        </p:spPr>
      </p:pic>
      <p:sp>
        <p:nvSpPr>
          <p:cNvPr id="26" name="TextBox 25">
            <a:extLst>
              <a:ext uri="{FF2B5EF4-FFF2-40B4-BE49-F238E27FC236}">
                <a16:creationId xmlns:a16="http://schemas.microsoft.com/office/drawing/2014/main" id="{9F320C4D-D1B8-4FBF-93CA-A4B966538A1C}"/>
              </a:ext>
            </a:extLst>
          </p:cNvPr>
          <p:cNvSpPr txBox="1"/>
          <p:nvPr/>
        </p:nvSpPr>
        <p:spPr>
          <a:xfrm>
            <a:off x="40601" y="5625122"/>
            <a:ext cx="788999" cy="430887"/>
          </a:xfrm>
          <a:prstGeom prst="rect">
            <a:avLst/>
          </a:prstGeom>
          <a:noFill/>
        </p:spPr>
        <p:txBody>
          <a:bodyPr wrap="none" rtlCol="0">
            <a:spAutoFit/>
          </a:bodyPr>
          <a:lstStyle/>
          <a:p>
            <a:pPr algn="l"/>
            <a:r>
              <a:rPr lang="en-AU" sz="2200">
                <a:solidFill>
                  <a:srgbClr val="002060"/>
                </a:solidFill>
                <a:latin typeface="VIC" panose="00000500000000000000" pitchFamily="2" charset="0"/>
              </a:rPr>
              <a:t>2019</a:t>
            </a:r>
          </a:p>
        </p:txBody>
      </p:sp>
      <p:sp>
        <p:nvSpPr>
          <p:cNvPr id="27" name="TextBox 26">
            <a:extLst>
              <a:ext uri="{FF2B5EF4-FFF2-40B4-BE49-F238E27FC236}">
                <a16:creationId xmlns:a16="http://schemas.microsoft.com/office/drawing/2014/main" id="{F067B64D-D137-43EE-BE5C-1C8D2323512D}"/>
              </a:ext>
            </a:extLst>
          </p:cNvPr>
          <p:cNvSpPr txBox="1"/>
          <p:nvPr/>
        </p:nvSpPr>
        <p:spPr>
          <a:xfrm>
            <a:off x="6083475" y="5642811"/>
            <a:ext cx="851515" cy="430887"/>
          </a:xfrm>
          <a:prstGeom prst="rect">
            <a:avLst/>
          </a:prstGeom>
          <a:noFill/>
        </p:spPr>
        <p:txBody>
          <a:bodyPr wrap="none" rtlCol="0">
            <a:spAutoFit/>
          </a:bodyPr>
          <a:lstStyle/>
          <a:p>
            <a:pPr algn="l"/>
            <a:r>
              <a:rPr lang="en-AU" sz="2200">
                <a:solidFill>
                  <a:srgbClr val="002060"/>
                </a:solidFill>
                <a:latin typeface="VIC" panose="00000500000000000000" pitchFamily="2" charset="0"/>
              </a:rPr>
              <a:t>2020</a:t>
            </a:r>
          </a:p>
        </p:txBody>
      </p:sp>
    </p:spTree>
    <p:extLst>
      <p:ext uri="{BB962C8B-B14F-4D97-AF65-F5344CB8AC3E}">
        <p14:creationId xmlns:p14="http://schemas.microsoft.com/office/powerpoint/2010/main" val="419239908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26AB5B6-5FDF-4150-AB03-BBA059868B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557" r="13714"/>
          <a:stretch/>
        </p:blipFill>
        <p:spPr bwMode="auto">
          <a:xfrm>
            <a:off x="6136394" y="2152919"/>
            <a:ext cx="5609399" cy="372209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C1DEF1D-E11C-4C20-9CD0-A0669F8173B0}"/>
              </a:ext>
            </a:extLst>
          </p:cNvPr>
          <p:cNvSpPr>
            <a:spLocks noGrp="1"/>
          </p:cNvSpPr>
          <p:nvPr>
            <p:ph type="title"/>
          </p:nvPr>
        </p:nvSpPr>
        <p:spPr/>
        <p:txBody>
          <a:bodyPr/>
          <a:lstStyle/>
          <a:p>
            <a:r>
              <a:rPr lang="en-AU"/>
              <a:t>Service Desk Update:  Support and Training</a:t>
            </a:r>
          </a:p>
        </p:txBody>
      </p:sp>
      <p:sp>
        <p:nvSpPr>
          <p:cNvPr id="14" name="Slide Number Placeholder 13">
            <a:extLst>
              <a:ext uri="{FF2B5EF4-FFF2-40B4-BE49-F238E27FC236}">
                <a16:creationId xmlns:a16="http://schemas.microsoft.com/office/drawing/2014/main" id="{CC26B64A-FD64-44C5-B044-4E1047AFD2DB}"/>
              </a:ext>
            </a:extLst>
          </p:cNvPr>
          <p:cNvSpPr>
            <a:spLocks noGrp="1"/>
          </p:cNvSpPr>
          <p:nvPr>
            <p:ph type="sldNum" sz="quarter" idx="4"/>
          </p:nvPr>
        </p:nvSpPr>
        <p:spPr/>
        <p:txBody>
          <a:bodyPr/>
          <a:lstStyle/>
          <a:p>
            <a:fld id="{0357C19D-C3BA-4953-AE45-1C78F8B2E7D5}" type="slidenum">
              <a:rPr lang="en-AU" smtClean="0"/>
              <a:t>123</a:t>
            </a:fld>
            <a:endParaRPr lang="en-AU"/>
          </a:p>
        </p:txBody>
      </p:sp>
      <p:pic>
        <p:nvPicPr>
          <p:cNvPr id="6" name="Picture 5">
            <a:extLst>
              <a:ext uri="{FF2B5EF4-FFF2-40B4-BE49-F238E27FC236}">
                <a16:creationId xmlns:a16="http://schemas.microsoft.com/office/drawing/2014/main" id="{4EE8E5DD-D58F-4C04-A6F8-2B7A6B83A2B3}"/>
              </a:ext>
            </a:extLst>
          </p:cNvPr>
          <p:cNvPicPr>
            <a:picLocks noChangeAspect="1"/>
          </p:cNvPicPr>
          <p:nvPr/>
        </p:nvPicPr>
        <p:blipFill>
          <a:blip r:embed="rId4"/>
          <a:stretch>
            <a:fillRect/>
          </a:stretch>
        </p:blipFill>
        <p:spPr>
          <a:xfrm>
            <a:off x="58490" y="6051886"/>
            <a:ext cx="5761219" cy="289585"/>
          </a:xfrm>
          <a:prstGeom prst="rect">
            <a:avLst/>
          </a:prstGeom>
        </p:spPr>
      </p:pic>
      <p:sp>
        <p:nvSpPr>
          <p:cNvPr id="18" name="TextBox 17">
            <a:extLst>
              <a:ext uri="{FF2B5EF4-FFF2-40B4-BE49-F238E27FC236}">
                <a16:creationId xmlns:a16="http://schemas.microsoft.com/office/drawing/2014/main" id="{995B3A8D-8B38-4623-AA73-14F362C4C83B}"/>
              </a:ext>
            </a:extLst>
          </p:cNvPr>
          <p:cNvSpPr txBox="1"/>
          <p:nvPr/>
        </p:nvSpPr>
        <p:spPr>
          <a:xfrm>
            <a:off x="40601" y="5625122"/>
            <a:ext cx="763351" cy="430887"/>
          </a:xfrm>
          <a:prstGeom prst="rect">
            <a:avLst/>
          </a:prstGeom>
          <a:noFill/>
        </p:spPr>
        <p:txBody>
          <a:bodyPr wrap="none" rtlCol="0">
            <a:spAutoFit/>
          </a:bodyPr>
          <a:lstStyle/>
          <a:p>
            <a:pPr algn="l"/>
            <a:r>
              <a:rPr lang="en-AU" sz="2200">
                <a:solidFill>
                  <a:srgbClr val="002060"/>
                </a:solidFill>
                <a:latin typeface="VIC" panose="00000500000000000000" pitchFamily="2" charset="0"/>
              </a:rPr>
              <a:t>2021</a:t>
            </a:r>
          </a:p>
        </p:txBody>
      </p:sp>
      <p:sp>
        <p:nvSpPr>
          <p:cNvPr id="19" name="TextBox 18">
            <a:extLst>
              <a:ext uri="{FF2B5EF4-FFF2-40B4-BE49-F238E27FC236}">
                <a16:creationId xmlns:a16="http://schemas.microsoft.com/office/drawing/2014/main" id="{23A3B1B3-C15E-446A-8848-03F25B97A900}"/>
              </a:ext>
            </a:extLst>
          </p:cNvPr>
          <p:cNvSpPr txBox="1"/>
          <p:nvPr/>
        </p:nvSpPr>
        <p:spPr>
          <a:xfrm>
            <a:off x="6083475" y="5642811"/>
            <a:ext cx="809837" cy="430887"/>
          </a:xfrm>
          <a:prstGeom prst="rect">
            <a:avLst/>
          </a:prstGeom>
          <a:noFill/>
        </p:spPr>
        <p:txBody>
          <a:bodyPr wrap="none" rtlCol="0">
            <a:spAutoFit/>
          </a:bodyPr>
          <a:lstStyle/>
          <a:p>
            <a:pPr algn="l"/>
            <a:r>
              <a:rPr lang="en-AU" sz="2200">
                <a:solidFill>
                  <a:srgbClr val="002060"/>
                </a:solidFill>
                <a:latin typeface="VIC" panose="00000500000000000000" pitchFamily="2" charset="0"/>
              </a:rPr>
              <a:t>2022</a:t>
            </a:r>
          </a:p>
        </p:txBody>
      </p:sp>
      <p:sp>
        <p:nvSpPr>
          <p:cNvPr id="20" name="TextBox 19">
            <a:extLst>
              <a:ext uri="{FF2B5EF4-FFF2-40B4-BE49-F238E27FC236}">
                <a16:creationId xmlns:a16="http://schemas.microsoft.com/office/drawing/2014/main" id="{1467D00F-7560-40B5-9E80-6C00CAC6034A}"/>
              </a:ext>
            </a:extLst>
          </p:cNvPr>
          <p:cNvSpPr txBox="1"/>
          <p:nvPr/>
        </p:nvSpPr>
        <p:spPr>
          <a:xfrm>
            <a:off x="-12526" y="1666691"/>
            <a:ext cx="3291286" cy="430887"/>
          </a:xfrm>
          <a:prstGeom prst="rect">
            <a:avLst/>
          </a:prstGeom>
          <a:noFill/>
        </p:spPr>
        <p:txBody>
          <a:bodyPr wrap="none" rtlCol="0">
            <a:spAutoFit/>
          </a:bodyPr>
          <a:lstStyle/>
          <a:p>
            <a:pPr algn="l"/>
            <a:r>
              <a:rPr lang="en-AU" sz="2200" b="1">
                <a:latin typeface="+mj-lt"/>
                <a:cs typeface="Arial" panose="020B0604020202020204" pitchFamily="34" charset="0"/>
              </a:rPr>
              <a:t>Support</a:t>
            </a:r>
            <a:r>
              <a:rPr lang="en-AU" sz="2200">
                <a:solidFill>
                  <a:srgbClr val="002060"/>
                </a:solidFill>
                <a:latin typeface="+mj-lt"/>
              </a:rPr>
              <a:t> </a:t>
            </a:r>
            <a:r>
              <a:rPr lang="en-AU" sz="2200" b="1">
                <a:latin typeface="+mj-lt"/>
                <a:cs typeface="Arial" panose="020B0604020202020204" pitchFamily="34" charset="0"/>
              </a:rPr>
              <a:t>Task</a:t>
            </a:r>
            <a:r>
              <a:rPr lang="en-AU" sz="2200">
                <a:solidFill>
                  <a:srgbClr val="002060"/>
                </a:solidFill>
                <a:latin typeface="+mj-lt"/>
              </a:rPr>
              <a:t> </a:t>
            </a:r>
            <a:r>
              <a:rPr lang="en-AU" sz="2200" b="1">
                <a:latin typeface="+mj-lt"/>
                <a:cs typeface="Arial" panose="020B0604020202020204" pitchFamily="34" charset="0"/>
              </a:rPr>
              <a:t>Volumes</a:t>
            </a:r>
          </a:p>
        </p:txBody>
      </p:sp>
      <p:pic>
        <p:nvPicPr>
          <p:cNvPr id="23" name="Picture 4">
            <a:extLst>
              <a:ext uri="{FF2B5EF4-FFF2-40B4-BE49-F238E27FC236}">
                <a16:creationId xmlns:a16="http://schemas.microsoft.com/office/drawing/2014/main" id="{EE32BA6F-831A-4443-B290-F40FAFCA3E8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59" t="16492" r="2293" b="4249"/>
          <a:stretch/>
        </p:blipFill>
        <p:spPr bwMode="auto">
          <a:xfrm>
            <a:off x="191640" y="2156265"/>
            <a:ext cx="6124074" cy="3505400"/>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Straight Connector 23">
            <a:extLst>
              <a:ext uri="{FF2B5EF4-FFF2-40B4-BE49-F238E27FC236}">
                <a16:creationId xmlns:a16="http://schemas.microsoft.com/office/drawing/2014/main" id="{FDDBDB0F-659C-4A88-82B6-0183839C17D0}"/>
              </a:ext>
            </a:extLst>
          </p:cNvPr>
          <p:cNvCxnSpPr/>
          <p:nvPr/>
        </p:nvCxnSpPr>
        <p:spPr>
          <a:xfrm>
            <a:off x="0" y="3707169"/>
            <a:ext cx="12192000" cy="0"/>
          </a:xfrm>
          <a:prstGeom prst="line">
            <a:avLst/>
          </a:prstGeom>
          <a:ln w="38100">
            <a:solidFill>
              <a:srgbClr val="FF0000"/>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248320134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A1A5A58-7600-4438-8EB6-72DEBB1F262F}"/>
              </a:ext>
            </a:extLst>
          </p:cNvPr>
          <p:cNvSpPr>
            <a:spLocks noGrp="1"/>
          </p:cNvSpPr>
          <p:nvPr>
            <p:ph type="body" sz="quarter" idx="14"/>
          </p:nvPr>
        </p:nvSpPr>
        <p:spPr>
          <a:solidFill>
            <a:srgbClr val="0F0248"/>
          </a:solidFill>
        </p:spPr>
        <p:txBody>
          <a:bodyPr vert="horz" lIns="91440" tIns="45720" rIns="91440" bIns="45720" rtlCol="0" anchor="ctr" anchorCtr="0">
            <a:noAutofit/>
          </a:bodyPr>
          <a:lstStyle/>
          <a:p>
            <a:pPr defTabSz="914400">
              <a:lnSpc>
                <a:spcPct val="90000"/>
              </a:lnSpc>
              <a:spcBef>
                <a:spcPct val="0"/>
              </a:spcBef>
            </a:pPr>
            <a:r>
              <a:rPr lang="en-AU" sz="3000">
                <a:solidFill>
                  <a:schemeClr val="bg1"/>
                </a:solidFill>
                <a:latin typeface="VIC" panose="00000500000000000000" pitchFamily="2" charset="0"/>
                <a:ea typeface="+mj-ea"/>
              </a:rPr>
              <a:t>          Service Desk Update:  Support and Training</a:t>
            </a:r>
          </a:p>
        </p:txBody>
      </p:sp>
      <p:graphicFrame>
        <p:nvGraphicFramePr>
          <p:cNvPr id="7" name="Table 7">
            <a:extLst>
              <a:ext uri="{FF2B5EF4-FFF2-40B4-BE49-F238E27FC236}">
                <a16:creationId xmlns:a16="http://schemas.microsoft.com/office/drawing/2014/main" id="{12567660-B914-4CDD-B0D6-6415517B9511}"/>
              </a:ext>
            </a:extLst>
          </p:cNvPr>
          <p:cNvGraphicFramePr>
            <a:graphicFrameLocks noGrp="1"/>
          </p:cNvGraphicFramePr>
          <p:nvPr>
            <p:extLst>
              <p:ext uri="{D42A27DB-BD31-4B8C-83A1-F6EECF244321}">
                <p14:modId xmlns:p14="http://schemas.microsoft.com/office/powerpoint/2010/main" val="1851854764"/>
              </p:ext>
            </p:extLst>
          </p:nvPr>
        </p:nvGraphicFramePr>
        <p:xfrm>
          <a:off x="2040149" y="3542490"/>
          <a:ext cx="8111701" cy="3246686"/>
        </p:xfrm>
        <a:graphic>
          <a:graphicData uri="http://schemas.openxmlformats.org/drawingml/2006/table">
            <a:tbl>
              <a:tblPr firstRow="1" bandRow="1">
                <a:tableStyleId>{5C22544A-7EE6-4342-B048-85BDC9FD1C3A}</a:tableStyleId>
              </a:tblPr>
              <a:tblGrid>
                <a:gridCol w="3176170">
                  <a:extLst>
                    <a:ext uri="{9D8B030D-6E8A-4147-A177-3AD203B41FA5}">
                      <a16:colId xmlns:a16="http://schemas.microsoft.com/office/drawing/2014/main" val="2325009977"/>
                    </a:ext>
                  </a:extLst>
                </a:gridCol>
                <a:gridCol w="4935531">
                  <a:extLst>
                    <a:ext uri="{9D8B030D-6E8A-4147-A177-3AD203B41FA5}">
                      <a16:colId xmlns:a16="http://schemas.microsoft.com/office/drawing/2014/main" val="2032495620"/>
                    </a:ext>
                  </a:extLst>
                </a:gridCol>
              </a:tblGrid>
              <a:tr h="513957">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000">
                          <a:latin typeface="VIC" panose="00000500000000000000" pitchFamily="2" charset="0"/>
                        </a:rPr>
                        <a:t>Training Dates - 2022</a:t>
                      </a:r>
                    </a:p>
                  </a:txBody>
                  <a:tcPr anchor="ctr"/>
                </a:tc>
                <a:tc hMerge="1">
                  <a:txBody>
                    <a:bodyPr/>
                    <a:lstStyle/>
                    <a:p>
                      <a:endParaRPr lang="en-AU"/>
                    </a:p>
                  </a:txBody>
                  <a:tcPr/>
                </a:tc>
                <a:extLst>
                  <a:ext uri="{0D108BD9-81ED-4DB2-BD59-A6C34878D82A}">
                    <a16:rowId xmlns:a16="http://schemas.microsoft.com/office/drawing/2014/main" val="388742643"/>
                  </a:ext>
                </a:extLst>
              </a:tr>
              <a:tr h="513957">
                <a:tc>
                  <a:txBody>
                    <a:bodyPr/>
                    <a:lstStyle/>
                    <a:p>
                      <a:pPr algn="l"/>
                      <a:r>
                        <a:rPr lang="en-AU" b="0">
                          <a:latin typeface="VIC" panose="00000500000000000000" pitchFamily="2" charset="0"/>
                        </a:rPr>
                        <a:t>Wednesday 12 October</a:t>
                      </a:r>
                      <a:endParaRPr lang="en-AU">
                        <a:latin typeface="VIC" panose="00000500000000000000" pitchFamily="2" charset="0"/>
                      </a:endParaRPr>
                    </a:p>
                  </a:txBody>
                  <a:tcPr anchor="ctr"/>
                </a:tc>
                <a:tc>
                  <a:txBody>
                    <a:bodyPr/>
                    <a:lstStyle/>
                    <a:p>
                      <a:r>
                        <a:rPr lang="en-AU" b="0">
                          <a:latin typeface="VIC" panose="00000500000000000000" pitchFamily="2" charset="0"/>
                        </a:rPr>
                        <a:t>Lodging Parties</a:t>
                      </a:r>
                      <a:endParaRPr lang="en-AU">
                        <a:latin typeface="VIC" panose="00000500000000000000" pitchFamily="2" charset="0"/>
                      </a:endParaRPr>
                    </a:p>
                  </a:txBody>
                  <a:tcPr anchor="ctr"/>
                </a:tc>
                <a:extLst>
                  <a:ext uri="{0D108BD9-81ED-4DB2-BD59-A6C34878D82A}">
                    <a16:rowId xmlns:a16="http://schemas.microsoft.com/office/drawing/2014/main" val="2202543025"/>
                  </a:ext>
                </a:extLst>
              </a:tr>
              <a:tr h="513957">
                <a:tc>
                  <a:txBody>
                    <a:bodyPr/>
                    <a:lstStyle/>
                    <a:p>
                      <a:pPr algn="l"/>
                      <a:r>
                        <a:rPr lang="en-AU" b="0">
                          <a:latin typeface="VIC" panose="00000500000000000000" pitchFamily="2" charset="0"/>
                        </a:rPr>
                        <a:t>Thursday 3 November</a:t>
                      </a:r>
                      <a:endParaRPr lang="en-AU">
                        <a:latin typeface="VIC" panose="00000500000000000000" pitchFamily="2" charset="0"/>
                      </a:endParaRPr>
                    </a:p>
                  </a:txBody>
                  <a:tcPr anchor="ctr"/>
                </a:tc>
                <a:tc>
                  <a:txBody>
                    <a:bodyPr/>
                    <a:lstStyle/>
                    <a:p>
                      <a:r>
                        <a:rPr lang="en-AU" b="0">
                          <a:latin typeface="VIC" panose="00000500000000000000" pitchFamily="2" charset="0"/>
                        </a:rPr>
                        <a:t>Lodging Parties</a:t>
                      </a:r>
                      <a:endParaRPr lang="en-AU">
                        <a:latin typeface="VIC" panose="00000500000000000000" pitchFamily="2" charset="0"/>
                      </a:endParaRPr>
                    </a:p>
                  </a:txBody>
                  <a:tcPr anchor="ctr"/>
                </a:tc>
                <a:extLst>
                  <a:ext uri="{0D108BD9-81ED-4DB2-BD59-A6C34878D82A}">
                    <a16:rowId xmlns:a16="http://schemas.microsoft.com/office/drawing/2014/main" val="2187290129"/>
                  </a:ext>
                </a:extLst>
              </a:tr>
              <a:tr h="513957">
                <a:tc>
                  <a:txBody>
                    <a:bodyPr/>
                    <a:lstStyle/>
                    <a:p>
                      <a:pPr algn="l"/>
                      <a:r>
                        <a:rPr lang="en-AU" b="0">
                          <a:latin typeface="VIC" panose="00000500000000000000" pitchFamily="2" charset="0"/>
                        </a:rPr>
                        <a:t>Wednesday 9 November</a:t>
                      </a:r>
                      <a:endParaRPr lang="en-AU">
                        <a:latin typeface="VIC" panose="00000500000000000000" pitchFamily="2"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b="0">
                          <a:latin typeface="VIC" panose="00000500000000000000" pitchFamily="2" charset="0"/>
                        </a:rPr>
                        <a:t>Responsible Authorities (councils)</a:t>
                      </a:r>
                      <a:endParaRPr lang="en-AU">
                        <a:latin typeface="VIC" panose="00000500000000000000" pitchFamily="2" charset="0"/>
                      </a:endParaRPr>
                    </a:p>
                  </a:txBody>
                  <a:tcPr anchor="ctr"/>
                </a:tc>
                <a:extLst>
                  <a:ext uri="{0D108BD9-81ED-4DB2-BD59-A6C34878D82A}">
                    <a16:rowId xmlns:a16="http://schemas.microsoft.com/office/drawing/2014/main" val="3798998359"/>
                  </a:ext>
                </a:extLst>
              </a:tr>
              <a:tr h="513957">
                <a:tc>
                  <a:txBody>
                    <a:bodyPr/>
                    <a:lstStyle/>
                    <a:p>
                      <a:pPr algn="l"/>
                      <a:r>
                        <a:rPr lang="en-AU" b="0">
                          <a:latin typeface="VIC" panose="00000500000000000000" pitchFamily="2" charset="0"/>
                        </a:rPr>
                        <a:t>Thursday 17 November</a:t>
                      </a:r>
                      <a:endParaRPr lang="en-AU">
                        <a:latin typeface="VIC" panose="00000500000000000000" pitchFamily="2" charset="0"/>
                      </a:endParaRPr>
                    </a:p>
                  </a:txBody>
                  <a:tcPr anchor="ctr"/>
                </a:tc>
                <a:tc>
                  <a:txBody>
                    <a:bodyPr/>
                    <a:lstStyle/>
                    <a:p>
                      <a:r>
                        <a:rPr lang="en-AU" b="0">
                          <a:latin typeface="VIC" panose="00000500000000000000" pitchFamily="2" charset="0"/>
                        </a:rPr>
                        <a:t>Applicant Contact</a:t>
                      </a:r>
                      <a:endParaRPr lang="en-AU">
                        <a:latin typeface="VIC" panose="00000500000000000000" pitchFamily="2" charset="0"/>
                      </a:endParaRPr>
                    </a:p>
                  </a:txBody>
                  <a:tcPr anchor="ctr"/>
                </a:tc>
                <a:extLst>
                  <a:ext uri="{0D108BD9-81ED-4DB2-BD59-A6C34878D82A}">
                    <a16:rowId xmlns:a16="http://schemas.microsoft.com/office/drawing/2014/main" val="2823885692"/>
                  </a:ext>
                </a:extLst>
              </a:tr>
              <a:tr h="676901">
                <a:tc>
                  <a:txBody>
                    <a:bodyPr/>
                    <a:lstStyle/>
                    <a:p>
                      <a:pPr algn="l"/>
                      <a:r>
                        <a:rPr lang="en-AU" b="0">
                          <a:latin typeface="VIC" panose="00000500000000000000" pitchFamily="2" charset="0"/>
                        </a:rPr>
                        <a:t>Thursday 17 November</a:t>
                      </a:r>
                      <a:endParaRPr lang="en-AU">
                        <a:latin typeface="VIC" panose="00000500000000000000" pitchFamily="2" charset="0"/>
                      </a:endParaRPr>
                    </a:p>
                  </a:txBody>
                  <a:tcPr anchor="ctr"/>
                </a:tc>
                <a:tc>
                  <a:txBody>
                    <a:bodyPr/>
                    <a:lstStyle/>
                    <a:p>
                      <a:r>
                        <a:rPr lang="en-AU" b="0">
                          <a:latin typeface="VIC" panose="00000500000000000000" pitchFamily="2" charset="0"/>
                        </a:rPr>
                        <a:t>Statutory &amp; non-statutory referral authorities</a:t>
                      </a:r>
                      <a:endParaRPr lang="en-AU">
                        <a:latin typeface="VIC" panose="00000500000000000000" pitchFamily="2" charset="0"/>
                      </a:endParaRPr>
                    </a:p>
                  </a:txBody>
                  <a:tcPr anchor="ctr"/>
                </a:tc>
                <a:extLst>
                  <a:ext uri="{0D108BD9-81ED-4DB2-BD59-A6C34878D82A}">
                    <a16:rowId xmlns:a16="http://schemas.microsoft.com/office/drawing/2014/main" val="906570312"/>
                  </a:ext>
                </a:extLst>
              </a:tr>
            </a:tbl>
          </a:graphicData>
        </a:graphic>
      </p:graphicFrame>
      <p:pic>
        <p:nvPicPr>
          <p:cNvPr id="8" name="Picture 7">
            <a:extLst>
              <a:ext uri="{FF2B5EF4-FFF2-40B4-BE49-F238E27FC236}">
                <a16:creationId xmlns:a16="http://schemas.microsoft.com/office/drawing/2014/main" id="{D407732D-6467-4419-A611-A9A3BD39A5AF}"/>
              </a:ext>
            </a:extLst>
          </p:cNvPr>
          <p:cNvPicPr>
            <a:picLocks noChangeAspect="1"/>
          </p:cNvPicPr>
          <p:nvPr/>
        </p:nvPicPr>
        <p:blipFill>
          <a:blip r:embed="rId3"/>
          <a:stretch>
            <a:fillRect/>
          </a:stretch>
        </p:blipFill>
        <p:spPr>
          <a:xfrm>
            <a:off x="-1" y="0"/>
            <a:ext cx="937550" cy="850739"/>
          </a:xfrm>
          <a:prstGeom prst="rect">
            <a:avLst/>
          </a:prstGeom>
        </p:spPr>
      </p:pic>
    </p:spTree>
    <p:extLst>
      <p:ext uri="{BB962C8B-B14F-4D97-AF65-F5344CB8AC3E}">
        <p14:creationId xmlns:p14="http://schemas.microsoft.com/office/powerpoint/2010/main" val="373295164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19865C-2DF7-4F00-8A66-88BA9C5E6C9F}"/>
              </a:ext>
            </a:extLst>
          </p:cNvPr>
          <p:cNvSpPr>
            <a:spLocks noGrp="1"/>
          </p:cNvSpPr>
          <p:nvPr>
            <p:ph sz="quarter" idx="13"/>
          </p:nvPr>
        </p:nvSpPr>
        <p:spPr/>
        <p:txBody>
          <a:bodyPr wrap="none" anchor="ctr">
            <a:normAutofit/>
          </a:bodyPr>
          <a:lstStyle/>
          <a:p>
            <a:pPr>
              <a:spcAft>
                <a:spcPts val="600"/>
              </a:spcAft>
            </a:pPr>
            <a:r>
              <a:rPr lang="en-AU">
                <a:solidFill>
                  <a:prstClr val="white"/>
                </a:solidFill>
              </a:rPr>
              <a:t>Service Desk Update:  Training Videos</a:t>
            </a:r>
          </a:p>
        </p:txBody>
      </p:sp>
      <p:sp>
        <p:nvSpPr>
          <p:cNvPr id="5" name="Freeform: Shape 4">
            <a:extLst>
              <a:ext uri="{FF2B5EF4-FFF2-40B4-BE49-F238E27FC236}">
                <a16:creationId xmlns:a16="http://schemas.microsoft.com/office/drawing/2014/main" id="{8AC9880F-8798-4DB2-B840-7187E564B216}"/>
              </a:ext>
            </a:extLst>
          </p:cNvPr>
          <p:cNvSpPr/>
          <p:nvPr/>
        </p:nvSpPr>
        <p:spPr>
          <a:xfrm>
            <a:off x="111207" y="3551912"/>
            <a:ext cx="2842486" cy="817129"/>
          </a:xfrm>
          <a:custGeom>
            <a:avLst/>
            <a:gdLst>
              <a:gd name="connsiteX0" fmla="*/ 0 w 2532503"/>
              <a:gd name="connsiteY0" fmla="*/ 0 h 1013001"/>
              <a:gd name="connsiteX1" fmla="*/ 2532503 w 2532503"/>
              <a:gd name="connsiteY1" fmla="*/ 0 h 1013001"/>
              <a:gd name="connsiteX2" fmla="*/ 2532503 w 2532503"/>
              <a:gd name="connsiteY2" fmla="*/ 1013001 h 1013001"/>
              <a:gd name="connsiteX3" fmla="*/ 0 w 2532503"/>
              <a:gd name="connsiteY3" fmla="*/ 1013001 h 1013001"/>
              <a:gd name="connsiteX4" fmla="*/ 0 w 2532503"/>
              <a:gd name="connsiteY4" fmla="*/ 0 h 1013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503" h="1013001">
                <a:moveTo>
                  <a:pt x="0" y="0"/>
                </a:moveTo>
                <a:lnTo>
                  <a:pt x="2532503" y="0"/>
                </a:lnTo>
                <a:lnTo>
                  <a:pt x="2532503" y="1013001"/>
                </a:lnTo>
                <a:lnTo>
                  <a:pt x="0" y="1013001"/>
                </a:lnTo>
                <a:lnTo>
                  <a:pt x="0" y="0"/>
                </a:lnTo>
                <a:close/>
              </a:path>
            </a:pathLst>
          </a:custGeom>
          <a:solidFill>
            <a:srgbClr val="007DB9"/>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AU" b="1" kern="1200">
                <a:latin typeface="VIC" panose="00000500000000000000" pitchFamily="2" charset="0"/>
              </a:rPr>
              <a:t>Applicant Contact</a:t>
            </a:r>
          </a:p>
        </p:txBody>
      </p:sp>
      <p:sp>
        <p:nvSpPr>
          <p:cNvPr id="8" name="Freeform: Shape 7">
            <a:extLst>
              <a:ext uri="{FF2B5EF4-FFF2-40B4-BE49-F238E27FC236}">
                <a16:creationId xmlns:a16="http://schemas.microsoft.com/office/drawing/2014/main" id="{CACB1DC7-14F5-4CB2-9AEF-979F4C930BF0}"/>
              </a:ext>
            </a:extLst>
          </p:cNvPr>
          <p:cNvSpPr/>
          <p:nvPr/>
        </p:nvSpPr>
        <p:spPr>
          <a:xfrm>
            <a:off x="3051973" y="3551911"/>
            <a:ext cx="2887797" cy="817129"/>
          </a:xfrm>
          <a:custGeom>
            <a:avLst/>
            <a:gdLst>
              <a:gd name="connsiteX0" fmla="*/ 0 w 2532503"/>
              <a:gd name="connsiteY0" fmla="*/ 0 h 1013001"/>
              <a:gd name="connsiteX1" fmla="*/ 2532503 w 2532503"/>
              <a:gd name="connsiteY1" fmla="*/ 0 h 1013001"/>
              <a:gd name="connsiteX2" fmla="*/ 2532503 w 2532503"/>
              <a:gd name="connsiteY2" fmla="*/ 1013001 h 1013001"/>
              <a:gd name="connsiteX3" fmla="*/ 0 w 2532503"/>
              <a:gd name="connsiteY3" fmla="*/ 1013001 h 1013001"/>
              <a:gd name="connsiteX4" fmla="*/ 0 w 2532503"/>
              <a:gd name="connsiteY4" fmla="*/ 0 h 1013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503" h="1013001">
                <a:moveTo>
                  <a:pt x="0" y="0"/>
                </a:moveTo>
                <a:lnTo>
                  <a:pt x="2532503" y="0"/>
                </a:lnTo>
                <a:lnTo>
                  <a:pt x="2532503" y="1013001"/>
                </a:lnTo>
                <a:lnTo>
                  <a:pt x="0" y="101300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4264" tIns="191008" rIns="334264" bIns="191008" numCol="1" spcCol="1270" anchor="ctr" anchorCtr="0">
            <a:noAutofit/>
          </a:bodyPr>
          <a:lstStyle/>
          <a:p>
            <a:pPr algn="ctr" defTabSz="2089150">
              <a:lnSpc>
                <a:spcPct val="90000"/>
              </a:lnSpc>
              <a:spcBef>
                <a:spcPct val="0"/>
              </a:spcBef>
              <a:spcAft>
                <a:spcPct val="35000"/>
              </a:spcAft>
            </a:pPr>
            <a:r>
              <a:rPr lang="en-AU" b="1">
                <a:latin typeface="VIC" panose="00000500000000000000" pitchFamily="2" charset="0"/>
              </a:rPr>
              <a:t>Responsible Authority</a:t>
            </a:r>
          </a:p>
        </p:txBody>
      </p:sp>
      <p:sp>
        <p:nvSpPr>
          <p:cNvPr id="10" name="Freeform: Shape 9">
            <a:extLst>
              <a:ext uri="{FF2B5EF4-FFF2-40B4-BE49-F238E27FC236}">
                <a16:creationId xmlns:a16="http://schemas.microsoft.com/office/drawing/2014/main" id="{31079A2B-1FA5-4070-9FE0-AEFEF54F72C3}"/>
              </a:ext>
            </a:extLst>
          </p:cNvPr>
          <p:cNvSpPr/>
          <p:nvPr/>
        </p:nvSpPr>
        <p:spPr>
          <a:xfrm>
            <a:off x="6062757" y="3551912"/>
            <a:ext cx="2994743" cy="817129"/>
          </a:xfrm>
          <a:custGeom>
            <a:avLst/>
            <a:gdLst>
              <a:gd name="connsiteX0" fmla="*/ 0 w 2532503"/>
              <a:gd name="connsiteY0" fmla="*/ 0 h 1013001"/>
              <a:gd name="connsiteX1" fmla="*/ 2532503 w 2532503"/>
              <a:gd name="connsiteY1" fmla="*/ 0 h 1013001"/>
              <a:gd name="connsiteX2" fmla="*/ 2532503 w 2532503"/>
              <a:gd name="connsiteY2" fmla="*/ 1013001 h 1013001"/>
              <a:gd name="connsiteX3" fmla="*/ 0 w 2532503"/>
              <a:gd name="connsiteY3" fmla="*/ 1013001 h 1013001"/>
              <a:gd name="connsiteX4" fmla="*/ 0 w 2532503"/>
              <a:gd name="connsiteY4" fmla="*/ 0 h 1013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503" h="1013001">
                <a:moveTo>
                  <a:pt x="0" y="0"/>
                </a:moveTo>
                <a:lnTo>
                  <a:pt x="2532503" y="0"/>
                </a:lnTo>
                <a:lnTo>
                  <a:pt x="2532503" y="1013001"/>
                </a:lnTo>
                <a:lnTo>
                  <a:pt x="0" y="101300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4264" tIns="191008" rIns="334264" bIns="191008" numCol="1" spcCol="1270" anchor="ctr" anchorCtr="0">
            <a:noAutofit/>
          </a:bodyPr>
          <a:lstStyle/>
          <a:p>
            <a:pPr algn="ctr" defTabSz="2089150">
              <a:lnSpc>
                <a:spcPct val="90000"/>
              </a:lnSpc>
              <a:spcBef>
                <a:spcPct val="0"/>
              </a:spcBef>
              <a:spcAft>
                <a:spcPct val="35000"/>
              </a:spcAft>
            </a:pPr>
            <a:r>
              <a:rPr lang="en-AU" b="1">
                <a:latin typeface="VIC" panose="00000500000000000000" pitchFamily="2" charset="0"/>
              </a:rPr>
              <a:t>Referral Authority</a:t>
            </a:r>
          </a:p>
        </p:txBody>
      </p:sp>
      <p:sp>
        <p:nvSpPr>
          <p:cNvPr id="12" name="Freeform: Shape 11">
            <a:extLst>
              <a:ext uri="{FF2B5EF4-FFF2-40B4-BE49-F238E27FC236}">
                <a16:creationId xmlns:a16="http://schemas.microsoft.com/office/drawing/2014/main" id="{B88C4E19-770B-456C-BA26-93614CBC027D}"/>
              </a:ext>
            </a:extLst>
          </p:cNvPr>
          <p:cNvSpPr/>
          <p:nvPr/>
        </p:nvSpPr>
        <p:spPr>
          <a:xfrm>
            <a:off x="9214168" y="3551912"/>
            <a:ext cx="2911641" cy="817129"/>
          </a:xfrm>
          <a:custGeom>
            <a:avLst/>
            <a:gdLst>
              <a:gd name="connsiteX0" fmla="*/ 0 w 2532503"/>
              <a:gd name="connsiteY0" fmla="*/ 0 h 1013001"/>
              <a:gd name="connsiteX1" fmla="*/ 2532503 w 2532503"/>
              <a:gd name="connsiteY1" fmla="*/ 0 h 1013001"/>
              <a:gd name="connsiteX2" fmla="*/ 2532503 w 2532503"/>
              <a:gd name="connsiteY2" fmla="*/ 1013001 h 1013001"/>
              <a:gd name="connsiteX3" fmla="*/ 0 w 2532503"/>
              <a:gd name="connsiteY3" fmla="*/ 1013001 h 1013001"/>
              <a:gd name="connsiteX4" fmla="*/ 0 w 2532503"/>
              <a:gd name="connsiteY4" fmla="*/ 0 h 1013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503" h="1013001">
                <a:moveTo>
                  <a:pt x="0" y="0"/>
                </a:moveTo>
                <a:lnTo>
                  <a:pt x="2532503" y="0"/>
                </a:lnTo>
                <a:lnTo>
                  <a:pt x="2532503" y="1013001"/>
                </a:lnTo>
                <a:lnTo>
                  <a:pt x="0" y="101300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4264" tIns="191008" rIns="334264" bIns="191008" numCol="1" spcCol="1270" anchor="ctr" anchorCtr="0">
            <a:noAutofit/>
          </a:bodyPr>
          <a:lstStyle/>
          <a:p>
            <a:pPr algn="ctr" defTabSz="2089150">
              <a:lnSpc>
                <a:spcPct val="90000"/>
              </a:lnSpc>
              <a:spcBef>
                <a:spcPct val="0"/>
              </a:spcBef>
              <a:spcAft>
                <a:spcPct val="35000"/>
              </a:spcAft>
            </a:pPr>
            <a:r>
              <a:rPr lang="en-AU" b="1">
                <a:latin typeface="VIC" panose="00000500000000000000" pitchFamily="2" charset="0"/>
              </a:rPr>
              <a:t>Lodging Party</a:t>
            </a:r>
          </a:p>
        </p:txBody>
      </p:sp>
      <p:graphicFrame>
        <p:nvGraphicFramePr>
          <p:cNvPr id="2" name="Table 6">
            <a:extLst>
              <a:ext uri="{FF2B5EF4-FFF2-40B4-BE49-F238E27FC236}">
                <a16:creationId xmlns:a16="http://schemas.microsoft.com/office/drawing/2014/main" id="{DDA795C6-E57D-4B48-987C-B432FC4F746E}"/>
              </a:ext>
            </a:extLst>
          </p:cNvPr>
          <p:cNvGraphicFramePr>
            <a:graphicFrameLocks noGrp="1"/>
          </p:cNvGraphicFramePr>
          <p:nvPr>
            <p:extLst>
              <p:ext uri="{D42A27DB-BD31-4B8C-83A1-F6EECF244321}">
                <p14:modId xmlns:p14="http://schemas.microsoft.com/office/powerpoint/2010/main" val="1737565616"/>
              </p:ext>
            </p:extLst>
          </p:nvPr>
        </p:nvGraphicFramePr>
        <p:xfrm>
          <a:off x="292224" y="4503420"/>
          <a:ext cx="11607552" cy="2354580"/>
        </p:xfrm>
        <a:graphic>
          <a:graphicData uri="http://schemas.openxmlformats.org/drawingml/2006/table">
            <a:tbl>
              <a:tblPr firstRow="1" bandRow="1">
                <a:tableStyleId>{2D5ABB26-0587-4C30-8999-92F81FD0307C}</a:tableStyleId>
              </a:tblPr>
              <a:tblGrid>
                <a:gridCol w="5803776">
                  <a:extLst>
                    <a:ext uri="{9D8B030D-6E8A-4147-A177-3AD203B41FA5}">
                      <a16:colId xmlns:a16="http://schemas.microsoft.com/office/drawing/2014/main" val="2368770822"/>
                    </a:ext>
                  </a:extLst>
                </a:gridCol>
                <a:gridCol w="5803776">
                  <a:extLst>
                    <a:ext uri="{9D8B030D-6E8A-4147-A177-3AD203B41FA5}">
                      <a16:colId xmlns:a16="http://schemas.microsoft.com/office/drawing/2014/main" val="4293428945"/>
                    </a:ext>
                  </a:extLst>
                </a:gridCol>
              </a:tblGrid>
              <a:tr h="143591">
                <a:tc>
                  <a:txBody>
                    <a:bodyPr/>
                    <a:lstStyle/>
                    <a:p>
                      <a:pPr marL="285750" lvl="1" indent="-285750" defTabSz="2089150">
                        <a:lnSpc>
                          <a:spcPct val="90000"/>
                        </a:lnSpc>
                        <a:spcBef>
                          <a:spcPct val="0"/>
                        </a:spcBef>
                        <a:spcAft>
                          <a:spcPct val="15000"/>
                        </a:spcAft>
                        <a:buFont typeface="Arial" panose="020B0604020202020204" pitchFamily="34" charset="0"/>
                        <a:buChar char="•"/>
                      </a:pPr>
                      <a:r>
                        <a:rPr lang="en-AU">
                          <a:solidFill>
                            <a:schemeClr val="tx1"/>
                          </a:solidFill>
                        </a:rPr>
                        <a:t>Navigate Application List Screen</a:t>
                      </a:r>
                    </a:p>
                    <a:p>
                      <a:pPr marL="285750" lvl="1" indent="-285750" defTabSz="2089150">
                        <a:lnSpc>
                          <a:spcPct val="90000"/>
                        </a:lnSpc>
                        <a:spcBef>
                          <a:spcPct val="0"/>
                        </a:spcBef>
                        <a:spcAft>
                          <a:spcPct val="15000"/>
                        </a:spcAft>
                        <a:buFont typeface="Arial" panose="020B0604020202020204" pitchFamily="34" charset="0"/>
                        <a:buChar char="•"/>
                      </a:pPr>
                      <a:endParaRPr lang="en-AU">
                        <a:solidFill>
                          <a:schemeClr val="tx1"/>
                        </a:solidFill>
                      </a:endParaRPr>
                    </a:p>
                    <a:p>
                      <a:pPr marL="285750" lvl="1" indent="-285750" defTabSz="2089150">
                        <a:lnSpc>
                          <a:spcPct val="90000"/>
                        </a:lnSpc>
                        <a:spcBef>
                          <a:spcPct val="0"/>
                        </a:spcBef>
                        <a:spcAft>
                          <a:spcPct val="15000"/>
                        </a:spcAft>
                        <a:buFont typeface="Arial" panose="020B0604020202020204" pitchFamily="34" charset="0"/>
                        <a:buChar char="•"/>
                      </a:pPr>
                      <a:r>
                        <a:rPr lang="en-AU">
                          <a:solidFill>
                            <a:schemeClr val="tx1"/>
                          </a:solidFill>
                        </a:rPr>
                        <a:t>Navigate main tabs of a SPEAR application </a:t>
                      </a:r>
                    </a:p>
                    <a:p>
                      <a:pPr marL="285750" lvl="1" indent="-285750" defTabSz="2089150">
                        <a:lnSpc>
                          <a:spcPct val="90000"/>
                        </a:lnSpc>
                        <a:spcBef>
                          <a:spcPct val="0"/>
                        </a:spcBef>
                        <a:spcAft>
                          <a:spcPct val="15000"/>
                        </a:spcAft>
                        <a:buFont typeface="Arial" panose="020B0604020202020204" pitchFamily="34" charset="0"/>
                        <a:buChar char="•"/>
                      </a:pPr>
                      <a:endParaRPr lang="en-AU">
                        <a:solidFill>
                          <a:schemeClr val="tx1"/>
                        </a:solidFill>
                      </a:endParaRPr>
                    </a:p>
                    <a:p>
                      <a:pPr marL="285750" lvl="1" indent="-285750" defTabSz="2089150">
                        <a:lnSpc>
                          <a:spcPct val="90000"/>
                        </a:lnSpc>
                        <a:spcBef>
                          <a:spcPct val="0"/>
                        </a:spcBef>
                        <a:spcAft>
                          <a:spcPct val="15000"/>
                        </a:spcAft>
                        <a:buFont typeface="Arial" panose="020B0604020202020204" pitchFamily="34" charset="0"/>
                        <a:buChar char="•"/>
                      </a:pPr>
                      <a:r>
                        <a:rPr lang="en-AU">
                          <a:solidFill>
                            <a:schemeClr val="tx1"/>
                          </a:solidFill>
                        </a:rPr>
                        <a:t>Authenticate SPEAR documents</a:t>
                      </a:r>
                    </a:p>
                    <a:p>
                      <a:pPr marL="285750" lvl="1" indent="-285750" defTabSz="2089150">
                        <a:lnSpc>
                          <a:spcPct val="90000"/>
                        </a:lnSpc>
                        <a:spcBef>
                          <a:spcPct val="0"/>
                        </a:spcBef>
                        <a:spcAft>
                          <a:spcPct val="15000"/>
                        </a:spcAft>
                        <a:buFont typeface="Arial" panose="020B0604020202020204" pitchFamily="34" charset="0"/>
                        <a:buChar char="•"/>
                      </a:pPr>
                      <a:endParaRPr lang="en-AU">
                        <a:solidFill>
                          <a:schemeClr val="tx1"/>
                        </a:solidFill>
                      </a:endParaRPr>
                    </a:p>
                    <a:p>
                      <a:pPr marL="285750" marR="0" lvl="1" indent="-285750" algn="l" defTabSz="2089150" rtl="0" eaLnBrk="1" fontAlgn="auto" latinLnBrk="0" hangingPunct="1">
                        <a:lnSpc>
                          <a:spcPct val="90000"/>
                        </a:lnSpc>
                        <a:spcBef>
                          <a:spcPct val="0"/>
                        </a:spcBef>
                        <a:spcAft>
                          <a:spcPct val="15000"/>
                        </a:spcAft>
                        <a:buClrTx/>
                        <a:buSzTx/>
                        <a:buFont typeface="Arial" panose="020B0604020202020204" pitchFamily="34" charset="0"/>
                        <a:buChar char="•"/>
                        <a:tabLst/>
                        <a:defRPr/>
                      </a:pPr>
                      <a:r>
                        <a:rPr lang="en-AU" sz="1800" kern="1200">
                          <a:solidFill>
                            <a:schemeClr val="tx1"/>
                          </a:solidFill>
                          <a:latin typeface="arial" panose="020B0604020202020204" pitchFamily="34" charset="0"/>
                          <a:ea typeface="+mn-ea"/>
                          <a:cs typeface="+mn-cs"/>
                        </a:rPr>
                        <a:t>How to add internal notes within an application</a:t>
                      </a:r>
                    </a:p>
                    <a:p>
                      <a:pPr marL="0" lvl="1" indent="0" defTabSz="2089150">
                        <a:lnSpc>
                          <a:spcPct val="90000"/>
                        </a:lnSpc>
                        <a:spcBef>
                          <a:spcPct val="0"/>
                        </a:spcBef>
                        <a:spcAft>
                          <a:spcPct val="15000"/>
                        </a:spcAft>
                        <a:buFont typeface="Arial" panose="020B0604020202020204" pitchFamily="34" charset="0"/>
                        <a:buNone/>
                      </a:pPr>
                      <a:endParaRPr lang="en-AU">
                        <a:solidFill>
                          <a:schemeClr val="tx1"/>
                        </a:solidFill>
                      </a:endParaRPr>
                    </a:p>
                  </a:txBody>
                  <a:tcPr/>
                </a:tc>
                <a:tc>
                  <a:txBody>
                    <a:bodyPr/>
                    <a:lstStyle/>
                    <a:p>
                      <a:pPr marL="285750" lvl="1" indent="-285750" defTabSz="2089150">
                        <a:lnSpc>
                          <a:spcPct val="90000"/>
                        </a:lnSpc>
                        <a:spcBef>
                          <a:spcPct val="0"/>
                        </a:spcBef>
                        <a:spcAft>
                          <a:spcPct val="15000"/>
                        </a:spcAft>
                        <a:buFont typeface="Arial" panose="020B0604020202020204" pitchFamily="34" charset="0"/>
                        <a:buChar char="•"/>
                      </a:pPr>
                      <a:r>
                        <a:rPr lang="en-AU">
                          <a:solidFill>
                            <a:schemeClr val="tx1"/>
                          </a:solidFill>
                        </a:rPr>
                        <a:t>How to add a preferred contacts to an application</a:t>
                      </a:r>
                    </a:p>
                    <a:p>
                      <a:pPr marL="285750" lvl="1" indent="-285750" defTabSz="2089150">
                        <a:lnSpc>
                          <a:spcPct val="90000"/>
                        </a:lnSpc>
                        <a:spcBef>
                          <a:spcPct val="0"/>
                        </a:spcBef>
                        <a:spcAft>
                          <a:spcPct val="15000"/>
                        </a:spcAft>
                        <a:buFont typeface="Arial" panose="020B0604020202020204" pitchFamily="34" charset="0"/>
                        <a:buChar char="•"/>
                      </a:pPr>
                      <a:endParaRPr lang="en-AU">
                        <a:solidFill>
                          <a:schemeClr val="tx1"/>
                        </a:solidFill>
                      </a:endParaRPr>
                    </a:p>
                    <a:p>
                      <a:pPr marL="285750" lvl="1" indent="-285750" defTabSz="2089150">
                        <a:lnSpc>
                          <a:spcPct val="90000"/>
                        </a:lnSpc>
                        <a:spcBef>
                          <a:spcPct val="0"/>
                        </a:spcBef>
                        <a:spcAft>
                          <a:spcPct val="15000"/>
                        </a:spcAft>
                        <a:buFont typeface="Arial" panose="020B0604020202020204" pitchFamily="34" charset="0"/>
                        <a:buChar char="•"/>
                      </a:pPr>
                      <a:r>
                        <a:rPr lang="en-AU">
                          <a:solidFill>
                            <a:schemeClr val="tx1"/>
                          </a:solidFill>
                        </a:rPr>
                        <a:t>How to create other users in SPEAR</a:t>
                      </a:r>
                    </a:p>
                    <a:p>
                      <a:pPr marL="285750" lvl="1" indent="-285750" defTabSz="2089150">
                        <a:lnSpc>
                          <a:spcPct val="90000"/>
                        </a:lnSpc>
                        <a:spcBef>
                          <a:spcPct val="0"/>
                        </a:spcBef>
                        <a:spcAft>
                          <a:spcPct val="15000"/>
                        </a:spcAft>
                        <a:buFont typeface="Arial" panose="020B0604020202020204" pitchFamily="34" charset="0"/>
                        <a:buChar char="•"/>
                      </a:pPr>
                      <a:endParaRPr lang="en-AU">
                        <a:solidFill>
                          <a:schemeClr val="tx1"/>
                        </a:solidFill>
                      </a:endParaRPr>
                    </a:p>
                    <a:p>
                      <a:pPr marL="285750" marR="0" lvl="1" indent="-285750" algn="l" defTabSz="2089150" rtl="0" eaLnBrk="1" fontAlgn="auto" latinLnBrk="0" hangingPunct="1">
                        <a:lnSpc>
                          <a:spcPct val="90000"/>
                        </a:lnSpc>
                        <a:spcBef>
                          <a:spcPct val="0"/>
                        </a:spcBef>
                        <a:spcAft>
                          <a:spcPct val="15000"/>
                        </a:spcAft>
                        <a:buClrTx/>
                        <a:buSzTx/>
                        <a:buFont typeface="Arial" panose="020B0604020202020204" pitchFamily="34" charset="0"/>
                        <a:buChar char="•"/>
                        <a:tabLst/>
                        <a:defRPr/>
                      </a:pPr>
                      <a:r>
                        <a:rPr lang="en-AU" sz="1800" kern="1200">
                          <a:solidFill>
                            <a:schemeClr val="tx1"/>
                          </a:solidFill>
                          <a:latin typeface="arial" panose="020B0604020202020204" pitchFamily="34" charset="0"/>
                          <a:ea typeface="+mn-ea"/>
                          <a:cs typeface="+mn-cs"/>
                        </a:rPr>
                        <a:t>How to email and download documents</a:t>
                      </a:r>
                    </a:p>
                    <a:p>
                      <a:pPr marL="285750" lvl="1" indent="-285750" defTabSz="2089150">
                        <a:lnSpc>
                          <a:spcPct val="90000"/>
                        </a:lnSpc>
                        <a:spcBef>
                          <a:spcPct val="0"/>
                        </a:spcBef>
                        <a:spcAft>
                          <a:spcPct val="15000"/>
                        </a:spcAft>
                        <a:buFont typeface="Arial" panose="020B0604020202020204" pitchFamily="34" charset="0"/>
                        <a:buChar char="•"/>
                      </a:pPr>
                      <a:endParaRPr lang="en-AU">
                        <a:solidFill>
                          <a:schemeClr val="tx1"/>
                        </a:solidFill>
                      </a:endParaRPr>
                    </a:p>
                    <a:p>
                      <a:endParaRPr lang="en-AU"/>
                    </a:p>
                  </a:txBody>
                  <a:tcPr/>
                </a:tc>
                <a:extLst>
                  <a:ext uri="{0D108BD9-81ED-4DB2-BD59-A6C34878D82A}">
                    <a16:rowId xmlns:a16="http://schemas.microsoft.com/office/drawing/2014/main" val="1849013630"/>
                  </a:ext>
                </a:extLst>
              </a:tr>
            </a:tbl>
          </a:graphicData>
        </a:graphic>
      </p:graphicFrame>
      <p:pic>
        <p:nvPicPr>
          <p:cNvPr id="6" name="Picture 5">
            <a:extLst>
              <a:ext uri="{FF2B5EF4-FFF2-40B4-BE49-F238E27FC236}">
                <a16:creationId xmlns:a16="http://schemas.microsoft.com/office/drawing/2014/main" id="{4543BD76-9B64-47AC-B8B0-A51F22B166CF}"/>
              </a:ext>
            </a:extLst>
          </p:cNvPr>
          <p:cNvPicPr>
            <a:picLocks noChangeAspect="1"/>
          </p:cNvPicPr>
          <p:nvPr/>
        </p:nvPicPr>
        <p:blipFill>
          <a:blip r:embed="rId3"/>
          <a:stretch>
            <a:fillRect/>
          </a:stretch>
        </p:blipFill>
        <p:spPr>
          <a:xfrm>
            <a:off x="111207" y="4509931"/>
            <a:ext cx="422894" cy="322937"/>
          </a:xfrm>
          <a:prstGeom prst="ellipse">
            <a:avLst/>
          </a:prstGeom>
        </p:spPr>
      </p:pic>
      <p:pic>
        <p:nvPicPr>
          <p:cNvPr id="11" name="Picture 10">
            <a:extLst>
              <a:ext uri="{FF2B5EF4-FFF2-40B4-BE49-F238E27FC236}">
                <a16:creationId xmlns:a16="http://schemas.microsoft.com/office/drawing/2014/main" id="{95E25EE2-1962-43C9-8BB3-72F8C27D88C4}"/>
              </a:ext>
            </a:extLst>
          </p:cNvPr>
          <p:cNvPicPr>
            <a:picLocks noChangeAspect="1"/>
          </p:cNvPicPr>
          <p:nvPr/>
        </p:nvPicPr>
        <p:blipFill>
          <a:blip r:embed="rId3"/>
          <a:stretch>
            <a:fillRect/>
          </a:stretch>
        </p:blipFill>
        <p:spPr>
          <a:xfrm>
            <a:off x="111207" y="5096948"/>
            <a:ext cx="422894" cy="322937"/>
          </a:xfrm>
          <a:prstGeom prst="ellipse">
            <a:avLst/>
          </a:prstGeom>
        </p:spPr>
      </p:pic>
      <p:pic>
        <p:nvPicPr>
          <p:cNvPr id="13" name="Picture 12">
            <a:extLst>
              <a:ext uri="{FF2B5EF4-FFF2-40B4-BE49-F238E27FC236}">
                <a16:creationId xmlns:a16="http://schemas.microsoft.com/office/drawing/2014/main" id="{3F562D8A-E3B3-4F6D-A74A-B8D222EC2793}"/>
              </a:ext>
            </a:extLst>
          </p:cNvPr>
          <p:cNvPicPr>
            <a:picLocks noChangeAspect="1"/>
          </p:cNvPicPr>
          <p:nvPr/>
        </p:nvPicPr>
        <p:blipFill>
          <a:blip r:embed="rId3"/>
          <a:stretch>
            <a:fillRect/>
          </a:stretch>
        </p:blipFill>
        <p:spPr>
          <a:xfrm>
            <a:off x="111207" y="5645686"/>
            <a:ext cx="422894" cy="322937"/>
          </a:xfrm>
          <a:prstGeom prst="ellipse">
            <a:avLst/>
          </a:prstGeom>
        </p:spPr>
      </p:pic>
      <p:pic>
        <p:nvPicPr>
          <p:cNvPr id="14" name="Picture 13">
            <a:extLst>
              <a:ext uri="{FF2B5EF4-FFF2-40B4-BE49-F238E27FC236}">
                <a16:creationId xmlns:a16="http://schemas.microsoft.com/office/drawing/2014/main" id="{21681DDD-B89E-43BE-9DB4-5748C9F2C2CC}"/>
              </a:ext>
            </a:extLst>
          </p:cNvPr>
          <p:cNvPicPr>
            <a:picLocks noChangeAspect="1"/>
          </p:cNvPicPr>
          <p:nvPr/>
        </p:nvPicPr>
        <p:blipFill>
          <a:blip r:embed="rId3"/>
          <a:stretch>
            <a:fillRect/>
          </a:stretch>
        </p:blipFill>
        <p:spPr>
          <a:xfrm>
            <a:off x="111207" y="6232703"/>
            <a:ext cx="422894" cy="322937"/>
          </a:xfrm>
          <a:prstGeom prst="ellipse">
            <a:avLst/>
          </a:prstGeom>
        </p:spPr>
      </p:pic>
      <p:pic>
        <p:nvPicPr>
          <p:cNvPr id="15" name="Picture 14">
            <a:extLst>
              <a:ext uri="{FF2B5EF4-FFF2-40B4-BE49-F238E27FC236}">
                <a16:creationId xmlns:a16="http://schemas.microsoft.com/office/drawing/2014/main" id="{FBA7E465-7AC6-48D6-98BE-42425CF1E7D8}"/>
              </a:ext>
            </a:extLst>
          </p:cNvPr>
          <p:cNvPicPr>
            <a:picLocks noChangeAspect="1"/>
          </p:cNvPicPr>
          <p:nvPr/>
        </p:nvPicPr>
        <p:blipFill>
          <a:blip r:embed="rId3"/>
          <a:stretch>
            <a:fillRect/>
          </a:stretch>
        </p:blipFill>
        <p:spPr>
          <a:xfrm>
            <a:off x="5939770" y="4509931"/>
            <a:ext cx="422894" cy="322937"/>
          </a:xfrm>
          <a:prstGeom prst="ellipse">
            <a:avLst/>
          </a:prstGeom>
        </p:spPr>
      </p:pic>
      <p:pic>
        <p:nvPicPr>
          <p:cNvPr id="16" name="Picture 15">
            <a:extLst>
              <a:ext uri="{FF2B5EF4-FFF2-40B4-BE49-F238E27FC236}">
                <a16:creationId xmlns:a16="http://schemas.microsoft.com/office/drawing/2014/main" id="{21E921A7-F3D5-4B0A-9BFF-06684B7D4E9F}"/>
              </a:ext>
            </a:extLst>
          </p:cNvPr>
          <p:cNvPicPr>
            <a:picLocks noChangeAspect="1"/>
          </p:cNvPicPr>
          <p:nvPr/>
        </p:nvPicPr>
        <p:blipFill>
          <a:blip r:embed="rId3"/>
          <a:stretch>
            <a:fillRect/>
          </a:stretch>
        </p:blipFill>
        <p:spPr>
          <a:xfrm>
            <a:off x="5939770" y="5096948"/>
            <a:ext cx="422894" cy="322937"/>
          </a:xfrm>
          <a:prstGeom prst="ellipse">
            <a:avLst/>
          </a:prstGeom>
        </p:spPr>
      </p:pic>
      <p:pic>
        <p:nvPicPr>
          <p:cNvPr id="17" name="Picture 16">
            <a:extLst>
              <a:ext uri="{FF2B5EF4-FFF2-40B4-BE49-F238E27FC236}">
                <a16:creationId xmlns:a16="http://schemas.microsoft.com/office/drawing/2014/main" id="{FF964A6E-CC2C-49EF-A49E-54905C9907E0}"/>
              </a:ext>
            </a:extLst>
          </p:cNvPr>
          <p:cNvPicPr>
            <a:picLocks noChangeAspect="1"/>
          </p:cNvPicPr>
          <p:nvPr/>
        </p:nvPicPr>
        <p:blipFill>
          <a:blip r:embed="rId3"/>
          <a:stretch>
            <a:fillRect/>
          </a:stretch>
        </p:blipFill>
        <p:spPr>
          <a:xfrm>
            <a:off x="5939770" y="5645686"/>
            <a:ext cx="422894" cy="322937"/>
          </a:xfrm>
          <a:prstGeom prst="ellipse">
            <a:avLst/>
          </a:prstGeom>
        </p:spPr>
      </p:pic>
      <p:sp>
        <p:nvSpPr>
          <p:cNvPr id="19" name="Text Placeholder 3">
            <a:extLst>
              <a:ext uri="{FF2B5EF4-FFF2-40B4-BE49-F238E27FC236}">
                <a16:creationId xmlns:a16="http://schemas.microsoft.com/office/drawing/2014/main" id="{CD42FF0A-6A10-427F-B84E-7592E63BB81A}"/>
              </a:ext>
            </a:extLst>
          </p:cNvPr>
          <p:cNvSpPr txBox="1">
            <a:spLocks/>
          </p:cNvSpPr>
          <p:nvPr/>
        </p:nvSpPr>
        <p:spPr>
          <a:xfrm>
            <a:off x="-1" y="0"/>
            <a:ext cx="12192000" cy="924103"/>
          </a:xfrm>
          <a:prstGeom prst="rect">
            <a:avLst/>
          </a:prstGeom>
          <a:solidFill>
            <a:srgbClr val="0F0248"/>
          </a:solidFill>
        </p:spPr>
        <p:txBody>
          <a:bodyPr vert="horz" wrap="none" lIns="91440" tIns="45720" rIns="91440" bIns="45720" rtlCol="0" anchor="ctr" anchorCtr="0">
            <a:noAutofit/>
          </a:bodyPr>
          <a:lstStyle>
            <a:lvl1pPr marL="0" marR="0" indent="0" algn="l" defTabSz="457200" rtl="0" eaLnBrk="1" fontAlgn="auto" latinLnBrk="0" hangingPunct="1">
              <a:lnSpc>
                <a:spcPct val="100000"/>
              </a:lnSpc>
              <a:spcBef>
                <a:spcPts val="0"/>
              </a:spcBef>
              <a:spcAft>
                <a:spcPts val="0"/>
              </a:spcAft>
              <a:buClrTx/>
              <a:buSzTx/>
              <a:buFontTx/>
              <a:buNone/>
              <a:tabLst/>
              <a:defRPr sz="2800" kern="1200" baseline="0">
                <a:solidFill>
                  <a:schemeClr val="bg2"/>
                </a:solidFill>
                <a:latin typeface="VIC SemiBold" panose="00000700000000000000" pitchFamily="2"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lnSpc>
                <a:spcPct val="90000"/>
              </a:lnSpc>
              <a:spcBef>
                <a:spcPct val="0"/>
              </a:spcBef>
            </a:pPr>
            <a:r>
              <a:rPr lang="en-AU" sz="3000">
                <a:solidFill>
                  <a:schemeClr val="bg1"/>
                </a:solidFill>
                <a:latin typeface="VIC" panose="00000500000000000000" pitchFamily="2" charset="0"/>
                <a:ea typeface="+mj-ea"/>
              </a:rPr>
              <a:t>          Service Desk Update:  Training Videos</a:t>
            </a:r>
          </a:p>
        </p:txBody>
      </p:sp>
      <p:pic>
        <p:nvPicPr>
          <p:cNvPr id="21" name="Picture 20">
            <a:extLst>
              <a:ext uri="{FF2B5EF4-FFF2-40B4-BE49-F238E27FC236}">
                <a16:creationId xmlns:a16="http://schemas.microsoft.com/office/drawing/2014/main" id="{201752BC-B5E2-434F-A4E1-AF4C7146EA8C}"/>
              </a:ext>
            </a:extLst>
          </p:cNvPr>
          <p:cNvPicPr>
            <a:picLocks noChangeAspect="1"/>
          </p:cNvPicPr>
          <p:nvPr/>
        </p:nvPicPr>
        <p:blipFill>
          <a:blip r:embed="rId4"/>
          <a:stretch>
            <a:fillRect/>
          </a:stretch>
        </p:blipFill>
        <p:spPr>
          <a:xfrm>
            <a:off x="-1" y="0"/>
            <a:ext cx="937550" cy="850739"/>
          </a:xfrm>
          <a:prstGeom prst="rect">
            <a:avLst/>
          </a:prstGeom>
        </p:spPr>
      </p:pic>
    </p:spTree>
    <p:extLst>
      <p:ext uri="{BB962C8B-B14F-4D97-AF65-F5344CB8AC3E}">
        <p14:creationId xmlns:p14="http://schemas.microsoft.com/office/powerpoint/2010/main" val="162057921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8330D-92EB-48CD-B326-ACF0A98CD47F}"/>
              </a:ext>
            </a:extLst>
          </p:cNvPr>
          <p:cNvSpPr>
            <a:spLocks noGrp="1"/>
          </p:cNvSpPr>
          <p:nvPr>
            <p:ph type="title"/>
          </p:nvPr>
        </p:nvSpPr>
        <p:spPr/>
        <p:txBody>
          <a:bodyPr/>
          <a:lstStyle/>
          <a:p>
            <a:r>
              <a:rPr lang="en-AU" sz="3000">
                <a:solidFill>
                  <a:schemeClr val="bg1"/>
                </a:solidFill>
                <a:latin typeface="VIC" panose="00000500000000000000" pitchFamily="2" charset="0"/>
                <a:ea typeface="+mj-ea"/>
              </a:rPr>
              <a:t>Service Desk Update:  Training Videos</a:t>
            </a:r>
            <a:endParaRPr lang="en-AU"/>
          </a:p>
        </p:txBody>
      </p:sp>
      <p:sp>
        <p:nvSpPr>
          <p:cNvPr id="3" name="Text Placeholder 2">
            <a:extLst>
              <a:ext uri="{FF2B5EF4-FFF2-40B4-BE49-F238E27FC236}">
                <a16:creationId xmlns:a16="http://schemas.microsoft.com/office/drawing/2014/main" id="{D419865C-2DF7-4F00-8A66-88BA9C5E6C9F}"/>
              </a:ext>
            </a:extLst>
          </p:cNvPr>
          <p:cNvSpPr>
            <a:spLocks noGrp="1"/>
          </p:cNvSpPr>
          <p:nvPr>
            <p:ph sz="quarter" idx="11"/>
          </p:nvPr>
        </p:nvSpPr>
        <p:spPr/>
        <p:txBody>
          <a:bodyPr wrap="none" anchor="ctr">
            <a:normAutofit/>
          </a:bodyPr>
          <a:lstStyle/>
          <a:p>
            <a:pPr>
              <a:spcAft>
                <a:spcPts val="600"/>
              </a:spcAft>
            </a:pPr>
            <a:r>
              <a:rPr lang="en-AU">
                <a:solidFill>
                  <a:prstClr val="white"/>
                </a:solidFill>
              </a:rPr>
              <a:t>Service Desk Update:  Support and Training</a:t>
            </a:r>
          </a:p>
        </p:txBody>
      </p:sp>
      <p:pic>
        <p:nvPicPr>
          <p:cNvPr id="4" name="Picture 3">
            <a:extLst>
              <a:ext uri="{FF2B5EF4-FFF2-40B4-BE49-F238E27FC236}">
                <a16:creationId xmlns:a16="http://schemas.microsoft.com/office/drawing/2014/main" id="{A308D64B-74B4-4DC3-AF0C-F13EB1711200}"/>
              </a:ext>
            </a:extLst>
          </p:cNvPr>
          <p:cNvPicPr>
            <a:picLocks noChangeAspect="1"/>
          </p:cNvPicPr>
          <p:nvPr/>
        </p:nvPicPr>
        <p:blipFill>
          <a:blip r:embed="rId3"/>
          <a:stretch>
            <a:fillRect/>
          </a:stretch>
        </p:blipFill>
        <p:spPr>
          <a:xfrm flipH="1">
            <a:off x="323726" y="984019"/>
            <a:ext cx="2021050" cy="1757435"/>
          </a:xfrm>
          <a:prstGeom prst="flowChartDisplay">
            <a:avLst/>
          </a:prstGeom>
        </p:spPr>
      </p:pic>
      <p:pic>
        <p:nvPicPr>
          <p:cNvPr id="6" name="Picture 5">
            <a:extLst>
              <a:ext uri="{FF2B5EF4-FFF2-40B4-BE49-F238E27FC236}">
                <a16:creationId xmlns:a16="http://schemas.microsoft.com/office/drawing/2014/main" id="{0937D028-FE77-4299-8CC8-728075AC7061}"/>
              </a:ext>
            </a:extLst>
          </p:cNvPr>
          <p:cNvPicPr>
            <a:picLocks noChangeAspect="1"/>
          </p:cNvPicPr>
          <p:nvPr/>
        </p:nvPicPr>
        <p:blipFill>
          <a:blip r:embed="rId4"/>
          <a:stretch>
            <a:fillRect/>
          </a:stretch>
        </p:blipFill>
        <p:spPr>
          <a:xfrm flipH="1">
            <a:off x="295337" y="2930941"/>
            <a:ext cx="2067310" cy="1757435"/>
          </a:xfrm>
          <a:prstGeom prst="flowChartDisplay">
            <a:avLst/>
          </a:prstGeom>
        </p:spPr>
      </p:pic>
      <p:pic>
        <p:nvPicPr>
          <p:cNvPr id="9" name="Picture 8">
            <a:extLst>
              <a:ext uri="{FF2B5EF4-FFF2-40B4-BE49-F238E27FC236}">
                <a16:creationId xmlns:a16="http://schemas.microsoft.com/office/drawing/2014/main" id="{729D3F2F-A9F9-4646-BCE3-7E82B275687E}"/>
              </a:ext>
            </a:extLst>
          </p:cNvPr>
          <p:cNvPicPr>
            <a:picLocks noChangeAspect="1"/>
          </p:cNvPicPr>
          <p:nvPr/>
        </p:nvPicPr>
        <p:blipFill>
          <a:blip r:embed="rId5"/>
          <a:stretch>
            <a:fillRect/>
          </a:stretch>
        </p:blipFill>
        <p:spPr>
          <a:xfrm flipH="1">
            <a:off x="274567" y="4871965"/>
            <a:ext cx="2070463" cy="1757435"/>
          </a:xfrm>
          <a:prstGeom prst="flowChartDisplay">
            <a:avLst/>
          </a:prstGeom>
        </p:spPr>
      </p:pic>
      <p:graphicFrame>
        <p:nvGraphicFramePr>
          <p:cNvPr id="13" name="Table 13">
            <a:extLst>
              <a:ext uri="{FF2B5EF4-FFF2-40B4-BE49-F238E27FC236}">
                <a16:creationId xmlns:a16="http://schemas.microsoft.com/office/drawing/2014/main" id="{B27A9646-E828-4AF2-B93F-A7548EC598E5}"/>
              </a:ext>
            </a:extLst>
          </p:cNvPr>
          <p:cNvGraphicFramePr>
            <a:graphicFrameLocks noGrp="1"/>
          </p:cNvGraphicFramePr>
          <p:nvPr>
            <p:extLst>
              <p:ext uri="{D42A27DB-BD31-4B8C-83A1-F6EECF244321}">
                <p14:modId xmlns:p14="http://schemas.microsoft.com/office/powerpoint/2010/main" val="4157443163"/>
              </p:ext>
            </p:extLst>
          </p:nvPr>
        </p:nvGraphicFramePr>
        <p:xfrm>
          <a:off x="2630702" y="1148315"/>
          <a:ext cx="9286522" cy="5339590"/>
        </p:xfrm>
        <a:graphic>
          <a:graphicData uri="http://schemas.openxmlformats.org/drawingml/2006/table">
            <a:tbl>
              <a:tblPr bandRow="1">
                <a:tableStyleId>{0660B408-B3CF-4A94-85FC-2B1E0A45F4A2}</a:tableStyleId>
              </a:tblPr>
              <a:tblGrid>
                <a:gridCol w="4355569">
                  <a:extLst>
                    <a:ext uri="{9D8B030D-6E8A-4147-A177-3AD203B41FA5}">
                      <a16:colId xmlns:a16="http://schemas.microsoft.com/office/drawing/2014/main" val="1145676048"/>
                    </a:ext>
                  </a:extLst>
                </a:gridCol>
                <a:gridCol w="4930953">
                  <a:extLst>
                    <a:ext uri="{9D8B030D-6E8A-4147-A177-3AD203B41FA5}">
                      <a16:colId xmlns:a16="http://schemas.microsoft.com/office/drawing/2014/main" val="4022349314"/>
                    </a:ext>
                  </a:extLst>
                </a:gridCol>
              </a:tblGrid>
              <a:tr h="329537">
                <a:tc gridSpan="2">
                  <a:txBody>
                    <a:bodyPr/>
                    <a:lstStyle/>
                    <a:p>
                      <a:pPr marL="0" marR="0" lvl="1" indent="0" algn="l" defTabSz="2089150" rtl="0" eaLnBrk="1" fontAlgn="auto" latinLnBrk="0" hangingPunct="1">
                        <a:lnSpc>
                          <a:spcPct val="100000"/>
                        </a:lnSpc>
                        <a:spcBef>
                          <a:spcPct val="0"/>
                        </a:spcBef>
                        <a:spcAft>
                          <a:spcPts val="1200"/>
                        </a:spcAft>
                        <a:buClrTx/>
                        <a:buSzTx/>
                        <a:buFont typeface="Arial" panose="020B0604020202020204" pitchFamily="34" charset="0"/>
                        <a:buNone/>
                        <a:tabLst>
                          <a:tab pos="444500" algn="l"/>
                        </a:tabLst>
                        <a:defRPr/>
                      </a:pPr>
                      <a:r>
                        <a:rPr lang="en-AU" sz="1600" b="1">
                          <a:solidFill>
                            <a:schemeClr val="tx1"/>
                          </a:solidFill>
                          <a:effectLst/>
                          <a:latin typeface="VIC" panose="00000500000000000000" pitchFamily="2" charset="0"/>
                          <a:sym typeface="Symbol" panose="05050102010706020507" pitchFamily="18" charset="2"/>
                        </a:rPr>
                        <a:t>	Applicant Contact</a:t>
                      </a:r>
                      <a:endParaRPr lang="en-AU" sz="1600" b="1" i="0">
                        <a:solidFill>
                          <a:schemeClr val="tx1"/>
                        </a:solidFill>
                        <a:effectLst/>
                        <a:latin typeface="VIC" panose="00000500000000000000" pitchFamily="2" charset="0"/>
                        <a:sym typeface="Symbol" panose="05050102010706020507" pitchFamily="18" charset="2"/>
                      </a:endParaRPr>
                    </a:p>
                  </a:txBody>
                  <a:tcPr>
                    <a:solidFill>
                      <a:srgbClr val="CBD7E6"/>
                    </a:solidFill>
                  </a:tcPr>
                </a:tc>
                <a:tc hMerge="1">
                  <a:txBody>
                    <a:bodyPr/>
                    <a:lstStyle/>
                    <a:p>
                      <a:endParaRPr lang="en-AU"/>
                    </a:p>
                  </a:txBody>
                  <a:tcPr/>
                </a:tc>
                <a:extLst>
                  <a:ext uri="{0D108BD9-81ED-4DB2-BD59-A6C34878D82A}">
                    <a16:rowId xmlns:a16="http://schemas.microsoft.com/office/drawing/2014/main" val="3331831094"/>
                  </a:ext>
                </a:extLst>
              </a:tr>
              <a:tr h="880785">
                <a:tc>
                  <a:txBody>
                    <a:bodyPr/>
                    <a:lstStyle/>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ePlan Dashboard Introduction</a:t>
                      </a:r>
                    </a:p>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ePlan Portal Tour</a:t>
                      </a:r>
                    </a:p>
                  </a:txBody>
                  <a:tcPr>
                    <a:solidFill>
                      <a:srgbClr val="E7ECF3"/>
                    </a:solidFill>
                  </a:tcPr>
                </a:tc>
                <a:tc>
                  <a:txBody>
                    <a:bodyPr/>
                    <a:lstStyle/>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ePlan Editor</a:t>
                      </a:r>
                    </a:p>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Integration with SPEAR</a:t>
                      </a:r>
                    </a:p>
                  </a:txBody>
                  <a:tcPr>
                    <a:solidFill>
                      <a:srgbClr val="E7ECF3"/>
                    </a:solidFill>
                  </a:tcPr>
                </a:tc>
                <a:extLst>
                  <a:ext uri="{0D108BD9-81ED-4DB2-BD59-A6C34878D82A}">
                    <a16:rowId xmlns:a16="http://schemas.microsoft.com/office/drawing/2014/main" val="3252919554"/>
                  </a:ext>
                </a:extLst>
              </a:tr>
              <a:tr h="329537">
                <a:tc gridSpan="2">
                  <a:txBody>
                    <a:bodyPr/>
                    <a:lstStyle/>
                    <a:p>
                      <a:pPr marL="0" marR="0" lvl="1" indent="0" algn="l" defTabSz="2089150" rtl="0" eaLnBrk="1" fontAlgn="auto" latinLnBrk="0" hangingPunct="1">
                        <a:lnSpc>
                          <a:spcPct val="100000"/>
                        </a:lnSpc>
                        <a:spcBef>
                          <a:spcPct val="0"/>
                        </a:spcBef>
                        <a:spcAft>
                          <a:spcPts val="1200"/>
                        </a:spcAft>
                        <a:buClrTx/>
                        <a:buSzTx/>
                        <a:buFont typeface="Arial" panose="020B0604020202020204" pitchFamily="34" charset="0"/>
                        <a:buNone/>
                        <a:tabLst>
                          <a:tab pos="444500" algn="l"/>
                        </a:tabLst>
                        <a:defRPr/>
                      </a:pPr>
                      <a:r>
                        <a:rPr lang="en-AU" sz="1600" b="1">
                          <a:solidFill>
                            <a:schemeClr val="tx1"/>
                          </a:solidFill>
                          <a:latin typeface="VIC" panose="00000500000000000000" pitchFamily="2" charset="0"/>
                        </a:rPr>
                        <a:t>	Responsible Authority</a:t>
                      </a:r>
                      <a:endParaRPr lang="en-AU" sz="1600">
                        <a:solidFill>
                          <a:schemeClr val="tx1"/>
                        </a:solidFill>
                        <a:latin typeface="VIC" panose="00000500000000000000" pitchFamily="2" charset="0"/>
                      </a:endParaRPr>
                    </a:p>
                  </a:txBody>
                  <a:tcPr>
                    <a:solidFill>
                      <a:srgbClr val="CBD7E6"/>
                    </a:solidFill>
                  </a:tcPr>
                </a:tc>
                <a:tc hMerge="1">
                  <a:txBody>
                    <a:bodyPr/>
                    <a:lstStyle/>
                    <a:p>
                      <a:endParaRPr lang="en-AU"/>
                    </a:p>
                  </a:txBody>
                  <a:tcPr/>
                </a:tc>
                <a:extLst>
                  <a:ext uri="{0D108BD9-81ED-4DB2-BD59-A6C34878D82A}">
                    <a16:rowId xmlns:a16="http://schemas.microsoft.com/office/drawing/2014/main" val="1796073637"/>
                  </a:ext>
                </a:extLst>
              </a:tr>
              <a:tr h="1055466">
                <a:tc>
                  <a:txBody>
                    <a:bodyPr/>
                    <a:lstStyle/>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Receiving a new application </a:t>
                      </a:r>
                    </a:p>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Complete advertising instructions</a:t>
                      </a:r>
                    </a:p>
                  </a:txBody>
                  <a:tcPr>
                    <a:solidFill>
                      <a:srgbClr val="E7ECF3"/>
                    </a:solidFill>
                  </a:tcPr>
                </a:tc>
                <a:tc>
                  <a:txBody>
                    <a:bodyPr/>
                    <a:lstStyle/>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Refer an application to a referral authority</a:t>
                      </a:r>
                    </a:p>
                    <a:p>
                      <a:pPr marL="342900" lvl="1" indent="-342900" defTabSz="2089150">
                        <a:lnSpc>
                          <a:spcPct val="100000"/>
                        </a:lnSpc>
                        <a:spcBef>
                          <a:spcPct val="0"/>
                        </a:spcBef>
                        <a:spcAft>
                          <a:spcPts val="1200"/>
                        </a:spcAft>
                        <a:buFont typeface="Arial" panose="020B0604020202020204" pitchFamily="34" charset="0"/>
                        <a:buChar char="•"/>
                      </a:pPr>
                      <a:r>
                        <a:rPr lang="en-AU" sz="1500">
                          <a:solidFill>
                            <a:schemeClr val="tx1"/>
                          </a:solidFill>
                          <a:latin typeface="VIC" panose="00000500000000000000" pitchFamily="2" charset="0"/>
                        </a:rPr>
                        <a:t>Request and assess requests for further information</a:t>
                      </a:r>
                    </a:p>
                  </a:txBody>
                  <a:tcPr>
                    <a:solidFill>
                      <a:srgbClr val="E7ECF3"/>
                    </a:solidFill>
                  </a:tcPr>
                </a:tc>
                <a:extLst>
                  <a:ext uri="{0D108BD9-81ED-4DB2-BD59-A6C34878D82A}">
                    <a16:rowId xmlns:a16="http://schemas.microsoft.com/office/drawing/2014/main" val="1664191787"/>
                  </a:ext>
                </a:extLst>
              </a:tr>
              <a:tr h="329537">
                <a:tc gridSpan="2">
                  <a:txBody>
                    <a:bodyPr/>
                    <a:lstStyle/>
                    <a:p>
                      <a:pPr marL="0" lvl="1" indent="0" defTabSz="2089150">
                        <a:lnSpc>
                          <a:spcPct val="100000"/>
                        </a:lnSpc>
                        <a:spcBef>
                          <a:spcPct val="0"/>
                        </a:spcBef>
                        <a:spcAft>
                          <a:spcPts val="1200"/>
                        </a:spcAft>
                        <a:buFont typeface="Arial" panose="020B0604020202020204" pitchFamily="34" charset="0"/>
                        <a:buNone/>
                        <a:tabLst>
                          <a:tab pos="444500" algn="l"/>
                        </a:tabLst>
                      </a:pPr>
                      <a:r>
                        <a:rPr lang="en-AU" sz="1600" b="1">
                          <a:solidFill>
                            <a:schemeClr val="tx1"/>
                          </a:solidFill>
                          <a:latin typeface="VIC" panose="00000500000000000000" pitchFamily="2" charset="0"/>
                        </a:rPr>
                        <a:t>	Lodging Parties</a:t>
                      </a:r>
                    </a:p>
                  </a:txBody>
                  <a:tcPr>
                    <a:solidFill>
                      <a:srgbClr val="CBD7E6"/>
                    </a:solidFill>
                  </a:tcPr>
                </a:tc>
                <a:tc hMerge="1">
                  <a:txBody>
                    <a:bodyPr/>
                    <a:lstStyle/>
                    <a:p>
                      <a:endParaRPr lang="en-AU"/>
                    </a:p>
                  </a:txBody>
                  <a:tcPr/>
                </a:tc>
                <a:extLst>
                  <a:ext uri="{0D108BD9-81ED-4DB2-BD59-A6C34878D82A}">
                    <a16:rowId xmlns:a16="http://schemas.microsoft.com/office/drawing/2014/main" val="4019353002"/>
                  </a:ext>
                </a:extLst>
              </a:tr>
              <a:tr h="2397499">
                <a:tc>
                  <a:txBody>
                    <a:bodyPr/>
                    <a:lstStyle/>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Requesting ELN access to an application</a:t>
                      </a:r>
                    </a:p>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Creating 22SA application form</a:t>
                      </a:r>
                    </a:p>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Creating 22SA Subdivision application form with an Owners Corporation</a:t>
                      </a:r>
                    </a:p>
                    <a:p>
                      <a:pPr marL="342900" marR="0" lvl="1" indent="-342900" algn="l" defTabSz="2089150" rtl="0" eaLnBrk="1" fontAlgn="auto" latinLnBrk="0" hangingPunct="1">
                        <a:lnSpc>
                          <a:spcPct val="100000"/>
                        </a:lnSpc>
                        <a:spcBef>
                          <a:spcPct val="0"/>
                        </a:spcBef>
                        <a:spcAft>
                          <a:spcPts val="1200"/>
                        </a:spcAft>
                        <a:buClrTx/>
                        <a:buSzTx/>
                        <a:buFont typeface="Arial" panose="020B0604020202020204" pitchFamily="34" charset="0"/>
                        <a:buChar char="•"/>
                        <a:tabLst/>
                        <a:defRPr/>
                      </a:pPr>
                      <a:r>
                        <a:rPr lang="en-AU" sz="1500" kern="1200">
                          <a:solidFill>
                            <a:schemeClr val="tx1"/>
                          </a:solidFill>
                          <a:latin typeface="VIC" panose="00000500000000000000" pitchFamily="2" charset="0"/>
                        </a:rPr>
                        <a:t>Submit application for a pre-lodgment check</a:t>
                      </a:r>
                      <a:endParaRPr lang="en-AU" sz="1500">
                        <a:solidFill>
                          <a:schemeClr val="tx1"/>
                        </a:solidFill>
                        <a:latin typeface="VIC" panose="00000500000000000000" pitchFamily="2" charset="0"/>
                      </a:endParaRPr>
                    </a:p>
                  </a:txBody>
                  <a:tcPr>
                    <a:solidFill>
                      <a:srgbClr val="E7ECF3"/>
                    </a:solidFill>
                  </a:tcPr>
                </a:tc>
                <a:tc>
                  <a:txBody>
                    <a:bodyPr/>
                    <a:lstStyle/>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Pay and lodge after an application acceptance </a:t>
                      </a:r>
                    </a:p>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What happens after an application has been registered at LUV? </a:t>
                      </a:r>
                    </a:p>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How to create applications not initiated by a surveyor</a:t>
                      </a:r>
                    </a:p>
                    <a:p>
                      <a:pPr marL="342900" lvl="1" indent="-342900" defTabSz="2089150">
                        <a:lnSpc>
                          <a:spcPct val="100000"/>
                        </a:lnSpc>
                        <a:spcBef>
                          <a:spcPct val="0"/>
                        </a:spcBef>
                        <a:spcAft>
                          <a:spcPts val="1200"/>
                        </a:spcAft>
                        <a:buFont typeface="Arial" panose="020B0604020202020204" pitchFamily="34" charset="0"/>
                        <a:buChar char="•"/>
                      </a:pPr>
                      <a:r>
                        <a:rPr lang="en-AU" sz="1500" kern="1200">
                          <a:solidFill>
                            <a:schemeClr val="tx1"/>
                          </a:solidFill>
                          <a:latin typeface="VIC" panose="00000500000000000000" pitchFamily="2" charset="0"/>
                        </a:rPr>
                        <a:t>Create an application lodgment for TLA Section 45 (Creation of Easement)</a:t>
                      </a:r>
                      <a:endParaRPr lang="en-AU" sz="1500">
                        <a:solidFill>
                          <a:schemeClr val="tx1"/>
                        </a:solidFill>
                        <a:latin typeface="VIC" panose="00000500000000000000" pitchFamily="2" charset="0"/>
                      </a:endParaRPr>
                    </a:p>
                  </a:txBody>
                  <a:tcPr>
                    <a:solidFill>
                      <a:srgbClr val="E7ECF3"/>
                    </a:solidFill>
                  </a:tcPr>
                </a:tc>
                <a:extLst>
                  <a:ext uri="{0D108BD9-81ED-4DB2-BD59-A6C34878D82A}">
                    <a16:rowId xmlns:a16="http://schemas.microsoft.com/office/drawing/2014/main" val="2267052325"/>
                  </a:ext>
                </a:extLst>
              </a:tr>
            </a:tbl>
          </a:graphicData>
        </a:graphic>
      </p:graphicFrame>
      <p:pic>
        <p:nvPicPr>
          <p:cNvPr id="7" name="Picture 6">
            <a:extLst>
              <a:ext uri="{FF2B5EF4-FFF2-40B4-BE49-F238E27FC236}">
                <a16:creationId xmlns:a16="http://schemas.microsoft.com/office/drawing/2014/main" id="{C2EEBF49-98DF-4373-9FD7-FF7E8E62F08D}"/>
              </a:ext>
            </a:extLst>
          </p:cNvPr>
          <p:cNvPicPr>
            <a:picLocks noChangeAspect="1"/>
          </p:cNvPicPr>
          <p:nvPr/>
        </p:nvPicPr>
        <p:blipFill>
          <a:blip r:embed="rId6"/>
          <a:stretch>
            <a:fillRect/>
          </a:stretch>
        </p:blipFill>
        <p:spPr>
          <a:xfrm>
            <a:off x="2746482" y="1194312"/>
            <a:ext cx="306625" cy="234150"/>
          </a:xfrm>
          <a:prstGeom prst="ellipse">
            <a:avLst/>
          </a:prstGeom>
        </p:spPr>
      </p:pic>
      <p:pic>
        <p:nvPicPr>
          <p:cNvPr id="24" name="Picture 23">
            <a:extLst>
              <a:ext uri="{FF2B5EF4-FFF2-40B4-BE49-F238E27FC236}">
                <a16:creationId xmlns:a16="http://schemas.microsoft.com/office/drawing/2014/main" id="{50E3AD4C-12FF-4CC8-8BCE-BFA761375DE4}"/>
              </a:ext>
            </a:extLst>
          </p:cNvPr>
          <p:cNvPicPr>
            <a:picLocks noChangeAspect="1"/>
          </p:cNvPicPr>
          <p:nvPr/>
        </p:nvPicPr>
        <p:blipFill>
          <a:blip r:embed="rId6"/>
          <a:stretch>
            <a:fillRect/>
          </a:stretch>
        </p:blipFill>
        <p:spPr>
          <a:xfrm>
            <a:off x="2743499" y="2422460"/>
            <a:ext cx="306625" cy="234150"/>
          </a:xfrm>
          <a:prstGeom prst="ellipse">
            <a:avLst/>
          </a:prstGeom>
        </p:spPr>
      </p:pic>
      <p:pic>
        <p:nvPicPr>
          <p:cNvPr id="25" name="Picture 24">
            <a:extLst>
              <a:ext uri="{FF2B5EF4-FFF2-40B4-BE49-F238E27FC236}">
                <a16:creationId xmlns:a16="http://schemas.microsoft.com/office/drawing/2014/main" id="{FDC17D40-7534-46C5-B55B-E87D4AA91F38}"/>
              </a:ext>
            </a:extLst>
          </p:cNvPr>
          <p:cNvPicPr>
            <a:picLocks noChangeAspect="1"/>
          </p:cNvPicPr>
          <p:nvPr/>
        </p:nvPicPr>
        <p:blipFill>
          <a:blip r:embed="rId6"/>
          <a:stretch>
            <a:fillRect/>
          </a:stretch>
        </p:blipFill>
        <p:spPr>
          <a:xfrm>
            <a:off x="2749060" y="3789577"/>
            <a:ext cx="306625" cy="234150"/>
          </a:xfrm>
          <a:prstGeom prst="ellipse">
            <a:avLst/>
          </a:prstGeom>
        </p:spPr>
      </p:pic>
    </p:spTree>
    <p:extLst>
      <p:ext uri="{BB962C8B-B14F-4D97-AF65-F5344CB8AC3E}">
        <p14:creationId xmlns:p14="http://schemas.microsoft.com/office/powerpoint/2010/main" val="59764013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8D1F59-0FAF-4AEE-B059-FA1BCD44D975}"/>
              </a:ext>
            </a:extLst>
          </p:cNvPr>
          <p:cNvSpPr>
            <a:spLocks noGrp="1"/>
          </p:cNvSpPr>
          <p:nvPr>
            <p:ph type="title"/>
          </p:nvPr>
        </p:nvSpPr>
        <p:spPr/>
        <p:txBody>
          <a:bodyPr/>
          <a:lstStyle/>
          <a:p>
            <a:r>
              <a:rPr lang="en-AU">
                <a:solidFill>
                  <a:prstClr val="white"/>
                </a:solidFill>
              </a:rPr>
              <a:t>Handy Hints:  New process for installing digital certificates </a:t>
            </a:r>
          </a:p>
        </p:txBody>
      </p:sp>
      <p:sp>
        <p:nvSpPr>
          <p:cNvPr id="2" name="Content Placeholder 1">
            <a:extLst>
              <a:ext uri="{FF2B5EF4-FFF2-40B4-BE49-F238E27FC236}">
                <a16:creationId xmlns:a16="http://schemas.microsoft.com/office/drawing/2014/main" id="{D48F4FAB-CBCE-49F5-85C0-D4C7FE1885D7}"/>
              </a:ext>
            </a:extLst>
          </p:cNvPr>
          <p:cNvSpPr>
            <a:spLocks noGrp="1"/>
          </p:cNvSpPr>
          <p:nvPr>
            <p:ph sz="quarter" idx="11"/>
          </p:nvPr>
        </p:nvSpPr>
        <p:spPr>
          <a:xfrm>
            <a:off x="676273" y="1614547"/>
            <a:ext cx="5494420" cy="4151935"/>
          </a:xfrm>
        </p:spPr>
        <p:txBody>
          <a:bodyPr>
            <a:normAutofit/>
          </a:bodyPr>
          <a:lstStyle/>
          <a:p>
            <a:pPr marL="0" indent="0">
              <a:lnSpc>
                <a:spcPct val="100000"/>
              </a:lnSpc>
              <a:buNone/>
            </a:pPr>
            <a:r>
              <a:rPr lang="en-AU" sz="2000" b="0">
                <a:latin typeface="VIC" panose="00000500000000000000" pitchFamily="2" charset="0"/>
              </a:rPr>
              <a:t>DigiCert have rolled out a new process for installing Digital Certificates. </a:t>
            </a:r>
          </a:p>
          <a:p>
            <a:pPr marL="0" indent="0">
              <a:lnSpc>
                <a:spcPct val="100000"/>
              </a:lnSpc>
              <a:buNone/>
            </a:pPr>
            <a:r>
              <a:rPr lang="en-AU" sz="2000" b="0">
                <a:latin typeface="VIC" panose="00000500000000000000" pitchFamily="2" charset="0"/>
              </a:rPr>
              <a:t>Key differences are:</a:t>
            </a:r>
          </a:p>
          <a:p>
            <a:pPr>
              <a:lnSpc>
                <a:spcPct val="100000"/>
              </a:lnSpc>
            </a:pPr>
            <a:r>
              <a:rPr lang="en-AU" sz="2000" b="0">
                <a:latin typeface="VIC" panose="00000500000000000000" pitchFamily="2" charset="0"/>
              </a:rPr>
              <a:t>There is only one certificate file </a:t>
            </a:r>
          </a:p>
          <a:p>
            <a:pPr marL="342900" indent="-342900">
              <a:lnSpc>
                <a:spcPct val="100000"/>
              </a:lnSpc>
              <a:buFont typeface="Arial" panose="020B0604020202020204" pitchFamily="34" charset="0"/>
              <a:buChar char="•"/>
            </a:pPr>
            <a:r>
              <a:rPr lang="en-AU" sz="2000" b="0">
                <a:latin typeface="VIC" panose="00000500000000000000" pitchFamily="2" charset="0"/>
              </a:rPr>
              <a:t>A temporary certificate installation password is provided for you</a:t>
            </a:r>
          </a:p>
          <a:p>
            <a:pPr>
              <a:lnSpc>
                <a:spcPct val="100000"/>
              </a:lnSpc>
            </a:pPr>
            <a:r>
              <a:rPr lang="en-AU" sz="2000" b="0">
                <a:latin typeface="VIC" panose="00000500000000000000" pitchFamily="2" charset="0"/>
              </a:rPr>
              <a:t>The certificate installation process is initiated by clicking on the link in the email sent by DigiCert, following the prompts and providing the SMS code sent to your mobile.</a:t>
            </a:r>
          </a:p>
          <a:p>
            <a:pPr>
              <a:lnSpc>
                <a:spcPct val="100000"/>
              </a:lnSpc>
            </a:pPr>
            <a:endParaRPr lang="en-AU" sz="2000"/>
          </a:p>
        </p:txBody>
      </p:sp>
      <p:pic>
        <p:nvPicPr>
          <p:cNvPr id="8" name="Picture 7" descr="Screen image of email to install a digital certificate">
            <a:extLst>
              <a:ext uri="{FF2B5EF4-FFF2-40B4-BE49-F238E27FC236}">
                <a16:creationId xmlns:a16="http://schemas.microsoft.com/office/drawing/2014/main" id="{75A1E9A1-7007-4555-A0E4-423BB1D3524D}"/>
              </a:ext>
            </a:extLst>
          </p:cNvPr>
          <p:cNvPicPr>
            <a:picLocks noChangeAspect="1"/>
          </p:cNvPicPr>
          <p:nvPr/>
        </p:nvPicPr>
        <p:blipFill rotWithShape="1">
          <a:blip r:embed="rId3">
            <a:extLst>
              <a:ext uri="{28A0092B-C50C-407E-A947-70E740481C1C}">
                <a14:useLocalDpi xmlns:a14="http://schemas.microsoft.com/office/drawing/2010/main" val="0"/>
              </a:ext>
            </a:extLst>
          </a:blip>
          <a:srcRect t="5429" r="386" b="30708"/>
          <a:stretch/>
        </p:blipFill>
        <p:spPr>
          <a:xfrm>
            <a:off x="6170693" y="1518195"/>
            <a:ext cx="5376597" cy="2059559"/>
          </a:xfrm>
          <a:prstGeom prst="rect">
            <a:avLst/>
          </a:prstGeom>
          <a:noFill/>
          <a:ln w="19050">
            <a:solidFill>
              <a:srgbClr val="0C7ABE"/>
            </a:solidFill>
          </a:ln>
        </p:spPr>
      </p:pic>
      <p:grpSp>
        <p:nvGrpSpPr>
          <p:cNvPr id="9" name="Group 8" descr="Screen image of screen to enter SMS code">
            <a:extLst>
              <a:ext uri="{FF2B5EF4-FFF2-40B4-BE49-F238E27FC236}">
                <a16:creationId xmlns:a16="http://schemas.microsoft.com/office/drawing/2014/main" id="{1637EC44-E441-41B2-9706-25CDE73FF7B8}"/>
              </a:ext>
            </a:extLst>
          </p:cNvPr>
          <p:cNvGrpSpPr/>
          <p:nvPr/>
        </p:nvGrpSpPr>
        <p:grpSpPr>
          <a:xfrm>
            <a:off x="6706975" y="3892383"/>
            <a:ext cx="4304029" cy="1828800"/>
            <a:chOff x="0" y="489795"/>
            <a:chExt cx="4304362" cy="1829324"/>
          </a:xfrm>
        </p:grpSpPr>
        <p:pic>
          <p:nvPicPr>
            <p:cNvPr id="10" name="Picture 9">
              <a:extLst>
                <a:ext uri="{FF2B5EF4-FFF2-40B4-BE49-F238E27FC236}">
                  <a16:creationId xmlns:a16="http://schemas.microsoft.com/office/drawing/2014/main" id="{0C12CCBE-F0EF-41B0-A68C-979BC0075386}"/>
                </a:ext>
              </a:extLst>
            </p:cNvPr>
            <p:cNvPicPr>
              <a:picLocks noChangeAspect="1"/>
            </p:cNvPicPr>
            <p:nvPr/>
          </p:nvPicPr>
          <p:blipFill rotWithShape="1">
            <a:blip r:embed="rId4">
              <a:extLst>
                <a:ext uri="{28A0092B-C50C-407E-A947-70E740481C1C}">
                  <a14:useLocalDpi xmlns:a14="http://schemas.microsoft.com/office/drawing/2010/main" val="0"/>
                </a:ext>
              </a:extLst>
            </a:blip>
            <a:srcRect t="17729" b="16055"/>
            <a:stretch/>
          </p:blipFill>
          <p:spPr bwMode="auto">
            <a:xfrm>
              <a:off x="0" y="489795"/>
              <a:ext cx="3896140" cy="1829324"/>
            </a:xfrm>
            <a:prstGeom prst="rect">
              <a:avLst/>
            </a:prstGeom>
            <a:noFill/>
            <a:ln w="19050">
              <a:solidFill>
                <a:srgbClr val="0C7ABE"/>
              </a:solidFill>
            </a:ln>
            <a:extLst>
              <a:ext uri="{53640926-AAD7-44D8-BBD7-CCE9431645EC}">
                <a14:shadowObscured xmlns:a14="http://schemas.microsoft.com/office/drawing/2010/main"/>
              </a:ext>
            </a:extLst>
          </p:spPr>
        </p:pic>
        <p:cxnSp>
          <p:nvCxnSpPr>
            <p:cNvPr id="11" name="Straight Connector 10">
              <a:extLst>
                <a:ext uri="{FF2B5EF4-FFF2-40B4-BE49-F238E27FC236}">
                  <a16:creationId xmlns:a16="http://schemas.microsoft.com/office/drawing/2014/main" id="{3AD5F94B-C393-4F1C-B400-ABE429516640}"/>
                </a:ext>
              </a:extLst>
            </p:cNvPr>
            <p:cNvCxnSpPr>
              <a:cxnSpLocks noChangeShapeType="1"/>
            </p:cNvCxnSpPr>
            <p:nvPr/>
          </p:nvCxnSpPr>
          <p:spPr bwMode="auto">
            <a:xfrm flipH="1">
              <a:off x="2433100" y="1630018"/>
              <a:ext cx="1371600" cy="635"/>
            </a:xfrm>
            <a:prstGeom prst="line">
              <a:avLst/>
            </a:prstGeom>
            <a:noFill/>
            <a:ln w="25400">
              <a:solidFill>
                <a:srgbClr val="FF0000"/>
              </a:solidFill>
              <a:round/>
              <a:headEnd/>
              <a:tailEnd type="diamond"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14" name="Text Box 12">
              <a:extLst>
                <a:ext uri="{FF2B5EF4-FFF2-40B4-BE49-F238E27FC236}">
                  <a16:creationId xmlns:a16="http://schemas.microsoft.com/office/drawing/2014/main" id="{FF29DB91-6037-441E-821B-78FEE18157D8}"/>
                </a:ext>
              </a:extLst>
            </p:cNvPr>
            <p:cNvSpPr txBox="1">
              <a:spLocks noChangeArrowheads="1"/>
            </p:cNvSpPr>
            <p:nvPr/>
          </p:nvSpPr>
          <p:spPr bwMode="auto">
            <a:xfrm>
              <a:off x="3116912" y="1399385"/>
              <a:ext cx="1187450" cy="465455"/>
            </a:xfrm>
            <a:prstGeom prst="rect">
              <a:avLst/>
            </a:prstGeom>
            <a:solidFill>
              <a:srgbClr val="FFFFFF"/>
            </a:solidFill>
            <a:ln w="25400">
              <a:solidFill>
                <a:srgbClr val="FF0000"/>
              </a:solidFill>
              <a:miter lim="800000"/>
              <a:headEnd/>
              <a:tailEnd/>
            </a:ln>
          </p:spPr>
          <p:txBody>
            <a:bodyPr rot="0" vert="horz" wrap="square" lIns="54000" tIns="54000" rIns="54000" bIns="54000" anchor="t" anchorCtr="0" upright="1">
              <a:noAutofit/>
            </a:bodyPr>
            <a:lstStyle/>
            <a:p>
              <a:pPr>
                <a:lnSpc>
                  <a:spcPts val="1200"/>
                </a:lnSpc>
                <a:spcAft>
                  <a:spcPts val="1200"/>
                </a:spcAft>
              </a:pPr>
              <a:r>
                <a:rPr lang="en-AU" sz="900">
                  <a:effectLst/>
                  <a:latin typeface="Tahoma" panose="020B0604030504040204" pitchFamily="34" charset="0"/>
                  <a:ea typeface="Times New Roman" panose="02020603050405020304" pitchFamily="18" charset="0"/>
                  <a:cs typeface="Times New Roman" panose="02020603050405020304" pitchFamily="18" charset="0"/>
                </a:rPr>
                <a:t>Enter code and click on ‘Continue’.</a:t>
              </a:r>
              <a:endParaRPr lang="en-AU" sz="900">
                <a:effectLst/>
                <a:latin typeface="Verdana" panose="020B0604030504040204" pitchFamily="34" charset="0"/>
                <a:ea typeface="Times New Roman" panose="02020603050405020304" pitchFamily="18" charset="0"/>
                <a:cs typeface="Times New Roman" panose="02020603050405020304" pitchFamily="18" charset="0"/>
              </a:endParaRPr>
            </a:p>
          </p:txBody>
        </p:sp>
      </p:grpSp>
      <p:sp>
        <p:nvSpPr>
          <p:cNvPr id="15" name="Text Box 294">
            <a:extLst>
              <a:ext uri="{FF2B5EF4-FFF2-40B4-BE49-F238E27FC236}">
                <a16:creationId xmlns:a16="http://schemas.microsoft.com/office/drawing/2014/main" id="{979F8474-6883-4B54-ABD5-4848FAD181E7}"/>
              </a:ext>
              <a:ext uri="{C183D7F6-B498-43B3-948B-1728B52AA6E4}">
                <adec:decorative xmlns:adec="http://schemas.microsoft.com/office/drawing/2017/decorative" val="1"/>
              </a:ext>
            </a:extLst>
          </p:cNvPr>
          <p:cNvSpPr txBox="1">
            <a:spLocks noChangeArrowheads="1"/>
          </p:cNvSpPr>
          <p:nvPr/>
        </p:nvSpPr>
        <p:spPr bwMode="auto">
          <a:xfrm>
            <a:off x="8145266" y="2309849"/>
            <a:ext cx="1476375" cy="238125"/>
          </a:xfrm>
          <a:prstGeom prst="rect">
            <a:avLst/>
          </a:prstGeom>
          <a:noFill/>
          <a:ln w="25400">
            <a:solidFill>
              <a:srgbClr val="FF0000"/>
            </a:solidFill>
            <a:miter lim="800000"/>
            <a:headEnd/>
            <a:tailEnd/>
          </a:ln>
        </p:spPr>
        <p:txBody>
          <a:bodyPr rot="0" vert="horz" wrap="square" lIns="54000" tIns="54000" rIns="54000" bIns="54000" anchor="t" anchorCtr="0" upright="1">
            <a:noAutofit/>
          </a:bodyPr>
          <a:lstStyle/>
          <a:p>
            <a:pPr>
              <a:lnSpc>
                <a:spcPts val="1200"/>
              </a:lnSpc>
              <a:spcAft>
                <a:spcPts val="1200"/>
              </a:spcAft>
            </a:pPr>
            <a:r>
              <a:rPr lang="en-AU" sz="900">
                <a:effectLst/>
                <a:latin typeface="Tahoma" panose="020B0604030504040204" pitchFamily="34" charset="0"/>
                <a:ea typeface="Times New Roman" panose="02020603050405020304" pitchFamily="18" charset="0"/>
                <a:cs typeface="Times New Roman" panose="02020603050405020304" pitchFamily="18" charset="0"/>
              </a:rPr>
              <a:t> </a:t>
            </a:r>
            <a:endParaRPr lang="en-AU" sz="900">
              <a:effectLst/>
              <a:latin typeface="Verdana" panose="020B060403050404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033957"/>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3EF09B-ECD4-4DCB-A094-8898C872EDB8}"/>
              </a:ext>
            </a:extLst>
          </p:cNvPr>
          <p:cNvSpPr>
            <a:spLocks noGrp="1"/>
          </p:cNvSpPr>
          <p:nvPr>
            <p:ph type="title"/>
          </p:nvPr>
        </p:nvSpPr>
        <p:spPr/>
        <p:txBody>
          <a:bodyPr/>
          <a:lstStyle/>
          <a:p>
            <a:r>
              <a:rPr lang="en-AU">
                <a:solidFill>
                  <a:prstClr val="white"/>
                </a:solidFill>
              </a:rPr>
              <a:t>Handy Hints:  New process for installing digital certificates</a:t>
            </a:r>
          </a:p>
        </p:txBody>
      </p:sp>
      <p:sp>
        <p:nvSpPr>
          <p:cNvPr id="2" name="Content Placeholder 1">
            <a:extLst>
              <a:ext uri="{FF2B5EF4-FFF2-40B4-BE49-F238E27FC236}">
                <a16:creationId xmlns:a16="http://schemas.microsoft.com/office/drawing/2014/main" id="{D48F4FAB-CBCE-49F5-85C0-D4C7FE1885D7}"/>
              </a:ext>
            </a:extLst>
          </p:cNvPr>
          <p:cNvSpPr>
            <a:spLocks noGrp="1"/>
          </p:cNvSpPr>
          <p:nvPr>
            <p:ph sz="quarter" idx="11"/>
          </p:nvPr>
        </p:nvSpPr>
        <p:spPr/>
        <p:txBody>
          <a:bodyPr>
            <a:normAutofit/>
          </a:bodyPr>
          <a:lstStyle/>
          <a:p>
            <a:endParaRPr lang="en-AU" sz="2000" b="0">
              <a:latin typeface="VIC" panose="00000500000000000000" pitchFamily="2" charset="0"/>
            </a:endParaRPr>
          </a:p>
          <a:p>
            <a:r>
              <a:rPr lang="en-AU" sz="2000" b="0">
                <a:latin typeface="VIC" panose="00000500000000000000" pitchFamily="2" charset="0"/>
              </a:rPr>
              <a:t>The certificate installation process will download your certificate automatically. </a:t>
            </a:r>
          </a:p>
          <a:p>
            <a:endParaRPr lang="en-AU" sz="2000" b="0">
              <a:latin typeface="VIC" panose="00000500000000000000" pitchFamily="2" charset="0"/>
            </a:endParaRPr>
          </a:p>
          <a:p>
            <a:r>
              <a:rPr lang="en-AU" sz="2000" b="0">
                <a:latin typeface="VIC" panose="00000500000000000000" pitchFamily="2" charset="0"/>
              </a:rPr>
              <a:t>A temporary password for the certificate (private key) will be presented on screen.</a:t>
            </a:r>
          </a:p>
          <a:p>
            <a:endParaRPr lang="en-AU" sz="2000" b="0">
              <a:latin typeface="VIC" panose="00000500000000000000" pitchFamily="2" charset="0"/>
            </a:endParaRPr>
          </a:p>
          <a:p>
            <a:r>
              <a:rPr lang="en-AU" sz="2000" b="0">
                <a:latin typeface="VIC" panose="00000500000000000000" pitchFamily="2" charset="0"/>
              </a:rPr>
              <a:t>Make sure that you copy or write down this password, as you will need it in the subsequent steps. </a:t>
            </a:r>
            <a:endParaRPr lang="en-AU" sz="2000">
              <a:latin typeface="VIC" panose="00000500000000000000" pitchFamily="2" charset="0"/>
            </a:endParaRPr>
          </a:p>
        </p:txBody>
      </p:sp>
      <p:pic>
        <p:nvPicPr>
          <p:cNvPr id="12" name="Picture 11">
            <a:extLst>
              <a:ext uri="{FF2B5EF4-FFF2-40B4-BE49-F238E27FC236}">
                <a16:creationId xmlns:a16="http://schemas.microsoft.com/office/drawing/2014/main" id="{3CE640B9-0680-4C13-AAD2-76046B499D7C}"/>
              </a:ext>
            </a:extLst>
          </p:cNvPr>
          <p:cNvPicPr>
            <a:picLocks noChangeAspect="1"/>
          </p:cNvPicPr>
          <p:nvPr/>
        </p:nvPicPr>
        <p:blipFill rotWithShape="1">
          <a:blip r:embed="rId3">
            <a:extLst>
              <a:ext uri="{28A0092B-C50C-407E-A947-70E740481C1C}">
                <a14:useLocalDpi xmlns:a14="http://schemas.microsoft.com/office/drawing/2010/main" val="0"/>
              </a:ext>
            </a:extLst>
          </a:blip>
          <a:srcRect t="82940" r="15866"/>
          <a:stretch/>
        </p:blipFill>
        <p:spPr bwMode="auto">
          <a:xfrm>
            <a:off x="2185498" y="4215006"/>
            <a:ext cx="7935302" cy="1066800"/>
          </a:xfrm>
          <a:prstGeom prst="rect">
            <a:avLst/>
          </a:prstGeom>
          <a:noFill/>
          <a:ln w="19050">
            <a:solidFill>
              <a:srgbClr val="0C7ABE"/>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2114102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3EA1ED1-3F5C-4B72-AAEE-6D5329BA4EC7}"/>
              </a:ext>
            </a:extLst>
          </p:cNvPr>
          <p:cNvSpPr>
            <a:spLocks noGrp="1"/>
          </p:cNvSpPr>
          <p:nvPr>
            <p:ph type="title"/>
          </p:nvPr>
        </p:nvSpPr>
        <p:spPr/>
        <p:txBody>
          <a:bodyPr/>
          <a:lstStyle/>
          <a:p>
            <a:r>
              <a:rPr lang="en-AU">
                <a:solidFill>
                  <a:prstClr val="white"/>
                </a:solidFill>
              </a:rPr>
              <a:t>Handy Hints:  New process for installing digital certificates </a:t>
            </a:r>
          </a:p>
        </p:txBody>
      </p:sp>
      <p:sp>
        <p:nvSpPr>
          <p:cNvPr id="2" name="Content Placeholder 1">
            <a:extLst>
              <a:ext uri="{FF2B5EF4-FFF2-40B4-BE49-F238E27FC236}">
                <a16:creationId xmlns:a16="http://schemas.microsoft.com/office/drawing/2014/main" id="{D48F4FAB-CBCE-49F5-85C0-D4C7FE1885D7}"/>
              </a:ext>
            </a:extLst>
          </p:cNvPr>
          <p:cNvSpPr>
            <a:spLocks noGrp="1"/>
          </p:cNvSpPr>
          <p:nvPr>
            <p:ph sz="quarter" idx="11"/>
          </p:nvPr>
        </p:nvSpPr>
        <p:spPr/>
        <p:txBody>
          <a:bodyPr vert="horz" lIns="91440" tIns="45720" rIns="91440" bIns="45720" rtlCol="0" anchor="t">
            <a:normAutofit/>
          </a:bodyPr>
          <a:lstStyle/>
          <a:p>
            <a:pPr marL="342900" indent="-342900">
              <a:lnSpc>
                <a:spcPct val="100000"/>
              </a:lnSpc>
              <a:buFont typeface="Arial" panose="020B0604020202020204" pitchFamily="34" charset="0"/>
              <a:buChar char="•"/>
            </a:pPr>
            <a:endParaRPr lang="en-AU" sz="2000" b="0">
              <a:latin typeface="VIC" panose="00000500000000000000" pitchFamily="2" charset="0"/>
            </a:endParaRPr>
          </a:p>
          <a:p>
            <a:pPr marL="342900" indent="-342900">
              <a:lnSpc>
                <a:spcPct val="100000"/>
              </a:lnSpc>
              <a:buFont typeface="Arial" panose="020B0604020202020204" pitchFamily="34" charset="0"/>
              <a:buChar char="•"/>
            </a:pPr>
            <a:r>
              <a:rPr lang="en-AU" sz="2000" b="0">
                <a:latin typeface="VIC"/>
                <a:cs typeface="Arial"/>
              </a:rPr>
              <a:t>Clicking on the downloaded certificate file will launch the ‘Certificate </a:t>
            </a:r>
            <a:r>
              <a:rPr lang="en-AU" sz="2000">
                <a:latin typeface="VIC"/>
                <a:cs typeface="Arial"/>
              </a:rPr>
              <a:t>Import</a:t>
            </a:r>
            <a:r>
              <a:rPr lang="en-AU" sz="2000" b="0">
                <a:latin typeface="VIC"/>
                <a:cs typeface="Arial"/>
              </a:rPr>
              <a:t> Wizard’</a:t>
            </a:r>
          </a:p>
          <a:p>
            <a:pPr marL="342900" indent="-342900">
              <a:lnSpc>
                <a:spcPct val="100000"/>
              </a:lnSpc>
              <a:buFont typeface="Arial" panose="020B0604020202020204" pitchFamily="34" charset="0"/>
              <a:buChar char="•"/>
            </a:pPr>
            <a:r>
              <a:rPr lang="en-AU" sz="2000" b="0">
                <a:latin typeface="VIC" panose="00000500000000000000" pitchFamily="2" charset="0"/>
              </a:rPr>
              <a:t>One of the steps in the wizard requires the private key password to be supplied</a:t>
            </a:r>
          </a:p>
          <a:p>
            <a:pPr marL="342900" indent="-342900">
              <a:lnSpc>
                <a:spcPct val="100000"/>
              </a:lnSpc>
              <a:buFont typeface="Arial" panose="020B0604020202020204" pitchFamily="34" charset="0"/>
              <a:buChar char="•"/>
            </a:pPr>
            <a:r>
              <a:rPr lang="en-AU" sz="2000" b="0">
                <a:latin typeface="VIC" panose="00000500000000000000" pitchFamily="2" charset="0"/>
              </a:rPr>
              <a:t>Also make sure to select ‘Enable Strong Private Key Protection…” to ensure the appropriate security options are available to you in the installation process</a:t>
            </a:r>
            <a:endParaRPr lang="en-AU" sz="2000">
              <a:latin typeface="VIC" panose="00000500000000000000" pitchFamily="2" charset="0"/>
            </a:endParaRPr>
          </a:p>
        </p:txBody>
      </p:sp>
      <p:grpSp>
        <p:nvGrpSpPr>
          <p:cNvPr id="26" name="Group 25">
            <a:extLst>
              <a:ext uri="{FF2B5EF4-FFF2-40B4-BE49-F238E27FC236}">
                <a16:creationId xmlns:a16="http://schemas.microsoft.com/office/drawing/2014/main" id="{01329DB2-D975-4844-8BF6-D2A006A8B937}"/>
              </a:ext>
            </a:extLst>
          </p:cNvPr>
          <p:cNvGrpSpPr/>
          <p:nvPr/>
        </p:nvGrpSpPr>
        <p:grpSpPr>
          <a:xfrm>
            <a:off x="1562087" y="3294678"/>
            <a:ext cx="9182124" cy="3048515"/>
            <a:chOff x="1624477" y="3133725"/>
            <a:chExt cx="9182124" cy="3048515"/>
          </a:xfrm>
        </p:grpSpPr>
        <p:pic>
          <p:nvPicPr>
            <p:cNvPr id="12" name="Picture 11">
              <a:extLst>
                <a:ext uri="{FF2B5EF4-FFF2-40B4-BE49-F238E27FC236}">
                  <a16:creationId xmlns:a16="http://schemas.microsoft.com/office/drawing/2014/main" id="{3CE640B9-0680-4C13-AAD2-76046B499D7C}"/>
                </a:ext>
              </a:extLst>
            </p:cNvPr>
            <p:cNvPicPr>
              <a:picLocks noChangeAspect="1"/>
            </p:cNvPicPr>
            <p:nvPr/>
          </p:nvPicPr>
          <p:blipFill rotWithShape="1">
            <a:blip r:embed="rId3">
              <a:extLst>
                <a:ext uri="{28A0092B-C50C-407E-A947-70E740481C1C}">
                  <a14:useLocalDpi xmlns:a14="http://schemas.microsoft.com/office/drawing/2010/main" val="0"/>
                </a:ext>
              </a:extLst>
            </a:blip>
            <a:srcRect l="4847" t="82940" r="49147" b="1828"/>
            <a:stretch/>
          </p:blipFill>
          <p:spPr bwMode="auto">
            <a:xfrm>
              <a:off x="6467475" y="3133725"/>
              <a:ext cx="4339126" cy="952500"/>
            </a:xfrm>
            <a:prstGeom prst="rect">
              <a:avLst/>
            </a:prstGeom>
            <a:noFill/>
            <a:ln w="19050">
              <a:solidFill>
                <a:srgbClr val="0C7ABE"/>
              </a:solid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A6F1ADE6-1126-4EC8-8330-FC51DD5CB2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4477" y="3133725"/>
              <a:ext cx="3107820" cy="3048515"/>
            </a:xfrm>
            <a:prstGeom prst="rect">
              <a:avLst/>
            </a:prstGeom>
            <a:ln>
              <a:solidFill>
                <a:schemeClr val="accent1"/>
              </a:solidFill>
            </a:ln>
          </p:spPr>
        </p:pic>
        <p:cxnSp>
          <p:nvCxnSpPr>
            <p:cNvPr id="22" name="Straight Arrow Connector 21">
              <a:extLst>
                <a:ext uri="{FF2B5EF4-FFF2-40B4-BE49-F238E27FC236}">
                  <a16:creationId xmlns:a16="http://schemas.microsoft.com/office/drawing/2014/main" id="{0B2A726F-5EEA-4C2C-AC4B-D935BC38081A}"/>
                </a:ext>
              </a:extLst>
            </p:cNvPr>
            <p:cNvCxnSpPr>
              <a:cxnSpLocks/>
              <a:stCxn id="12" idx="1"/>
            </p:cNvCxnSpPr>
            <p:nvPr/>
          </p:nvCxnSpPr>
          <p:spPr>
            <a:xfrm flipH="1">
              <a:off x="3052353" y="3609975"/>
              <a:ext cx="3415122" cy="89899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68779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F415495-92F4-4217-AE0B-2C56926B55CE}"/>
              </a:ext>
            </a:extLst>
          </p:cNvPr>
          <p:cNvSpPr>
            <a:spLocks noGrp="1"/>
          </p:cNvSpPr>
          <p:nvPr>
            <p:ph type="title"/>
          </p:nvPr>
        </p:nvSpPr>
        <p:spPr/>
        <p:txBody>
          <a:bodyPr/>
          <a:lstStyle/>
          <a:p>
            <a:r>
              <a:rPr lang="en-AU">
                <a:solidFill>
                  <a:prstClr val="white"/>
                </a:solidFill>
              </a:rPr>
              <a:t>Handy Hints:  New process for installing digital certificates</a:t>
            </a:r>
          </a:p>
        </p:txBody>
      </p:sp>
      <p:sp>
        <p:nvSpPr>
          <p:cNvPr id="2" name="Content Placeholder 1">
            <a:extLst>
              <a:ext uri="{FF2B5EF4-FFF2-40B4-BE49-F238E27FC236}">
                <a16:creationId xmlns:a16="http://schemas.microsoft.com/office/drawing/2014/main" id="{3F1EED9C-E543-F8A7-93A9-63968F9FCBF9}"/>
              </a:ext>
            </a:extLst>
          </p:cNvPr>
          <p:cNvSpPr>
            <a:spLocks noGrp="1"/>
          </p:cNvSpPr>
          <p:nvPr>
            <p:ph sz="quarter" idx="11"/>
          </p:nvPr>
        </p:nvSpPr>
        <p:spPr>
          <a:xfrm>
            <a:off x="676273" y="1263371"/>
            <a:ext cx="5419727" cy="5004477"/>
          </a:xfrm>
        </p:spPr>
        <p:txBody>
          <a:bodyPr vert="horz" lIns="91440" tIns="45720" rIns="91440" bIns="45720" rtlCol="0" anchor="t">
            <a:noAutofit/>
          </a:bodyPr>
          <a:lstStyle/>
          <a:p>
            <a:pPr marL="285750" indent="-285750">
              <a:lnSpc>
                <a:spcPct val="100000"/>
              </a:lnSpc>
              <a:buChar char="•"/>
            </a:pPr>
            <a:r>
              <a:rPr lang="en-US" sz="2000" b="0">
                <a:latin typeface="VIC" panose="00000500000000000000" pitchFamily="2" charset="0"/>
                <a:cs typeface="Arial"/>
              </a:rPr>
              <a:t>Ensure that the security level has been set to High. (This will mean your digital certificate will have an associated password)</a:t>
            </a:r>
            <a:endParaRPr lang="en-US" sz="2000" b="0">
              <a:latin typeface="VIC" panose="00000500000000000000" pitchFamily="2" charset="0"/>
            </a:endParaRPr>
          </a:p>
          <a:p>
            <a:pPr marL="285750" indent="-285750">
              <a:lnSpc>
                <a:spcPct val="100000"/>
              </a:lnSpc>
              <a:buChar char="•"/>
            </a:pPr>
            <a:r>
              <a:rPr lang="en-US" sz="2000" b="0">
                <a:latin typeface="VIC" panose="00000500000000000000" pitchFamily="2" charset="0"/>
                <a:cs typeface="Arial"/>
              </a:rPr>
              <a:t>It's important to remember this password as it can't be changed. </a:t>
            </a:r>
            <a:endParaRPr lang="en-US" sz="2000" b="0">
              <a:latin typeface="VIC" panose="00000500000000000000" pitchFamily="2" charset="0"/>
            </a:endParaRPr>
          </a:p>
          <a:p>
            <a:pPr marL="285750" indent="-285750">
              <a:lnSpc>
                <a:spcPct val="100000"/>
              </a:lnSpc>
              <a:buChar char="•"/>
            </a:pPr>
            <a:r>
              <a:rPr lang="en-US" sz="2000" b="0">
                <a:latin typeface="VIC" panose="00000500000000000000" pitchFamily="2" charset="0"/>
                <a:cs typeface="Arial"/>
              </a:rPr>
              <a:t>The Password you enter will be used to authenticate documents in SPEAR.</a:t>
            </a:r>
            <a:endParaRPr lang="en-US" sz="2000">
              <a:latin typeface="VIC" panose="00000500000000000000" pitchFamily="2" charset="0"/>
              <a:cs typeface="Arial"/>
            </a:endParaRPr>
          </a:p>
          <a:p>
            <a:pPr marL="285750" indent="-285750">
              <a:lnSpc>
                <a:spcPct val="100000"/>
              </a:lnSpc>
              <a:buChar char="•"/>
            </a:pPr>
            <a:r>
              <a:rPr lang="en-US" sz="2000" b="0">
                <a:latin typeface="VIC" panose="00000500000000000000" pitchFamily="2" charset="0"/>
                <a:cs typeface="Arial"/>
              </a:rPr>
              <a:t>If you forget your password, you will need to contact </a:t>
            </a:r>
            <a:r>
              <a:rPr lang="en-US" sz="2000" b="0" u="sng">
                <a:latin typeface="VIC" panose="00000500000000000000" pitchFamily="2" charset="0"/>
                <a:cs typeface="Arial"/>
              </a:rPr>
              <a:t>DigiCert Gatekeeper</a:t>
            </a:r>
            <a:r>
              <a:rPr lang="en-US" sz="2000" b="0">
                <a:latin typeface="VIC" panose="00000500000000000000" pitchFamily="2" charset="0"/>
                <a:cs typeface="Arial"/>
              </a:rPr>
              <a:t> for a replacement certificate and repeat this installation process.</a:t>
            </a:r>
          </a:p>
          <a:p>
            <a:pPr marL="285750" indent="-285750">
              <a:lnSpc>
                <a:spcPct val="100000"/>
              </a:lnSpc>
              <a:buChar char="•"/>
            </a:pPr>
            <a:r>
              <a:rPr lang="en-US" sz="2000" b="0">
                <a:latin typeface="VIC" panose="00000500000000000000" pitchFamily="2" charset="0"/>
                <a:cs typeface="Arial"/>
              </a:rPr>
              <a:t>Once installation is complete you are ready to test your certificate in SPEAR</a:t>
            </a:r>
            <a:endParaRPr lang="en-US" b="0">
              <a:latin typeface="Arial"/>
            </a:endParaRPr>
          </a:p>
        </p:txBody>
      </p:sp>
      <p:grpSp>
        <p:nvGrpSpPr>
          <p:cNvPr id="4" name="Group 3">
            <a:extLst>
              <a:ext uri="{FF2B5EF4-FFF2-40B4-BE49-F238E27FC236}">
                <a16:creationId xmlns:a16="http://schemas.microsoft.com/office/drawing/2014/main" id="{B4CF10FD-5325-40E5-AEC8-7A164DC5F451}"/>
              </a:ext>
            </a:extLst>
          </p:cNvPr>
          <p:cNvGrpSpPr/>
          <p:nvPr/>
        </p:nvGrpSpPr>
        <p:grpSpPr>
          <a:xfrm>
            <a:off x="6311032" y="935088"/>
            <a:ext cx="5419616" cy="4749975"/>
            <a:chOff x="6093843" y="1208199"/>
            <a:chExt cx="5419616" cy="4749975"/>
          </a:xfrm>
        </p:grpSpPr>
        <p:pic>
          <p:nvPicPr>
            <p:cNvPr id="7" name="Picture 7" descr="Graphical user interface&#10;&#10;Description automatically generated">
              <a:extLst>
                <a:ext uri="{FF2B5EF4-FFF2-40B4-BE49-F238E27FC236}">
                  <a16:creationId xmlns:a16="http://schemas.microsoft.com/office/drawing/2014/main" id="{23A59EED-4BA9-2E3F-22DD-E040553BC181}"/>
                </a:ext>
              </a:extLst>
            </p:cNvPr>
            <p:cNvPicPr>
              <a:picLocks noChangeAspect="1"/>
            </p:cNvPicPr>
            <p:nvPr/>
          </p:nvPicPr>
          <p:blipFill>
            <a:blip r:embed="rId3"/>
            <a:stretch>
              <a:fillRect/>
            </a:stretch>
          </p:blipFill>
          <p:spPr>
            <a:xfrm>
              <a:off x="6129598" y="3978866"/>
              <a:ext cx="2643414" cy="1979308"/>
            </a:xfrm>
            <a:prstGeom prst="rect">
              <a:avLst/>
            </a:prstGeom>
          </p:spPr>
        </p:pic>
        <p:pic>
          <p:nvPicPr>
            <p:cNvPr id="3" name="Picture 4" descr="Graphical user interface, application&#10;&#10;Description automatically generated">
              <a:extLst>
                <a:ext uri="{FF2B5EF4-FFF2-40B4-BE49-F238E27FC236}">
                  <a16:creationId xmlns:a16="http://schemas.microsoft.com/office/drawing/2014/main" id="{7F83A3D2-EF39-DF61-AF6C-50D98415075A}"/>
                </a:ext>
              </a:extLst>
            </p:cNvPr>
            <p:cNvPicPr>
              <a:picLocks noChangeAspect="1"/>
            </p:cNvPicPr>
            <p:nvPr/>
          </p:nvPicPr>
          <p:blipFill>
            <a:blip r:embed="rId4"/>
            <a:stretch>
              <a:fillRect/>
            </a:stretch>
          </p:blipFill>
          <p:spPr>
            <a:xfrm>
              <a:off x="8833758" y="3973309"/>
              <a:ext cx="2679701" cy="1976417"/>
            </a:xfrm>
            <a:prstGeom prst="rect">
              <a:avLst/>
            </a:prstGeom>
          </p:spPr>
        </p:pic>
        <p:pic>
          <p:nvPicPr>
            <p:cNvPr id="9" name="Picture 9" descr="Graphical user interface, application&#10;&#10;Description automatically generated">
              <a:extLst>
                <a:ext uri="{FF2B5EF4-FFF2-40B4-BE49-F238E27FC236}">
                  <a16:creationId xmlns:a16="http://schemas.microsoft.com/office/drawing/2014/main" id="{87566FF6-18FF-14FC-EF5A-31254DA36165}"/>
                </a:ext>
              </a:extLst>
            </p:cNvPr>
            <p:cNvPicPr>
              <a:picLocks noChangeAspect="1"/>
            </p:cNvPicPr>
            <p:nvPr/>
          </p:nvPicPr>
          <p:blipFill>
            <a:blip r:embed="rId5"/>
            <a:stretch>
              <a:fillRect/>
            </a:stretch>
          </p:blipFill>
          <p:spPr>
            <a:xfrm>
              <a:off x="6139543" y="1600207"/>
              <a:ext cx="2643415" cy="1945301"/>
            </a:xfrm>
            <a:prstGeom prst="rect">
              <a:avLst/>
            </a:prstGeom>
          </p:spPr>
        </p:pic>
        <p:pic>
          <p:nvPicPr>
            <p:cNvPr id="10" name="Picture 10" descr="Graphical user interface, application&#10;&#10;Description automatically generated">
              <a:extLst>
                <a:ext uri="{FF2B5EF4-FFF2-40B4-BE49-F238E27FC236}">
                  <a16:creationId xmlns:a16="http://schemas.microsoft.com/office/drawing/2014/main" id="{60095D9E-C66D-4C8F-C2B0-C26514383E8E}"/>
                </a:ext>
              </a:extLst>
            </p:cNvPr>
            <p:cNvPicPr>
              <a:picLocks noChangeAspect="1"/>
            </p:cNvPicPr>
            <p:nvPr/>
          </p:nvPicPr>
          <p:blipFill>
            <a:blip r:embed="rId6"/>
            <a:stretch>
              <a:fillRect/>
            </a:stretch>
          </p:blipFill>
          <p:spPr>
            <a:xfrm>
              <a:off x="8842829" y="1583871"/>
              <a:ext cx="2643415" cy="1957615"/>
            </a:xfrm>
            <a:prstGeom prst="rect">
              <a:avLst/>
            </a:prstGeom>
          </p:spPr>
        </p:pic>
        <p:sp>
          <p:nvSpPr>
            <p:cNvPr id="11" name="TextBox 10">
              <a:extLst>
                <a:ext uri="{FF2B5EF4-FFF2-40B4-BE49-F238E27FC236}">
                  <a16:creationId xmlns:a16="http://schemas.microsoft.com/office/drawing/2014/main" id="{0B2D8A20-69C7-4E73-28F1-D8994A04EA4E}"/>
                </a:ext>
              </a:extLst>
            </p:cNvPr>
            <p:cNvSpPr txBox="1"/>
            <p:nvPr/>
          </p:nvSpPr>
          <p:spPr>
            <a:xfrm>
              <a:off x="6111987" y="1208200"/>
              <a:ext cx="5318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0C7ABE"/>
                  </a:solidFill>
                  <a:latin typeface="VIC"/>
                </a:rPr>
                <a:t>1.</a:t>
              </a:r>
            </a:p>
          </p:txBody>
        </p:sp>
        <p:sp>
          <p:nvSpPr>
            <p:cNvPr id="12" name="TextBox 11">
              <a:extLst>
                <a:ext uri="{FF2B5EF4-FFF2-40B4-BE49-F238E27FC236}">
                  <a16:creationId xmlns:a16="http://schemas.microsoft.com/office/drawing/2014/main" id="{D4D6F667-05E2-FE34-4A53-161C8487CC30}"/>
                </a:ext>
              </a:extLst>
            </p:cNvPr>
            <p:cNvSpPr txBox="1"/>
            <p:nvPr/>
          </p:nvSpPr>
          <p:spPr>
            <a:xfrm>
              <a:off x="8842486" y="1208199"/>
              <a:ext cx="5318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0C7ABE"/>
                  </a:solidFill>
                  <a:latin typeface="VIC"/>
                </a:rPr>
                <a:t>2.</a:t>
              </a:r>
            </a:p>
          </p:txBody>
        </p:sp>
        <p:sp>
          <p:nvSpPr>
            <p:cNvPr id="13" name="TextBox 12">
              <a:extLst>
                <a:ext uri="{FF2B5EF4-FFF2-40B4-BE49-F238E27FC236}">
                  <a16:creationId xmlns:a16="http://schemas.microsoft.com/office/drawing/2014/main" id="{1ABCD816-EC08-DF35-EFA1-874BB63E83E7}"/>
                </a:ext>
              </a:extLst>
            </p:cNvPr>
            <p:cNvSpPr txBox="1"/>
            <p:nvPr/>
          </p:nvSpPr>
          <p:spPr>
            <a:xfrm>
              <a:off x="6093843" y="3621199"/>
              <a:ext cx="5318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0C7ABE"/>
                  </a:solidFill>
                  <a:latin typeface="VIC"/>
                </a:rPr>
                <a:t>3.</a:t>
              </a:r>
            </a:p>
          </p:txBody>
        </p:sp>
        <p:sp>
          <p:nvSpPr>
            <p:cNvPr id="14" name="TextBox 13">
              <a:extLst>
                <a:ext uri="{FF2B5EF4-FFF2-40B4-BE49-F238E27FC236}">
                  <a16:creationId xmlns:a16="http://schemas.microsoft.com/office/drawing/2014/main" id="{C5766D6E-647E-EC23-7B4A-FA505AC3C221}"/>
                </a:ext>
              </a:extLst>
            </p:cNvPr>
            <p:cNvSpPr txBox="1"/>
            <p:nvPr/>
          </p:nvSpPr>
          <p:spPr>
            <a:xfrm>
              <a:off x="8833415" y="3621199"/>
              <a:ext cx="5318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0C7ABE"/>
                  </a:solidFill>
                  <a:latin typeface="VIC"/>
                </a:rPr>
                <a:t>4.</a:t>
              </a:r>
            </a:p>
          </p:txBody>
        </p:sp>
      </p:grpSp>
      <p:sp>
        <p:nvSpPr>
          <p:cNvPr id="15" name="Content Placeholder 1">
            <a:extLst>
              <a:ext uri="{FF2B5EF4-FFF2-40B4-BE49-F238E27FC236}">
                <a16:creationId xmlns:a16="http://schemas.microsoft.com/office/drawing/2014/main" id="{94DB3293-6571-4A6D-8465-E4E2AB960C90}"/>
              </a:ext>
            </a:extLst>
          </p:cNvPr>
          <p:cNvSpPr txBox="1">
            <a:spLocks/>
          </p:cNvSpPr>
          <p:nvPr/>
        </p:nvSpPr>
        <p:spPr>
          <a:xfrm>
            <a:off x="6311032" y="5905499"/>
            <a:ext cx="5842993" cy="6652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solidFill>
                <a:latin typeface="+mj-lt"/>
                <a:ea typeface="+mn-ea"/>
                <a:cs typeface="Arial" panose="020B0604020202020204" pitchFamily="34" charset="0"/>
              </a:defRPr>
            </a:lvl1pPr>
            <a:lvl2pPr marL="0" indent="0" algn="l" defTabSz="914400" rtl="0" eaLnBrk="1" latinLnBrk="0" hangingPunct="1">
              <a:lnSpc>
                <a:spcPct val="90000"/>
              </a:lnSpc>
              <a:spcBef>
                <a:spcPts val="500"/>
              </a:spcBef>
              <a:buFontTx/>
              <a:buNone/>
              <a:defRPr sz="2000" kern="1200">
                <a:solidFill>
                  <a:schemeClr val="tx1"/>
                </a:solidFill>
                <a:latin typeface="+mn-lt"/>
                <a:ea typeface="+mn-ea"/>
                <a:cs typeface="Arial" panose="020B0604020202020204" pitchFamily="34" charset="0"/>
              </a:defRPr>
            </a:lvl2pPr>
            <a:lvl3pPr marL="361950" indent="-3619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Arial" panose="020B0604020202020204" pitchFamily="34" charset="0"/>
              </a:defRPr>
            </a:lvl3pPr>
            <a:lvl4pPr marL="715963" indent="-354013"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1077913" indent="-36195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Arial" panose="020B0604020202020204" pitchFamily="34" charset="0"/>
              </a:defRPr>
            </a:lvl6pPr>
            <a:lvl7pPr marL="180975" indent="-180975"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Arial" panose="020B0604020202020204" pitchFamily="34" charset="0"/>
              </a:defRPr>
            </a:lvl7pPr>
            <a:lvl8pPr marL="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Arial" panose="020B0604020202020204" pitchFamily="34" charset="0"/>
              </a:defRPr>
            </a:lvl8pPr>
            <a:lvl9pPr marL="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Arial" panose="020B0604020202020204" pitchFamily="34" charset="0"/>
              </a:defRPr>
            </a:lvl9pPr>
          </a:lstStyle>
          <a:p>
            <a:r>
              <a:rPr lang="en-AU" sz="1800" b="0">
                <a:latin typeface="VIC" panose="00000500000000000000" pitchFamily="2" charset="0"/>
              </a:rPr>
              <a:t>For more detail see:   </a:t>
            </a:r>
            <a:r>
              <a:rPr lang="en-AU" sz="1800">
                <a:solidFill>
                  <a:srgbClr val="0C7ABE"/>
                </a:solidFill>
                <a:latin typeface="VIC" panose="00000500000000000000" pitchFamily="2" charset="0"/>
              </a:rPr>
              <a:t>User Guide 33A:  Installing and backing up your digital certificate</a:t>
            </a:r>
            <a:endParaRPr lang="en-AU" sz="2000"/>
          </a:p>
        </p:txBody>
      </p:sp>
    </p:spTree>
    <p:extLst>
      <p:ext uri="{BB962C8B-B14F-4D97-AF65-F5344CB8AC3E}">
        <p14:creationId xmlns:p14="http://schemas.microsoft.com/office/powerpoint/2010/main" val="3558601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48F4FAB-CBCE-49F5-85C0-D4C7FE1885D7}"/>
              </a:ext>
            </a:extLst>
          </p:cNvPr>
          <p:cNvSpPr>
            <a:spLocks noGrp="1"/>
          </p:cNvSpPr>
          <p:nvPr>
            <p:ph sz="quarter" idx="11"/>
          </p:nvPr>
        </p:nvSpPr>
        <p:spPr>
          <a:xfrm>
            <a:off x="676273" y="952500"/>
            <a:ext cx="5585845" cy="5390693"/>
          </a:xfrm>
        </p:spPr>
        <p:txBody>
          <a:bodyPr/>
          <a:lstStyle/>
          <a:p>
            <a:pPr marL="0" indent="0">
              <a:buNone/>
            </a:pPr>
            <a:r>
              <a:rPr lang="en-AU" sz="2000" b="0">
                <a:latin typeface="VIC" panose="00000500000000000000" pitchFamily="2" charset="0"/>
              </a:rPr>
              <a:t>Did you know that</a:t>
            </a:r>
            <a:r>
              <a:rPr lang="en-AU" sz="2000" b="0">
                <a:solidFill>
                  <a:schemeClr val="tx2"/>
                </a:solidFill>
                <a:latin typeface="VIC" panose="00000500000000000000" pitchFamily="2" charset="0"/>
              </a:rPr>
              <a:t> </a:t>
            </a:r>
            <a:r>
              <a:rPr lang="en-AU" sz="2000" b="0">
                <a:solidFill>
                  <a:schemeClr val="accent5"/>
                </a:solidFill>
                <a:latin typeface="VIC" panose="00000500000000000000" pitchFamily="2" charset="0"/>
              </a:rPr>
              <a:t>‘Request Additional Document for Endorsement’</a:t>
            </a:r>
            <a:r>
              <a:rPr lang="en-AU" sz="2000" b="0">
                <a:latin typeface="VIC" panose="00000500000000000000" pitchFamily="2" charset="0"/>
              </a:rPr>
              <a:t> is an optional action that a Responsible Authority can use to prompt the Applicant Contact to supply:</a:t>
            </a:r>
          </a:p>
          <a:p>
            <a:endParaRPr lang="en-AU" sz="2000" b="0">
              <a:latin typeface="VIC" panose="00000500000000000000" pitchFamily="2" charset="0"/>
            </a:endParaRPr>
          </a:p>
          <a:p>
            <a:pPr marL="342900" indent="-342900">
              <a:buFont typeface="Arial" panose="020B0604020202020204" pitchFamily="34" charset="0"/>
              <a:buChar char="•"/>
            </a:pPr>
            <a:r>
              <a:rPr lang="en-AU" sz="2000" b="0">
                <a:latin typeface="VIC" panose="00000500000000000000" pitchFamily="2" charset="0"/>
              </a:rPr>
              <a:t>A new document for endorsement</a:t>
            </a:r>
          </a:p>
          <a:p>
            <a:pPr marL="342900" indent="-342900">
              <a:buFont typeface="Arial" panose="020B0604020202020204" pitchFamily="34" charset="0"/>
              <a:buChar char="•"/>
            </a:pPr>
            <a:r>
              <a:rPr lang="en-AU" sz="2000" b="0">
                <a:latin typeface="VIC" panose="00000500000000000000" pitchFamily="2" charset="0"/>
              </a:rPr>
              <a:t>A new version of a previously endorsed document</a:t>
            </a:r>
          </a:p>
          <a:p>
            <a:endParaRPr lang="en-AU" sz="2000" b="0">
              <a:latin typeface="VIC" panose="00000500000000000000" pitchFamily="2" charset="0"/>
            </a:endParaRPr>
          </a:p>
          <a:p>
            <a:pPr marL="0" indent="0">
              <a:buNone/>
            </a:pPr>
            <a:r>
              <a:rPr lang="en-AU" sz="2000" b="0">
                <a:latin typeface="VIC" panose="00000500000000000000" pitchFamily="2" charset="0"/>
              </a:rPr>
              <a:t>This includes the ‘Plan for Endorsement’ </a:t>
            </a:r>
          </a:p>
          <a:p>
            <a:endParaRPr lang="en-AU" sz="2000" b="0">
              <a:latin typeface="VIC" panose="00000500000000000000" pitchFamily="2" charset="0"/>
            </a:endParaRPr>
          </a:p>
          <a:p>
            <a:pPr marL="0" indent="0">
              <a:buNone/>
            </a:pPr>
            <a:r>
              <a:rPr lang="en-AU" sz="2000" b="0">
                <a:latin typeface="VIC" panose="00000500000000000000" pitchFamily="2" charset="0"/>
              </a:rPr>
              <a:t>This action can be used even if ‘Permit Decision’ has been made and plans already endorsed.</a:t>
            </a:r>
          </a:p>
          <a:p>
            <a:endParaRPr lang="en-AU"/>
          </a:p>
        </p:txBody>
      </p:sp>
      <p:pic>
        <p:nvPicPr>
          <p:cNvPr id="12" name="Picture 11" descr="Image of SPEAR screen - Request Additional Document for Endorsement">
            <a:extLst>
              <a:ext uri="{FF2B5EF4-FFF2-40B4-BE49-F238E27FC236}">
                <a16:creationId xmlns:a16="http://schemas.microsoft.com/office/drawing/2014/main" id="{0080FDA5-8371-46B9-8556-BC82941065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8420" y="2542234"/>
            <a:ext cx="5585845" cy="2138158"/>
          </a:xfrm>
          <a:prstGeom prst="rect">
            <a:avLst/>
          </a:prstGeom>
          <a:noFill/>
          <a:ln w="19050">
            <a:solidFill>
              <a:srgbClr val="0C7ABE"/>
            </a:solidFill>
          </a:ln>
        </p:spPr>
      </p:pic>
      <p:sp>
        <p:nvSpPr>
          <p:cNvPr id="6" name="Title 5">
            <a:extLst>
              <a:ext uri="{FF2B5EF4-FFF2-40B4-BE49-F238E27FC236}">
                <a16:creationId xmlns:a16="http://schemas.microsoft.com/office/drawing/2014/main" id="{BEDACDA5-64BA-4EB9-A0F1-933D2F7AA0E1}"/>
              </a:ext>
            </a:extLst>
          </p:cNvPr>
          <p:cNvSpPr>
            <a:spLocks noGrp="1"/>
          </p:cNvSpPr>
          <p:nvPr>
            <p:ph type="title"/>
          </p:nvPr>
        </p:nvSpPr>
        <p:spPr/>
        <p:txBody>
          <a:bodyPr/>
          <a:lstStyle/>
          <a:p>
            <a:r>
              <a:rPr lang="en-AU" sz="2900"/>
              <a:t>Handy Hints:  Request additional documents for endorsement</a:t>
            </a:r>
          </a:p>
        </p:txBody>
      </p:sp>
    </p:spTree>
    <p:extLst>
      <p:ext uri="{BB962C8B-B14F-4D97-AF65-F5344CB8AC3E}">
        <p14:creationId xmlns:p14="http://schemas.microsoft.com/office/powerpoint/2010/main" val="291930887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9AD105-089A-4481-BEEA-AC626E616300}"/>
              </a:ext>
            </a:extLst>
          </p:cNvPr>
          <p:cNvSpPr>
            <a:spLocks noGrp="1"/>
          </p:cNvSpPr>
          <p:nvPr>
            <p:ph type="title"/>
          </p:nvPr>
        </p:nvSpPr>
        <p:spPr/>
        <p:txBody>
          <a:bodyPr/>
          <a:lstStyle/>
          <a:p>
            <a:r>
              <a:rPr lang="en-AU" sz="2900"/>
              <a:t>Handy Hints:  Request additional documents for endorsement</a:t>
            </a:r>
            <a:endParaRPr lang="en-AU"/>
          </a:p>
        </p:txBody>
      </p:sp>
      <p:sp>
        <p:nvSpPr>
          <p:cNvPr id="2" name="Content Placeholder 1">
            <a:extLst>
              <a:ext uri="{FF2B5EF4-FFF2-40B4-BE49-F238E27FC236}">
                <a16:creationId xmlns:a16="http://schemas.microsoft.com/office/drawing/2014/main" id="{D48F4FAB-CBCE-49F5-85C0-D4C7FE1885D7}"/>
              </a:ext>
            </a:extLst>
          </p:cNvPr>
          <p:cNvSpPr>
            <a:spLocks noGrp="1"/>
          </p:cNvSpPr>
          <p:nvPr>
            <p:ph sz="quarter" idx="11"/>
          </p:nvPr>
        </p:nvSpPr>
        <p:spPr>
          <a:xfrm>
            <a:off x="676273" y="952500"/>
            <a:ext cx="5557379" cy="5390693"/>
          </a:xfrm>
        </p:spPr>
        <p:txBody>
          <a:bodyPr>
            <a:normAutofit lnSpcReduction="10000"/>
          </a:bodyPr>
          <a:lstStyle/>
          <a:p>
            <a:pPr marL="342900" indent="-342900">
              <a:lnSpc>
                <a:spcPct val="100000"/>
              </a:lnSpc>
              <a:buFont typeface="Arial" panose="020B0604020202020204" pitchFamily="34" charset="0"/>
              <a:buChar char="•"/>
            </a:pPr>
            <a:r>
              <a:rPr lang="en-AU" sz="2000" b="0">
                <a:latin typeface="VIC" panose="00000500000000000000" pitchFamily="2" charset="0"/>
              </a:rPr>
              <a:t>Responsible Authority selects the required documents</a:t>
            </a:r>
          </a:p>
          <a:p>
            <a:pPr marL="342900" indent="-342900">
              <a:lnSpc>
                <a:spcPct val="100000"/>
              </a:lnSpc>
              <a:buFont typeface="Arial" panose="020B0604020202020204" pitchFamily="34" charset="0"/>
              <a:buChar char="•"/>
            </a:pPr>
            <a:endParaRPr lang="en-AU" sz="2000" b="0">
              <a:latin typeface="VIC" panose="00000500000000000000" pitchFamily="2" charset="0"/>
            </a:endParaRPr>
          </a:p>
          <a:p>
            <a:pPr marL="342900" indent="-342900">
              <a:lnSpc>
                <a:spcPct val="100000"/>
              </a:lnSpc>
              <a:buFont typeface="Arial" panose="020B0604020202020204" pitchFamily="34" charset="0"/>
              <a:buChar char="•"/>
            </a:pPr>
            <a:r>
              <a:rPr lang="en-AU" sz="2000" b="0">
                <a:latin typeface="VIC" panose="00000500000000000000" pitchFamily="2" charset="0"/>
              </a:rPr>
              <a:t>Previously supplied/endorsed documents will be shown at the top of the list, followed by the other document options</a:t>
            </a:r>
          </a:p>
          <a:p>
            <a:pPr marL="342900" indent="-342900">
              <a:lnSpc>
                <a:spcPct val="100000"/>
              </a:lnSpc>
              <a:buFont typeface="Arial" panose="020B0604020202020204" pitchFamily="34" charset="0"/>
              <a:buChar char="•"/>
            </a:pPr>
            <a:endParaRPr lang="en-AU" sz="2000" b="0">
              <a:latin typeface="VIC" panose="00000500000000000000" pitchFamily="2" charset="0"/>
            </a:endParaRPr>
          </a:p>
          <a:p>
            <a:pPr marL="342900" indent="-342900">
              <a:lnSpc>
                <a:spcPct val="100000"/>
              </a:lnSpc>
              <a:buFont typeface="Arial" panose="020B0604020202020204" pitchFamily="34" charset="0"/>
              <a:buChar char="•"/>
            </a:pPr>
            <a:r>
              <a:rPr lang="en-AU" sz="2000" b="0">
                <a:latin typeface="VIC" panose="00000500000000000000" pitchFamily="2" charset="0"/>
              </a:rPr>
              <a:t>Once the user clicks ‘next’, they will be prompted to supply a reason (text or PDF) </a:t>
            </a:r>
          </a:p>
          <a:p>
            <a:pPr marL="342900" indent="-342900">
              <a:lnSpc>
                <a:spcPct val="100000"/>
              </a:lnSpc>
              <a:buFont typeface="Arial" panose="020B0604020202020204" pitchFamily="34" charset="0"/>
              <a:buChar char="•"/>
            </a:pPr>
            <a:endParaRPr lang="en-AU" sz="2000" b="0">
              <a:latin typeface="VIC" panose="00000500000000000000" pitchFamily="2" charset="0"/>
            </a:endParaRPr>
          </a:p>
          <a:p>
            <a:pPr marL="342900" indent="-342900">
              <a:lnSpc>
                <a:spcPct val="100000"/>
              </a:lnSpc>
              <a:buFont typeface="Arial" panose="020B0604020202020204" pitchFamily="34" charset="0"/>
              <a:buChar char="•"/>
            </a:pPr>
            <a:r>
              <a:rPr lang="en-AU" sz="2000" b="0">
                <a:latin typeface="VIC" panose="00000500000000000000" pitchFamily="2" charset="0"/>
              </a:rPr>
              <a:t>On authentication, SPEAR will create a mandatory action for the surveyor to supply the requested document(s)</a:t>
            </a:r>
          </a:p>
        </p:txBody>
      </p:sp>
      <p:pic>
        <p:nvPicPr>
          <p:cNvPr id="13" name="Picture 12" descr="Image of SPEAR screen - Request Additional Document for Endorsement being the Endorsed Plan">
            <a:extLst>
              <a:ext uri="{FF2B5EF4-FFF2-40B4-BE49-F238E27FC236}">
                <a16:creationId xmlns:a16="http://schemas.microsoft.com/office/drawing/2014/main" id="{E977A657-B233-431A-9659-5B65EEB35B7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3758" y="1553840"/>
            <a:ext cx="5605510" cy="3750319"/>
          </a:xfrm>
          <a:prstGeom prst="rect">
            <a:avLst/>
          </a:prstGeom>
          <a:noFill/>
          <a:ln w="19050">
            <a:solidFill>
              <a:srgbClr val="0C7ABE"/>
            </a:solidFill>
          </a:ln>
        </p:spPr>
      </p:pic>
    </p:spTree>
    <p:extLst>
      <p:ext uri="{BB962C8B-B14F-4D97-AF65-F5344CB8AC3E}">
        <p14:creationId xmlns:p14="http://schemas.microsoft.com/office/powerpoint/2010/main" val="139377609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54905C0-01C4-4C84-B560-E2664C463E2D}"/>
              </a:ext>
            </a:extLst>
          </p:cNvPr>
          <p:cNvGrpSpPr/>
          <p:nvPr/>
        </p:nvGrpSpPr>
        <p:grpSpPr>
          <a:xfrm>
            <a:off x="4081503" y="1425040"/>
            <a:ext cx="7457399" cy="4328280"/>
            <a:chOff x="1853165" y="2125135"/>
            <a:chExt cx="10186078" cy="4328280"/>
          </a:xfrm>
        </p:grpSpPr>
        <p:sp>
          <p:nvSpPr>
            <p:cNvPr id="12" name="Freeform: Shape 11">
              <a:extLst>
                <a:ext uri="{FF2B5EF4-FFF2-40B4-BE49-F238E27FC236}">
                  <a16:creationId xmlns:a16="http://schemas.microsoft.com/office/drawing/2014/main" id="{376BAE11-8FA9-40E8-BB37-C5C69ADA58CB}"/>
                </a:ext>
              </a:extLst>
            </p:cNvPr>
            <p:cNvSpPr/>
            <p:nvPr/>
          </p:nvSpPr>
          <p:spPr>
            <a:xfrm>
              <a:off x="1853166" y="2125135"/>
              <a:ext cx="10186077" cy="1303865"/>
            </a:xfrm>
            <a:custGeom>
              <a:avLst/>
              <a:gdLst>
                <a:gd name="connsiteX0" fmla="*/ 184718 w 1108284"/>
                <a:gd name="connsiteY0" fmla="*/ 0 h 9679201"/>
                <a:gd name="connsiteX1" fmla="*/ 923566 w 1108284"/>
                <a:gd name="connsiteY1" fmla="*/ 0 h 9679201"/>
                <a:gd name="connsiteX2" fmla="*/ 1108284 w 1108284"/>
                <a:gd name="connsiteY2" fmla="*/ 184718 h 9679201"/>
                <a:gd name="connsiteX3" fmla="*/ 1108284 w 1108284"/>
                <a:gd name="connsiteY3" fmla="*/ 9679201 h 9679201"/>
                <a:gd name="connsiteX4" fmla="*/ 1108284 w 1108284"/>
                <a:gd name="connsiteY4" fmla="*/ 9679201 h 9679201"/>
                <a:gd name="connsiteX5" fmla="*/ 0 w 1108284"/>
                <a:gd name="connsiteY5" fmla="*/ 9679201 h 9679201"/>
                <a:gd name="connsiteX6" fmla="*/ 0 w 1108284"/>
                <a:gd name="connsiteY6" fmla="*/ 9679201 h 9679201"/>
                <a:gd name="connsiteX7" fmla="*/ 0 w 1108284"/>
                <a:gd name="connsiteY7" fmla="*/ 184718 h 9679201"/>
                <a:gd name="connsiteX8" fmla="*/ 184718 w 1108284"/>
                <a:gd name="connsiteY8" fmla="*/ 0 h 967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8284" h="9679201">
                  <a:moveTo>
                    <a:pt x="1108284" y="1613238"/>
                  </a:moveTo>
                  <a:lnTo>
                    <a:pt x="1108284" y="8065963"/>
                  </a:lnTo>
                  <a:cubicBezTo>
                    <a:pt x="1108284" y="8956928"/>
                    <a:pt x="1098815" y="9679197"/>
                    <a:pt x="1087133" y="9679197"/>
                  </a:cubicBezTo>
                  <a:lnTo>
                    <a:pt x="0" y="9679197"/>
                  </a:lnTo>
                  <a:lnTo>
                    <a:pt x="0" y="9679197"/>
                  </a:lnTo>
                  <a:lnTo>
                    <a:pt x="0" y="4"/>
                  </a:lnTo>
                  <a:lnTo>
                    <a:pt x="0" y="4"/>
                  </a:lnTo>
                  <a:lnTo>
                    <a:pt x="1087133" y="4"/>
                  </a:lnTo>
                  <a:cubicBezTo>
                    <a:pt x="1098815" y="4"/>
                    <a:pt x="1108284" y="722273"/>
                    <a:pt x="1108284" y="161323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241" tIns="66802" rIns="66802" bIns="66803" numCol="1" spcCol="1270" anchor="ctr" anchorCtr="0">
              <a:noAutofit/>
            </a:bodyPr>
            <a:lstStyle/>
            <a:p>
              <a:pPr marL="228600" lvl="1" indent="-228600" algn="l" defTabSz="889000">
                <a:lnSpc>
                  <a:spcPct val="90000"/>
                </a:lnSpc>
                <a:spcBef>
                  <a:spcPct val="0"/>
                </a:spcBef>
                <a:spcAft>
                  <a:spcPct val="15000"/>
                </a:spcAft>
                <a:buChar char="•"/>
              </a:pPr>
              <a:r>
                <a:rPr lang="en-AU" b="0" kern="1200">
                  <a:latin typeface="VIC" panose="00000500000000000000" pitchFamily="2" charset="0"/>
                </a:rPr>
                <a:t>SPEAR ELN users have complete access to all applications associated with their firm and can use the system to build lodging forms, supply supporting information, digitally sign documents, and lodge applications to Land Use Victoria. </a:t>
              </a:r>
              <a:endParaRPr lang="en-AU" kern="1200">
                <a:latin typeface="VIC" panose="00000500000000000000" pitchFamily="2" charset="0"/>
              </a:endParaRPr>
            </a:p>
          </p:txBody>
        </p:sp>
        <p:sp>
          <p:nvSpPr>
            <p:cNvPr id="14" name="Freeform: Shape 13">
              <a:extLst>
                <a:ext uri="{FF2B5EF4-FFF2-40B4-BE49-F238E27FC236}">
                  <a16:creationId xmlns:a16="http://schemas.microsoft.com/office/drawing/2014/main" id="{72A0396E-545D-48AB-97B7-C3EB2FC4223C}"/>
                </a:ext>
              </a:extLst>
            </p:cNvPr>
            <p:cNvSpPr/>
            <p:nvPr/>
          </p:nvSpPr>
          <p:spPr>
            <a:xfrm>
              <a:off x="1853165" y="3637344"/>
              <a:ext cx="10186075" cy="1303864"/>
            </a:xfrm>
            <a:custGeom>
              <a:avLst/>
              <a:gdLst>
                <a:gd name="connsiteX0" fmla="*/ 184815 w 1108866"/>
                <a:gd name="connsiteY0" fmla="*/ 0 h 9679201"/>
                <a:gd name="connsiteX1" fmla="*/ 924051 w 1108866"/>
                <a:gd name="connsiteY1" fmla="*/ 0 h 9679201"/>
                <a:gd name="connsiteX2" fmla="*/ 1108866 w 1108866"/>
                <a:gd name="connsiteY2" fmla="*/ 184815 h 9679201"/>
                <a:gd name="connsiteX3" fmla="*/ 1108866 w 1108866"/>
                <a:gd name="connsiteY3" fmla="*/ 9679201 h 9679201"/>
                <a:gd name="connsiteX4" fmla="*/ 1108866 w 1108866"/>
                <a:gd name="connsiteY4" fmla="*/ 9679201 h 9679201"/>
                <a:gd name="connsiteX5" fmla="*/ 0 w 1108866"/>
                <a:gd name="connsiteY5" fmla="*/ 9679201 h 9679201"/>
                <a:gd name="connsiteX6" fmla="*/ 0 w 1108866"/>
                <a:gd name="connsiteY6" fmla="*/ 9679201 h 9679201"/>
                <a:gd name="connsiteX7" fmla="*/ 0 w 1108866"/>
                <a:gd name="connsiteY7" fmla="*/ 184815 h 9679201"/>
                <a:gd name="connsiteX8" fmla="*/ 184815 w 1108866"/>
                <a:gd name="connsiteY8" fmla="*/ 0 h 967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8866" h="9679201">
                  <a:moveTo>
                    <a:pt x="1108866" y="1613238"/>
                  </a:moveTo>
                  <a:lnTo>
                    <a:pt x="1108866" y="8065963"/>
                  </a:lnTo>
                  <a:cubicBezTo>
                    <a:pt x="1108866" y="8956932"/>
                    <a:pt x="1099387" y="9679197"/>
                    <a:pt x="1087693" y="9679197"/>
                  </a:cubicBezTo>
                  <a:lnTo>
                    <a:pt x="0" y="9679197"/>
                  </a:lnTo>
                  <a:lnTo>
                    <a:pt x="0" y="9679197"/>
                  </a:lnTo>
                  <a:lnTo>
                    <a:pt x="0" y="4"/>
                  </a:lnTo>
                  <a:lnTo>
                    <a:pt x="0" y="4"/>
                  </a:lnTo>
                  <a:lnTo>
                    <a:pt x="1087693" y="4"/>
                  </a:lnTo>
                  <a:cubicBezTo>
                    <a:pt x="1099387" y="4"/>
                    <a:pt x="1108866" y="722269"/>
                    <a:pt x="1108866" y="161323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241" tIns="66830" rIns="66830" bIns="66831" numCol="1" spcCol="1270" anchor="ctr" anchorCtr="0">
              <a:noAutofit/>
            </a:bodyPr>
            <a:lstStyle/>
            <a:p>
              <a:pPr marL="228600" lvl="1" indent="-228600" algn="l" defTabSz="889000">
                <a:lnSpc>
                  <a:spcPct val="90000"/>
                </a:lnSpc>
                <a:spcBef>
                  <a:spcPct val="0"/>
                </a:spcBef>
                <a:spcAft>
                  <a:spcPct val="15000"/>
                </a:spcAft>
                <a:buChar char="•"/>
              </a:pPr>
              <a:r>
                <a:rPr lang="en-AU" b="0" kern="1200">
                  <a:latin typeface="VIC" panose="00000500000000000000" pitchFamily="2" charset="0"/>
                </a:rPr>
                <a:t>Guest access is limited specifically to the individual whose email address was used in the invitation from the surveyor. </a:t>
              </a:r>
              <a:endParaRPr lang="en-AU" kern="1200">
                <a:latin typeface="VIC" panose="00000500000000000000" pitchFamily="2" charset="0"/>
              </a:endParaRPr>
            </a:p>
          </p:txBody>
        </p:sp>
        <p:sp>
          <p:nvSpPr>
            <p:cNvPr id="16" name="Freeform: Shape 15">
              <a:extLst>
                <a:ext uri="{FF2B5EF4-FFF2-40B4-BE49-F238E27FC236}">
                  <a16:creationId xmlns:a16="http://schemas.microsoft.com/office/drawing/2014/main" id="{C3C650A9-5D36-4A06-9DCD-E2C6A13A2F81}"/>
                </a:ext>
              </a:extLst>
            </p:cNvPr>
            <p:cNvSpPr/>
            <p:nvPr/>
          </p:nvSpPr>
          <p:spPr>
            <a:xfrm>
              <a:off x="1853166" y="5148422"/>
              <a:ext cx="10186074" cy="1304993"/>
            </a:xfrm>
            <a:custGeom>
              <a:avLst/>
              <a:gdLst>
                <a:gd name="connsiteX0" fmla="*/ 184718 w 1108284"/>
                <a:gd name="connsiteY0" fmla="*/ 0 h 9679201"/>
                <a:gd name="connsiteX1" fmla="*/ 923566 w 1108284"/>
                <a:gd name="connsiteY1" fmla="*/ 0 h 9679201"/>
                <a:gd name="connsiteX2" fmla="*/ 1108284 w 1108284"/>
                <a:gd name="connsiteY2" fmla="*/ 184718 h 9679201"/>
                <a:gd name="connsiteX3" fmla="*/ 1108284 w 1108284"/>
                <a:gd name="connsiteY3" fmla="*/ 9679201 h 9679201"/>
                <a:gd name="connsiteX4" fmla="*/ 1108284 w 1108284"/>
                <a:gd name="connsiteY4" fmla="*/ 9679201 h 9679201"/>
                <a:gd name="connsiteX5" fmla="*/ 0 w 1108284"/>
                <a:gd name="connsiteY5" fmla="*/ 9679201 h 9679201"/>
                <a:gd name="connsiteX6" fmla="*/ 0 w 1108284"/>
                <a:gd name="connsiteY6" fmla="*/ 9679201 h 9679201"/>
                <a:gd name="connsiteX7" fmla="*/ 0 w 1108284"/>
                <a:gd name="connsiteY7" fmla="*/ 184718 h 9679201"/>
                <a:gd name="connsiteX8" fmla="*/ 184718 w 1108284"/>
                <a:gd name="connsiteY8" fmla="*/ 0 h 967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8284" h="9679201">
                  <a:moveTo>
                    <a:pt x="1108284" y="1613238"/>
                  </a:moveTo>
                  <a:lnTo>
                    <a:pt x="1108284" y="8065963"/>
                  </a:lnTo>
                  <a:cubicBezTo>
                    <a:pt x="1108284" y="8956928"/>
                    <a:pt x="1098815" y="9679197"/>
                    <a:pt x="1087133" y="9679197"/>
                  </a:cubicBezTo>
                  <a:lnTo>
                    <a:pt x="0" y="9679197"/>
                  </a:lnTo>
                  <a:lnTo>
                    <a:pt x="0" y="9679197"/>
                  </a:lnTo>
                  <a:lnTo>
                    <a:pt x="0" y="4"/>
                  </a:lnTo>
                  <a:lnTo>
                    <a:pt x="0" y="4"/>
                  </a:lnTo>
                  <a:lnTo>
                    <a:pt x="1087133" y="4"/>
                  </a:lnTo>
                  <a:cubicBezTo>
                    <a:pt x="1098815" y="4"/>
                    <a:pt x="1108284" y="722273"/>
                    <a:pt x="1108284" y="161323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241" tIns="66802" rIns="66802" bIns="66803" numCol="1" spcCol="1270" anchor="ctr" anchorCtr="0">
              <a:noAutofit/>
            </a:bodyPr>
            <a:lstStyle/>
            <a:p>
              <a:pPr marL="228600" lvl="1" indent="-228600" algn="l" defTabSz="889000">
                <a:lnSpc>
                  <a:spcPct val="90000"/>
                </a:lnSpc>
                <a:spcBef>
                  <a:spcPct val="0"/>
                </a:spcBef>
                <a:spcAft>
                  <a:spcPct val="15000"/>
                </a:spcAft>
                <a:buChar char="•"/>
              </a:pPr>
              <a:r>
                <a:rPr lang="en-AU">
                  <a:latin typeface="VIC" panose="00000500000000000000" pitchFamily="2" charset="0"/>
                </a:rPr>
                <a:t>Guest accounts are not linked, </a:t>
              </a:r>
              <a:r>
                <a:rPr lang="en-AU" b="0" kern="1200">
                  <a:latin typeface="VIC" panose="00000500000000000000" pitchFamily="2" charset="0"/>
                </a:rPr>
                <a:t>meaning staff at the same firm cannot see applications that other staff have been granted guest access to. Guests are also unable to view applications in SPEAR past the point of ‘Lodged at Land Use Victoria’.</a:t>
              </a:r>
              <a:endParaRPr lang="en-AU" kern="1200">
                <a:latin typeface="VIC" panose="00000500000000000000" pitchFamily="2" charset="0"/>
              </a:endParaRPr>
            </a:p>
          </p:txBody>
        </p:sp>
      </p:grpSp>
      <p:sp>
        <p:nvSpPr>
          <p:cNvPr id="4" name="Title 3">
            <a:extLst>
              <a:ext uri="{FF2B5EF4-FFF2-40B4-BE49-F238E27FC236}">
                <a16:creationId xmlns:a16="http://schemas.microsoft.com/office/drawing/2014/main" id="{42576239-388C-46F8-9AD7-C41C856ED9AD}"/>
              </a:ext>
            </a:extLst>
          </p:cNvPr>
          <p:cNvSpPr>
            <a:spLocks noGrp="1"/>
          </p:cNvSpPr>
          <p:nvPr>
            <p:ph type="title"/>
          </p:nvPr>
        </p:nvSpPr>
        <p:spPr/>
        <p:txBody>
          <a:bodyPr/>
          <a:lstStyle/>
          <a:p>
            <a:r>
              <a:rPr lang="en-AU"/>
              <a:t>Handy Hints:  SPEAR ELN access vs. Guest access </a:t>
            </a:r>
          </a:p>
        </p:txBody>
      </p:sp>
      <p:sp>
        <p:nvSpPr>
          <p:cNvPr id="5" name="TextBox 4">
            <a:extLst>
              <a:ext uri="{FF2B5EF4-FFF2-40B4-BE49-F238E27FC236}">
                <a16:creationId xmlns:a16="http://schemas.microsoft.com/office/drawing/2014/main" id="{9378BF9D-DBA9-4B11-8F9A-671F8BF676B1}"/>
              </a:ext>
            </a:extLst>
          </p:cNvPr>
          <p:cNvSpPr txBox="1"/>
          <p:nvPr/>
        </p:nvSpPr>
        <p:spPr>
          <a:xfrm>
            <a:off x="251861" y="1366720"/>
            <a:ext cx="1847243" cy="4832092"/>
          </a:xfrm>
          <a:prstGeom prst="rect">
            <a:avLst/>
          </a:prstGeom>
          <a:noFill/>
        </p:spPr>
        <p:txBody>
          <a:bodyPr wrap="square" rtlCol="0">
            <a:spAutoFit/>
          </a:bodyPr>
          <a:lstStyle/>
          <a:p>
            <a:r>
              <a:rPr lang="en-AU">
                <a:latin typeface="VIC" panose="00000500000000000000" pitchFamily="2" charset="0"/>
              </a:rPr>
              <a:t>Applicant Contacts are requested to stop using ‘Guest Access’ to involve lodging parties in an application</a:t>
            </a:r>
            <a:br>
              <a:rPr lang="en-AU">
                <a:latin typeface="VIC" panose="00000500000000000000" pitchFamily="2" charset="0"/>
              </a:rPr>
            </a:br>
            <a:br>
              <a:rPr lang="en-AU">
                <a:latin typeface="VIC" panose="00000500000000000000" pitchFamily="2" charset="0"/>
              </a:rPr>
            </a:br>
            <a:r>
              <a:rPr lang="en-AU" b="0">
                <a:latin typeface="VIC" panose="00000500000000000000" pitchFamily="2" charset="0"/>
              </a:rPr>
              <a:t>The two types of access are not linked, and their functionality is very different</a:t>
            </a:r>
            <a:r>
              <a:rPr lang="en-AU">
                <a:latin typeface="VIC" panose="00000500000000000000" pitchFamily="2" charset="0"/>
              </a:rPr>
              <a:t>.</a:t>
            </a:r>
          </a:p>
          <a:p>
            <a:endParaRPr lang="en-AU" sz="2000"/>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3DBCEECB-F485-44C7-B979-13F01668FD8B}"/>
                  </a:ext>
                </a:extLst>
              </p14:cNvPr>
              <p14:cNvContentPartPr/>
              <p14:nvPr/>
            </p14:nvContentPartPr>
            <p14:xfrm>
              <a:off x="4978040" y="1104680"/>
              <a:ext cx="360" cy="360"/>
            </p14:xfrm>
          </p:contentPart>
        </mc:Choice>
        <mc:Fallback>
          <p:pic>
            <p:nvPicPr>
              <p:cNvPr id="2" name="Ink 1">
                <a:extLst>
                  <a:ext uri="{FF2B5EF4-FFF2-40B4-BE49-F238E27FC236}">
                    <a16:creationId xmlns:a16="http://schemas.microsoft.com/office/drawing/2014/main" id="{3DBCEECB-F485-44C7-B979-13F01668FD8B}"/>
                  </a:ext>
                </a:extLst>
              </p:cNvPr>
              <p:cNvPicPr/>
              <p:nvPr/>
            </p:nvPicPr>
            <p:blipFill>
              <a:blip r:embed="rId4"/>
              <a:stretch>
                <a:fillRect/>
              </a:stretch>
            </p:blipFill>
            <p:spPr>
              <a:xfrm>
                <a:off x="4973720" y="1100360"/>
                <a:ext cx="9000" cy="9000"/>
              </a:xfrm>
              <a:prstGeom prst="rect">
                <a:avLst/>
              </a:prstGeom>
            </p:spPr>
          </p:pic>
        </mc:Fallback>
      </mc:AlternateContent>
      <p:sp>
        <p:nvSpPr>
          <p:cNvPr id="17" name="Rectangle 16">
            <a:extLst>
              <a:ext uri="{FF2B5EF4-FFF2-40B4-BE49-F238E27FC236}">
                <a16:creationId xmlns:a16="http://schemas.microsoft.com/office/drawing/2014/main" id="{43F2BD0F-F549-4665-9254-9064D3B5A187}"/>
              </a:ext>
            </a:extLst>
          </p:cNvPr>
          <p:cNvSpPr/>
          <p:nvPr/>
        </p:nvSpPr>
        <p:spPr>
          <a:xfrm>
            <a:off x="2284362" y="1426171"/>
            <a:ext cx="1847243" cy="1303865"/>
          </a:xfrm>
          <a:prstGeom prst="rect">
            <a:avLst/>
          </a:prstGeom>
          <a:solidFill>
            <a:srgbClr val="007D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t>ELN access is complete</a:t>
            </a:r>
          </a:p>
        </p:txBody>
      </p:sp>
      <p:sp>
        <p:nvSpPr>
          <p:cNvPr id="18" name="Rectangle 17">
            <a:extLst>
              <a:ext uri="{FF2B5EF4-FFF2-40B4-BE49-F238E27FC236}">
                <a16:creationId xmlns:a16="http://schemas.microsoft.com/office/drawing/2014/main" id="{DDBC8413-BBEC-40D2-9893-A03A99D1DB72}"/>
              </a:ext>
            </a:extLst>
          </p:cNvPr>
          <p:cNvSpPr/>
          <p:nvPr/>
        </p:nvSpPr>
        <p:spPr>
          <a:xfrm>
            <a:off x="2292916" y="2928754"/>
            <a:ext cx="1847242" cy="1312359"/>
          </a:xfrm>
          <a:prstGeom prst="rect">
            <a:avLst/>
          </a:prstGeom>
          <a:solidFill>
            <a:srgbClr val="007D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t>Guest access is ‘view only’</a:t>
            </a:r>
          </a:p>
        </p:txBody>
      </p:sp>
      <p:sp>
        <p:nvSpPr>
          <p:cNvPr id="19" name="Rectangle 18">
            <a:extLst>
              <a:ext uri="{FF2B5EF4-FFF2-40B4-BE49-F238E27FC236}">
                <a16:creationId xmlns:a16="http://schemas.microsoft.com/office/drawing/2014/main" id="{E1B7B7B8-0B63-487F-84A5-A399F2FA5949}"/>
              </a:ext>
            </a:extLst>
          </p:cNvPr>
          <p:cNvSpPr/>
          <p:nvPr/>
        </p:nvSpPr>
        <p:spPr>
          <a:xfrm>
            <a:off x="2292916" y="4448327"/>
            <a:ext cx="1847242" cy="1303864"/>
          </a:xfrm>
          <a:prstGeom prst="rect">
            <a:avLst/>
          </a:prstGeom>
          <a:solidFill>
            <a:srgbClr val="007D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2400"/>
              <a:t>Guest accounts are not linked</a:t>
            </a:r>
          </a:p>
        </p:txBody>
      </p:sp>
    </p:spTree>
    <p:extLst>
      <p:ext uri="{BB962C8B-B14F-4D97-AF65-F5344CB8AC3E}">
        <p14:creationId xmlns:p14="http://schemas.microsoft.com/office/powerpoint/2010/main" val="38319990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BEE88CC-C38E-4A85-B0C0-5F543A4E5953}"/>
              </a:ext>
            </a:extLst>
          </p:cNvPr>
          <p:cNvSpPr>
            <a:spLocks noGrp="1"/>
          </p:cNvSpPr>
          <p:nvPr>
            <p:ph type="title"/>
          </p:nvPr>
        </p:nvSpPr>
        <p:spPr/>
        <p:txBody>
          <a:bodyPr/>
          <a:lstStyle/>
          <a:p>
            <a:r>
              <a:rPr lang="en-AU"/>
              <a:t>Handy Hints:  SPEAR ELN access vs. Guest access </a:t>
            </a:r>
          </a:p>
        </p:txBody>
      </p:sp>
      <p:sp>
        <p:nvSpPr>
          <p:cNvPr id="2" name="Content Placeholder 1">
            <a:extLst>
              <a:ext uri="{FF2B5EF4-FFF2-40B4-BE49-F238E27FC236}">
                <a16:creationId xmlns:a16="http://schemas.microsoft.com/office/drawing/2014/main" id="{D48F4FAB-CBCE-49F5-85C0-D4C7FE1885D7}"/>
              </a:ext>
            </a:extLst>
          </p:cNvPr>
          <p:cNvSpPr>
            <a:spLocks noGrp="1"/>
          </p:cNvSpPr>
          <p:nvPr>
            <p:ph sz="quarter" idx="11"/>
          </p:nvPr>
        </p:nvSpPr>
        <p:spPr/>
        <p:txBody>
          <a:bodyPr/>
          <a:lstStyle/>
          <a:p>
            <a:pPr marL="342900" indent="-342900">
              <a:lnSpc>
                <a:spcPct val="100000"/>
              </a:lnSpc>
              <a:buFont typeface="Arial" panose="020B0604020202020204" pitchFamily="34" charset="0"/>
              <a:buChar char="•"/>
            </a:pPr>
            <a:r>
              <a:rPr lang="en-AU" sz="2000" b="0">
                <a:latin typeface="VIC" panose="00000500000000000000" pitchFamily="2" charset="0"/>
              </a:rPr>
              <a:t>SPEAR lodging parties (ELN subscribers) should be included in an application using the ‘Nominate Lodging Method’ functionality, by selecting the ‘SPEAR’ lodgment method.</a:t>
            </a:r>
          </a:p>
          <a:p>
            <a:pPr marL="342900" indent="-342900">
              <a:lnSpc>
                <a:spcPct val="100000"/>
              </a:lnSpc>
              <a:buFont typeface="Arial" panose="020B0604020202020204" pitchFamily="34" charset="0"/>
              <a:buChar char="•"/>
            </a:pPr>
            <a:r>
              <a:rPr lang="en-AU" sz="2000" b="0">
                <a:latin typeface="VIC" panose="00000500000000000000" pitchFamily="2" charset="0"/>
              </a:rPr>
              <a:t>The application can be nominated to a lodging party at any time between the submission to council and releasing for lodgment</a:t>
            </a:r>
          </a:p>
          <a:p>
            <a:pPr marL="342900" indent="-342900">
              <a:lnSpc>
                <a:spcPct val="100000"/>
              </a:lnSpc>
              <a:buFont typeface="Arial" panose="020B0604020202020204" pitchFamily="34" charset="0"/>
              <a:buChar char="•"/>
            </a:pPr>
            <a:r>
              <a:rPr lang="en-AU" sz="2000" b="0">
                <a:latin typeface="VIC" panose="00000500000000000000" pitchFamily="2" charset="0"/>
              </a:rPr>
              <a:t>If required, applications with the lodging method set to ‘Paper’ can be modified from the Details screen, to select ‘SPEAR’ as the lodgment method.</a:t>
            </a:r>
          </a:p>
        </p:txBody>
      </p:sp>
      <p:pic>
        <p:nvPicPr>
          <p:cNvPr id="4" name="Picture 3">
            <a:extLst>
              <a:ext uri="{FF2B5EF4-FFF2-40B4-BE49-F238E27FC236}">
                <a16:creationId xmlns:a16="http://schemas.microsoft.com/office/drawing/2014/main" id="{ADB18EF6-A91A-4DCA-AC00-212039A4558F}"/>
              </a:ext>
            </a:extLst>
          </p:cNvPr>
          <p:cNvPicPr>
            <a:picLocks noChangeAspect="1"/>
          </p:cNvPicPr>
          <p:nvPr/>
        </p:nvPicPr>
        <p:blipFill>
          <a:blip r:embed="rId3"/>
          <a:stretch>
            <a:fillRect/>
          </a:stretch>
        </p:blipFill>
        <p:spPr>
          <a:xfrm>
            <a:off x="2276298" y="3575918"/>
            <a:ext cx="7639404" cy="2614875"/>
          </a:xfrm>
          <a:prstGeom prst="rect">
            <a:avLst/>
          </a:prstGeom>
          <a:noFill/>
          <a:ln w="19050">
            <a:solidFill>
              <a:srgbClr val="0C7ABE"/>
            </a:solidFill>
          </a:ln>
        </p:spPr>
      </p:pic>
    </p:spTree>
    <p:extLst>
      <p:ext uri="{BB962C8B-B14F-4D97-AF65-F5344CB8AC3E}">
        <p14:creationId xmlns:p14="http://schemas.microsoft.com/office/powerpoint/2010/main" val="2189198730"/>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56A24-5329-437C-A565-10472AB92A7A}"/>
              </a:ext>
            </a:extLst>
          </p:cNvPr>
          <p:cNvSpPr>
            <a:spLocks noGrp="1"/>
          </p:cNvSpPr>
          <p:nvPr>
            <p:ph type="title"/>
          </p:nvPr>
        </p:nvSpPr>
        <p:spPr/>
        <p:txBody>
          <a:bodyPr/>
          <a:lstStyle/>
          <a:p>
            <a:r>
              <a:rPr lang="en-AU">
                <a:latin typeface="VIC" panose="00000500000000000000" pitchFamily="2" charset="0"/>
              </a:rPr>
              <a:t>Lunch</a:t>
            </a:r>
          </a:p>
        </p:txBody>
      </p:sp>
    </p:spTree>
    <p:extLst>
      <p:ext uri="{BB962C8B-B14F-4D97-AF65-F5344CB8AC3E}">
        <p14:creationId xmlns:p14="http://schemas.microsoft.com/office/powerpoint/2010/main" val="7411176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RXU80jr5KKIXFE0ziKeC7A"/>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RXU80jr5KKIXFE0ziKeC7A"/>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RXU80jr5KKIXFE0ziKeC7A"/>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RXU80jr5KKIXFE0ziKeC7A"/>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RXU80jr5KKIXFE0ziKeC7A"/>
</p:tagLst>
</file>

<file path=ppt/theme/theme1.xml><?xml version="1.0" encoding="utf-8"?>
<a:theme xmlns:a="http://schemas.openxmlformats.org/drawingml/2006/main" name="LUV">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V" id="{4A6FE772-D076-42F0-B7C7-3C939A92B172}" vid="{22AE562F-350D-44EA-9A5E-A05B74745D65}"/>
    </a:ext>
  </a:extLst>
</a:theme>
</file>

<file path=ppt/theme/theme2.xml><?xml version="1.0" encoding="utf-8"?>
<a:theme xmlns:a="http://schemas.openxmlformats.org/drawingml/2006/main" name="2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3.xml><?xml version="1.0" encoding="utf-8"?>
<a:theme xmlns:a="http://schemas.openxmlformats.org/drawingml/2006/main" name="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id="{48149F0D-28AE-444D-BBD0-5F94D62FF02A}" vid="{2B649A9C-57D6-A24F-AFB9-743157D1BACB}"/>
    </a:ext>
  </a:extLst>
</a:theme>
</file>

<file path=ppt/theme/theme4.xml><?xml version="1.0" encoding="utf-8"?>
<a:theme xmlns:a="http://schemas.openxmlformats.org/drawingml/2006/main" name="1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5.xml><?xml version="1.0" encoding="utf-8"?>
<a:theme xmlns:a="http://schemas.openxmlformats.org/drawingml/2006/main" name="1_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id="{503EE6DD-C35A-436D-B465-F9CCCCA504DA}" vid="{F83CE3AC-0FD5-4F3E-BE11-71511B81706A}"/>
    </a:ext>
  </a:extLst>
</a:theme>
</file>

<file path=ppt/theme/theme6.xml><?xml version="1.0" encoding="utf-8"?>
<a:theme xmlns:a="http://schemas.openxmlformats.org/drawingml/2006/main" name="3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7.xml><?xml version="1.0" encoding="utf-8"?>
<a:theme xmlns:a="http://schemas.openxmlformats.org/drawingml/2006/main" name="2_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id="{48149F0D-28AE-444D-BBD0-5F94D62FF02A}" vid="{2B649A9C-57D6-A24F-AFB9-743157D1BACB}"/>
    </a:ext>
  </a:extLst>
</a:theme>
</file>

<file path=ppt/theme/theme8.xml><?xml version="1.0" encoding="utf-8"?>
<a:theme xmlns:a="http://schemas.openxmlformats.org/drawingml/2006/main" name="4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9.xml><?xml version="1.0" encoding="utf-8"?>
<a:theme xmlns:a="http://schemas.openxmlformats.org/drawingml/2006/main" name="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10.xml><?xml version="1.0" encoding="utf-8"?>
<a:theme xmlns:a="http://schemas.openxmlformats.org/drawingml/2006/main" name="5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11.xml><?xml version="1.0" encoding="utf-8"?>
<a:theme xmlns:a="http://schemas.openxmlformats.org/drawingml/2006/main" name="6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12.xml><?xml version="1.0" encoding="utf-8"?>
<a:theme xmlns:a="http://schemas.openxmlformats.org/drawingml/2006/main" name="3_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191210 - Victorian Spatial Showcase - Dr Roger Fraser - Modernising Victoria’s digital cadastre v1.0.pptx" id="{C1CCA2E8-110F-48C9-A150-25BD5F18B657}" vid="{554D2B8E-53D6-40E6-A545-2C4E3EF5219E}"/>
    </a:ext>
  </a:extLst>
</a:theme>
</file>

<file path=ppt/theme/theme13.xml><?xml version="1.0" encoding="utf-8"?>
<a:theme xmlns:a="http://schemas.openxmlformats.org/drawingml/2006/main" name="7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14.xml><?xml version="1.0" encoding="utf-8"?>
<a:theme xmlns:a="http://schemas.openxmlformats.org/drawingml/2006/main" name="4_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id="{503EE6DD-C35A-436D-B465-F9CCCCA504DA}" vid="{F83CE3AC-0FD5-4F3E-BE11-71511B81706A}"/>
    </a:ext>
  </a:extLst>
</a:theme>
</file>

<file path=ppt/theme/theme15.xml><?xml version="1.0" encoding="utf-8"?>
<a:theme xmlns:a="http://schemas.openxmlformats.org/drawingml/2006/main" name="5_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id="{503EE6DD-C35A-436D-B465-F9CCCCA504DA}" vid="{F83CE3AC-0FD5-4F3E-BE11-71511B81706A}"/>
    </a:ext>
  </a:extLst>
</a:theme>
</file>

<file path=ppt/theme/theme16.xml><?xml version="1.0" encoding="utf-8"?>
<a:theme xmlns:a="http://schemas.openxmlformats.org/drawingml/2006/main" name="SLAI">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id="{48149F0D-28AE-444D-BBD0-5F94D62FF02A}" vid="{2B649A9C-57D6-A24F-AFB9-743157D1BACB}"/>
    </a:ext>
  </a:extLst>
</a:theme>
</file>

<file path=ppt/theme/theme17.xml><?xml version="1.0" encoding="utf-8"?>
<a:theme xmlns:a="http://schemas.openxmlformats.org/drawingml/2006/main" name="8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18.xml><?xml version="1.0" encoding="utf-8"?>
<a:theme xmlns:a="http://schemas.openxmlformats.org/drawingml/2006/main" name="9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19.xml><?xml version="1.0" encoding="utf-8"?>
<a:theme xmlns:a="http://schemas.openxmlformats.org/drawingml/2006/main" name="10_SLAI presentation">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LAI presentation" id="{3EB22296-CB01-4B40-9129-A9FFB6688A91}" vid="{327DA3A4-FF22-4E2C-A229-BEAFDC5290F2}"/>
    </a:ext>
  </a:extLst>
</a:theme>
</file>

<file path=ppt/theme/theme20.xml><?xml version="1.0" encoding="utf-8"?>
<a:theme xmlns:a="http://schemas.openxmlformats.org/drawingml/2006/main" name="DCV_slides (master)">
  <a:themeElements>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0072CE"/>
          </a:solidFill>
        </a:ln>
      </a:spPr>
      <a:bodyPr rtlCol="0" anchor="ctr"/>
      <a:lstStyle>
        <a:defPPr algn="ctr">
          <a:defRPr>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20191210 - Victorian Spatial Showcase - Dr Roger Fraser - Modernising Victoria’s digital cadastre v1.0.pptx" id="{C1CCA2E8-110F-48C9-A150-25BD5F18B657}" vid="{554D2B8E-53D6-40E6-A545-2C4E3EF5219E}"/>
    </a:ext>
  </a:extLst>
</a:theme>
</file>

<file path=ppt/theme/theme21.xml><?xml version="1.0" encoding="utf-8"?>
<a:theme xmlns:a="http://schemas.openxmlformats.org/drawingml/2006/main" name="SPEAR 2021 Template WideScreen">
  <a:themeElements>
    <a:clrScheme name="Custom 3">
      <a:dk1>
        <a:srgbClr val="151515"/>
      </a:dk1>
      <a:lt1>
        <a:srgbClr val="FFFFFF"/>
      </a:lt1>
      <a:dk2>
        <a:srgbClr val="007DB9"/>
      </a:dk2>
      <a:lt2>
        <a:srgbClr val="FFFFFF"/>
      </a:lt2>
      <a:accent1>
        <a:srgbClr val="007DB9"/>
      </a:accent1>
      <a:accent2>
        <a:srgbClr val="7A5799"/>
      </a:accent2>
      <a:accent3>
        <a:srgbClr val="2C6598"/>
      </a:accent3>
      <a:accent4>
        <a:srgbClr val="1E9EAE"/>
      </a:accent4>
      <a:accent5>
        <a:srgbClr val="A9343C"/>
      </a:accent5>
      <a:accent6>
        <a:srgbClr val="DBDBDB"/>
      </a:accent6>
      <a:hlink>
        <a:srgbClr val="007DB9"/>
      </a:hlink>
      <a:folHlink>
        <a:srgbClr val="A9343C"/>
      </a:folHlink>
    </a:clrScheme>
    <a:fontScheme name="SPEAR">
      <a:majorFont>
        <a:latin typeface="VIC SemiBold"/>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007DB9"/>
        </a:solidFill>
        <a:ln w="0">
          <a:noFill/>
        </a:ln>
      </a:spPr>
      <a:bodyPr rtlCol="0" anchor="ctr"/>
      <a:lstStyle>
        <a:defPPr algn="ctr">
          <a:defRPr sz="18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sz="4800" b="1" dirty="0">
            <a:solidFill>
              <a:schemeClr val="bg1"/>
            </a:solidFill>
            <a:latin typeface="VIC" panose="00000500000000000000" pitchFamily="2" charset="0"/>
          </a:defRPr>
        </a:defPPr>
      </a:lstStyle>
    </a:txDef>
  </a:objectDefaults>
  <a:extraClrSchemeLst/>
  <a:extLst>
    <a:ext uri="{05A4C25C-085E-4340-85A3-A5531E510DB2}">
      <thm15:themeFamily xmlns:thm15="http://schemas.microsoft.com/office/thememl/2012/main" name="SPEAR 2021 Template WideScreen.potx" id="{A8A1F03F-7A1A-4C93-B9D4-D37926A01648}" vid="{DC8C98C0-E9C3-4B87-9691-BD79965BDF7B}"/>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rgbClr val="000000"/>
    </a:dk1>
    <a:lt1>
      <a:srgbClr val="FFFFFF"/>
    </a:lt1>
    <a:dk2>
      <a:srgbClr val="44546A"/>
    </a:dk2>
    <a:lt2>
      <a:srgbClr val="E7E6E6"/>
    </a:lt2>
    <a:accent1>
      <a:srgbClr val="00B5AF"/>
    </a:accent1>
    <a:accent2>
      <a:srgbClr val="100249"/>
    </a:accent2>
    <a:accent3>
      <a:srgbClr val="FF0066"/>
    </a:accent3>
    <a:accent4>
      <a:srgbClr val="100249"/>
    </a:accent4>
    <a:accent5>
      <a:srgbClr val="00B5AF"/>
    </a:accent5>
    <a:accent6>
      <a:srgbClr val="100249"/>
    </a:accent6>
    <a:hlink>
      <a:srgbClr val="00B5AF"/>
    </a:hlink>
    <a:folHlink>
      <a:srgbClr val="100249"/>
    </a:folHlink>
  </a:clrScheme>
</a:themeOverride>
</file>

<file path=ppt/theme/themeOverride2.xml><?xml version="1.0" encoding="utf-8"?>
<a:themeOverride xmlns:a="http://schemas.openxmlformats.org/drawingml/2006/main">
  <a:clrScheme name="Custom 3">
    <a:dk1>
      <a:srgbClr val="151515"/>
    </a:dk1>
    <a:lt1>
      <a:srgbClr val="FFFFFF"/>
    </a:lt1>
    <a:dk2>
      <a:srgbClr val="007DB9"/>
    </a:dk2>
    <a:lt2>
      <a:srgbClr val="FFFFFF"/>
    </a:lt2>
    <a:accent1>
      <a:srgbClr val="007DB9"/>
    </a:accent1>
    <a:accent2>
      <a:srgbClr val="7A5799"/>
    </a:accent2>
    <a:accent3>
      <a:srgbClr val="2C6598"/>
    </a:accent3>
    <a:accent4>
      <a:srgbClr val="1E9EAE"/>
    </a:accent4>
    <a:accent5>
      <a:srgbClr val="A9343C"/>
    </a:accent5>
    <a:accent6>
      <a:srgbClr val="DBDBDB"/>
    </a:accent6>
    <a:hlink>
      <a:srgbClr val="007DB9"/>
    </a:hlink>
    <a:folHlink>
      <a:srgbClr val="A9343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customXsn xmlns="http://schemas.microsoft.com/office/2006/metadata/customXsn">
  <xsnLocation/>
  <cached>True</cached>
  <openByDefault>True</openByDefault>
  <xsnScope>/sites/contentTypeHub</xsnScope>
</customXsn>
</file>

<file path=customXml/item2.xml><?xml version="1.0" encoding="utf-8"?>
<ct:contentTypeSchema xmlns:ct="http://schemas.microsoft.com/office/2006/metadata/contentType" xmlns:ma="http://schemas.microsoft.com/office/2006/metadata/properties/metaAttributes" ct:_="" ma:_="" ma:contentTypeName="Presentation" ma:contentTypeID="0x0101002517F445A0F35E449C98AAD631F2B03805010077B3CB759720A7488FDD9C45D477F1EB" ma:contentTypeVersion="14" ma:contentTypeDescription="" ma:contentTypeScope="" ma:versionID="1917068a0d4552d971a01f03069ae70d">
  <xsd:schema xmlns:xsd="http://www.w3.org/2001/XMLSchema" xmlns:xs="http://www.w3.org/2001/XMLSchema" xmlns:p="http://schemas.microsoft.com/office/2006/metadata/properties" xmlns:ns1="http://schemas.microsoft.com/sharepoint/v3" xmlns:ns2="a5f32de4-e402-4188-b034-e71ca7d22e54" xmlns:ns3="9fd47c19-1c4a-4d7d-b342-c10cef269344" xmlns:ns4="08dd40ec-d54f-4948-9a0d-aded732edd5e" xmlns:ns5="98c66cb3-df93-4064-8ed4-8a3239383991" xmlns:ns6="http://schemas.microsoft.com/sharepoint/v3/fields" targetNamespace="http://schemas.microsoft.com/office/2006/metadata/properties" ma:root="true" ma:fieldsID="b0d3f7dcd46beb3c7ee1349b514423cb" ns1:_="" ns2:_="" ns3:_="" ns4:_="" ns5:_="" ns6:_="">
    <xsd:import namespace="http://schemas.microsoft.com/sharepoint/v3"/>
    <xsd:import namespace="a5f32de4-e402-4188-b034-e71ca7d22e54"/>
    <xsd:import namespace="9fd47c19-1c4a-4d7d-b342-c10cef269344"/>
    <xsd:import namespace="08dd40ec-d54f-4948-9a0d-aded732edd5e"/>
    <xsd:import namespace="98c66cb3-df93-4064-8ed4-8a3239383991"/>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3:df723ab3fe1c4eb7a0b151674e7ac40d" minOccurs="0"/>
                <xsd:element ref="ns3:o85941e134754762b9719660a258a6e6" minOccurs="0"/>
                <xsd:element ref="ns4:Tag" minOccurs="0"/>
                <xsd:element ref="ns2:Project_x0020_Status" minOccurs="0"/>
                <xsd:element ref="ns2:Event_x0020_Date" minOccurs="0"/>
                <xsd:element ref="ns4:Related_x0020_System" minOccurs="0"/>
                <xsd:element ref="ns5:o24e9b4cf9c6440188f05cd7fdc7b5ea" minOccurs="0"/>
                <xsd:element ref="ns2:Review_x0020_Date" minOccurs="0"/>
                <xsd:element ref="ns2:Event_x0020_Name" minOccurs="0"/>
                <xsd:element ref="ns6:wic_System_Copyright" minOccurs="0"/>
                <xsd:element ref="ns3:ld508a88e6264ce89693af80a72862cb" minOccurs="0"/>
                <xsd:element ref="ns2:Reference_x0020_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Project_x0020_Status" ma:index="35" nillable="true" ma:displayName="Publication Status" ma:description="Term set used to differentiate between project stages/phases" ma:format="Dropdown" ma:internalName="Project_x0020_Status">
      <xsd:simpleType>
        <xsd:restriction base="dms:Choice">
          <xsd:enumeration value="Active"/>
          <xsd:enumeration value="Closed"/>
          <xsd:enumeration value="Withdrawn"/>
        </xsd:restriction>
      </xsd:simpleType>
    </xsd:element>
    <xsd:element name="Event_x0020_Date" ma:index="36" nillable="true" ma:displayName="Event Date" ma:description="Date of event. The event could be meeting, function, activity etc." ma:format="DateOnly" ma:internalName="Event_x0020_Date">
      <xsd:simpleType>
        <xsd:restriction base="dms:DateTime"/>
      </xsd:simpleType>
    </xsd:element>
    <xsd:element name="Review_x0020_Date" ma:index="41" nillable="true" ma:displayName="Review Date" ma:description="This is the date that you will be alerted to review your object." ma:format="DateOnly" ma:internalName="Review_x0020_Date">
      <xsd:simpleType>
        <xsd:restriction base="dms:DateTime"/>
      </xsd:simpleType>
    </xsd:element>
    <xsd:element name="Event_x0020_Name" ma:index="42" nillable="true" ma:displayName="Event Name" ma:description="The name/title of the event, function or activity including meeting - DEPI" ma:internalName="Event_x0020_Name">
      <xsd:simpleType>
        <xsd:restriction base="dms:Text">
          <xsd:maxLength value="255"/>
        </xsd:restriction>
      </xsd:simpleType>
    </xsd:element>
    <xsd:element name="Reference_x0020_Number" ma:index="46" nillable="true" ma:displayName="Reference Number" ma:internalName="Reference_x0020_Numbe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6;#Subdivision|d01e1b3b-9a60-4abc-9d99-b97e80e2e194"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nillable="true" ma:taxonomy="true" ma:internalName="mfe9accc5a0b4653a7b513b67ffd122d" ma:taxonomyFieldName="Branch" ma:displayName="Branch" ma:readOnly="false" ma:default="7;#Land Registry Services|49f83574-4e0d-42dc-acdb-b58e9d81ab9b"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faedc6fa-28a5-4d0d-aa4a-e508dfebde93}"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faedc6fa-28a5-4d0d-aa4a-e508dfebde93}"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nillable="true" ma:taxonomy="true" ma:internalName="ic50d0a05a8e4d9791dac67f8a1e716c" ma:taxonomyFieldName="Group1" ma:displayName="Group" ma:readOnly="false" ma:default="5;#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nillable="true" ma:taxonomy="true" ma:internalName="n771d69a070c4babbf278c67c8a2b859" ma:taxonomyFieldName="Division" ma:displayName="Division" ma:readOnly="false" ma:default="4;#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df723ab3fe1c4eb7a0b151674e7ac40d" ma:index="31" nillable="true" ma:taxonomy="true" ma:internalName="df723ab3fe1c4eb7a0b151674e7ac40d" ma:taxonomyFieldName="Copyright_x0020_Licence_x0020_Name" ma:displayName="Copyright Licence Name" ma:default="" ma:fieldId="{df723ab3-fe1c-4eb7-a0b1-51674e7ac40d}" ma:sspId="797aeec6-0273-40f2-ab3e-beee73212332" ma:termSetId="e4377d11-87d7-49e8-9606-ca7eace7d3c9" ma:anchorId="00000000-0000-0000-0000-000000000000" ma:open="false" ma:isKeyword="false">
      <xsd:complexType>
        <xsd:sequence>
          <xsd:element ref="pc:Terms" minOccurs="0" maxOccurs="1"/>
        </xsd:sequence>
      </xsd:complexType>
    </xsd:element>
    <xsd:element name="o85941e134754762b9719660a258a6e6" ma:index="33" nillable="true" ma:taxonomy="true" ma:internalName="o85941e134754762b9719660a258a6e6" ma:taxonomyFieldName="Copyright_x0020_License_x0020_Type" ma:displayName="Copyright Licence Type" ma:default="" ma:fieldId="{885941e1-3475-4762-b971-9660a258a6e6}" ma:sspId="797aeec6-0273-40f2-ab3e-beee73212332" ma:termSetId="bb9b676e-cf55-4f23-8bdc-fe213b398fe8" ma:anchorId="00000000-0000-0000-0000-000000000000" ma:open="false" ma:isKeyword="false">
      <xsd:complexType>
        <xsd:sequence>
          <xsd:element ref="pc:Terms" minOccurs="0" maxOccurs="1"/>
        </xsd:sequence>
      </xsd:complexType>
    </xsd:element>
    <xsd:element name="ld508a88e6264ce89693af80a72862cb" ma:index="44" nillable="true" ma:taxonomy="true" ma:internalName="ld508a88e6264ce89693af80a72862cb" ma:taxonomyFieldName="Reference_x0020_Type" ma:displayName="Reference Typ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8dd40ec-d54f-4948-9a0d-aded732edd5e" elementFormDefault="qualified">
    <xsd:import namespace="http://schemas.microsoft.com/office/2006/documentManagement/types"/>
    <xsd:import namespace="http://schemas.microsoft.com/office/infopath/2007/PartnerControls"/>
    <xsd:element name="Tag" ma:index="34" nillable="true" ma:displayName="Tag" ma:internalName="Tag">
      <xsd:simpleType>
        <xsd:restriction base="dms:Text">
          <xsd:maxLength value="255"/>
        </xsd:restriction>
      </xsd:simpleType>
    </xsd:element>
    <xsd:element name="Related_x0020_System" ma:index="37" nillable="true" ma:displayName="Related System" ma:format="Dropdown" ma:internalName="Related_x0020_System">
      <xsd:simpleType>
        <xsd:restriction base="dms:Choice">
          <xsd:enumeration value="SPEAR"/>
          <xsd:enumeration value="ePlan"/>
          <xsd:enumeration value="LASSI"/>
          <xsd:enumeration value="None"/>
        </xsd:restriction>
      </xsd:simple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o24e9b4cf9c6440188f05cd7fdc7b5ea" ma:index="38" nillable="true" ma:taxonomy="true" ma:internalName="o24e9b4cf9c6440188f05cd7fdc7b5ea" ma:taxonomyFieldName="Projects" ma:displayName="Projects" ma:default="" ma:fieldId="{824e9b4c-f9c6-4401-88f0-5cd7fdc7b5ea}" ma:sspId="797aeec6-0273-40f2-ab3e-beee73212332" ma:termSetId="ede89f1d-8487-490d-b258-ccd67f49a195"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43" nillable="true" ma:displayName="Copyright" ma:default="State of Victoria" ma:internalName="wic_System_Copyrigh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a5f32de4-e402-4188-b034-e71ca7d22e54">DOCID423-878882233-4018</_dlc_DocId>
    <_dlc_DocIdUrl xmlns="a5f32de4-e402-4188-b034-e71ca7d22e54">
      <Url>https://delwpvicgovau.sharepoint.com/sites/ecm_423/_layouts/15/DocIdRedir.aspx?ID=DOCID423-878882233-4018</Url>
      <Description>DOCID423-878882233-4018</Description>
    </_dlc_DocIdUrl>
    <TaxCatchAll xmlns="9fd47c19-1c4a-4d7d-b342-c10cef269344">
      <Value>7</Value>
      <Value>6</Value>
      <Value>5</Value>
      <Value>4</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o24e9b4cf9c6440188f05cd7fdc7b5ea xmlns="98c66cb3-df93-4064-8ed4-8a3239383991">
      <Terms xmlns="http://schemas.microsoft.com/office/infopath/2007/PartnerControls"/>
    </o24e9b4cf9c6440188f05cd7fdc7b5ea>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Subdivision</TermName>
          <TermId xmlns="http://schemas.microsoft.com/office/infopath/2007/PartnerControls">d01e1b3b-9a60-4abc-9d99-b97e80e2e194</TermId>
        </TermInfo>
      </Terms>
    </k1bd994a94c2413797db3bab8f123f6f>
    <Related_x0020_System xmlns="08dd40ec-d54f-4948-9a0d-aded732edd5e" xsi:nil="true"/>
    <Event_x0020_Name xmlns="a5f32de4-e402-4188-b034-e71ca7d22e54">LUV Digital Transformation meeting </Event_x0020_Nam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o85941e134754762b9719660a258a6e6 xmlns="9fd47c19-1c4a-4d7d-b342-c10cef269344">
      <Terms xmlns="http://schemas.microsoft.com/office/infopath/2007/PartnerControls"/>
    </o85941e134754762b9719660a258a6e6>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Project_x0020_Status xmlns="a5f32de4-e402-4188-b034-e71ca7d22e54" xsi:nil="true"/>
    <RoutingRuleDescription xmlns="http://schemas.microsoft.com/sharepoint/v3">LUV Digital Transformation meeting</RoutingRuleDescription>
    <df723ab3fe1c4eb7a0b151674e7ac40d xmlns="9fd47c19-1c4a-4d7d-b342-c10cef269344">
      <Terms xmlns="http://schemas.microsoft.com/office/infopath/2007/PartnerControls"/>
    </df723ab3fe1c4eb7a0b151674e7ac40d>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Land Services and First Peoples</TermName>
          <TermId xmlns="http://schemas.microsoft.com/office/infopath/2007/PartnerControls">35232ce7-1039-46ab-a331-4c8e969be43f</TermId>
        </TermInfo>
      </Terms>
    </ic50d0a05a8e4d9791dac67f8a1e716c>
    <a25c4e3633654d669cbaa09ae6b70789 xmlns="9fd47c19-1c4a-4d7d-b342-c10cef269344">
      <Terms xmlns="http://schemas.microsoft.com/office/infopath/2007/PartnerControls"/>
    </a25c4e3633654d669cbaa09ae6b70789>
    <Event_x0020_Date xmlns="a5f32de4-e402-4188-b034-e71ca7d22e54" xsi:nil="true"/>
    <wic_System_Copyright xmlns="http://schemas.microsoft.com/sharepoint/v3/fields">State of Victoria</wic_System_Copyright>
    <Tag xmlns="08dd40ec-d54f-4948-9a0d-aded732edd5e" xsi:nil="true"/>
    <Review_x0020_Date xmlns="a5f32de4-e402-4188-b034-e71ca7d22e54" xsi:nil="true"/>
    <Reference_x0020_Number xmlns="a5f32de4-e402-4188-b034-e71ca7d22e54" xsi:nil="true"/>
    <ld508a88e6264ce89693af80a72862cb xmlns="9fd47c19-1c4a-4d7d-b342-c10cef269344">
      <Terms xmlns="http://schemas.microsoft.com/office/infopath/2007/PartnerControls"/>
    </ld508a88e6264ce89693af80a72862cb>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797aeec6-0273-40f2-ab3e-beee73212332" ContentTypeId="0x0101002517F445A0F35E449C98AAD631F2B0380501"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F7BE747-6B5F-43D0-A9CA-EFF6703FD0F4}">
  <ds:schemaRefs>
    <ds:schemaRef ds:uri="http://schemas.microsoft.com/office/2006/metadata/customXsn"/>
  </ds:schemaRefs>
</ds:datastoreItem>
</file>

<file path=customXml/itemProps2.xml><?xml version="1.0" encoding="utf-8"?>
<ds:datastoreItem xmlns:ds="http://schemas.openxmlformats.org/officeDocument/2006/customXml" ds:itemID="{AAC76C74-E3E3-4F5E-BE3C-0C0FE3A13923}">
  <ds:schemaRefs>
    <ds:schemaRef ds:uri="08dd40ec-d54f-4948-9a0d-aded732edd5e"/>
    <ds:schemaRef ds:uri="98c66cb3-df93-4064-8ed4-8a3239383991"/>
    <ds:schemaRef ds:uri="9fd47c19-1c4a-4d7d-b342-c10cef269344"/>
    <ds:schemaRef ds:uri="a5f32de4-e402-4188-b034-e71ca7d22e5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microsoft.com/sharepoint/v3/field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6DCB606-20DB-4A9E-AF66-11A7CBB9E42D}">
  <ds:schemaRefs>
    <ds:schemaRef ds:uri="08dd40ec-d54f-4948-9a0d-aded732edd5e"/>
    <ds:schemaRef ds:uri="98c66cb3-df93-4064-8ed4-8a3239383991"/>
    <ds:schemaRef ds:uri="9fd47c19-1c4a-4d7d-b342-c10cef269344"/>
    <ds:schemaRef ds:uri="a5f32de4-e402-4188-b034-e71ca7d22e5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microsoft.com/sharepoint/v3/field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31B20119-4E27-423F-BF80-3C70F407ABB5}">
  <ds:schemaRefs>
    <ds:schemaRef ds:uri="http://schemas.microsoft.com/sharepoint/v3/contenttype/forms"/>
  </ds:schemaRefs>
</ds:datastoreItem>
</file>

<file path=customXml/itemProps5.xml><?xml version="1.0" encoding="utf-8"?>
<ds:datastoreItem xmlns:ds="http://schemas.openxmlformats.org/officeDocument/2006/customXml" ds:itemID="{568F3625-ECC1-43E5-9EA8-53CC93678C3C}">
  <ds:schemaRefs>
    <ds:schemaRef ds:uri="Microsoft.SharePoint.Taxonomy.ContentTypeSync"/>
  </ds:schemaRefs>
</ds:datastoreItem>
</file>

<file path=customXml/itemProps6.xml><?xml version="1.0" encoding="utf-8"?>
<ds:datastoreItem xmlns:ds="http://schemas.openxmlformats.org/officeDocument/2006/customXml" ds:itemID="{06DEC8A7-D3AB-42AD-881A-B629CD9D599B}">
  <ds:schemaRefs>
    <ds:schemaRef ds:uri="http://schemas.microsoft.com/sharepoint/event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LUV</Template>
  <Application>Microsoft Office PowerPoint</Application>
  <PresentationFormat>Widescreen</PresentationFormat>
  <Slides>135</Slides>
  <Notes>125</Notes>
  <HiddenSlides>0</HiddenSlides>
  <ScaleCrop>false</ScaleCrop>
  <HeadingPairs>
    <vt:vector size="4" baseType="variant">
      <vt:variant>
        <vt:lpstr>Theme</vt:lpstr>
      </vt:variant>
      <vt:variant>
        <vt:i4>21</vt:i4>
      </vt:variant>
      <vt:variant>
        <vt:lpstr>Slide Titles</vt:lpstr>
      </vt:variant>
      <vt:variant>
        <vt:i4>135</vt:i4>
      </vt:variant>
    </vt:vector>
  </HeadingPairs>
  <TitlesOfParts>
    <vt:vector size="156" baseType="lpstr">
      <vt:lpstr>LUV</vt:lpstr>
      <vt:lpstr>2_SLAI presentation</vt:lpstr>
      <vt:lpstr>SLAI</vt:lpstr>
      <vt:lpstr>1_SLAI presentation</vt:lpstr>
      <vt:lpstr>1_SLAI</vt:lpstr>
      <vt:lpstr>3_SLAI presentation</vt:lpstr>
      <vt:lpstr>2_SLAI</vt:lpstr>
      <vt:lpstr>4_SLAI presentation</vt:lpstr>
      <vt:lpstr>SLAI presentation</vt:lpstr>
      <vt:lpstr>5_SLAI presentation</vt:lpstr>
      <vt:lpstr>6_SLAI presentation</vt:lpstr>
      <vt:lpstr>3_SLAI</vt:lpstr>
      <vt:lpstr>7_SLAI presentation</vt:lpstr>
      <vt:lpstr>4_SLAI</vt:lpstr>
      <vt:lpstr>5_SLAI</vt:lpstr>
      <vt:lpstr>SLAI</vt:lpstr>
      <vt:lpstr>8_SLAI presentation</vt:lpstr>
      <vt:lpstr>9_SLAI presentation</vt:lpstr>
      <vt:lpstr>10_SLAI presentation</vt:lpstr>
      <vt:lpstr>DCV_slides (master)</vt:lpstr>
      <vt:lpstr>SPEAR 2021 Template WideScreen</vt:lpstr>
      <vt:lpstr>PowerPoint Presentation</vt:lpstr>
      <vt:lpstr>Chief Executive Land Use Victoria</vt:lpstr>
      <vt:lpstr>ACKNOWLEDGEMNT OF COUNTRY</vt:lpstr>
      <vt:lpstr>PowerPoint Presentation</vt:lpstr>
      <vt:lpstr>Land Use Victoria’s Digital Journey </vt:lpstr>
      <vt:lpstr>How we’ll get there</vt:lpstr>
      <vt:lpstr>Agenda</vt:lpstr>
      <vt:lpstr>Agenda</vt:lpstr>
      <vt:lpstr>Executive Director Surveying and Spatial</vt:lpstr>
      <vt:lpstr>Digital Transformation</vt:lpstr>
      <vt:lpstr>Digital Cadastre Modernisation (DCM)</vt:lpstr>
      <vt:lpstr>PowerPoint Presentation</vt:lpstr>
      <vt:lpstr>Victoria has the data</vt:lpstr>
      <vt:lpstr>PowerPoint Presentation</vt:lpstr>
      <vt:lpstr>PowerPoint Presentation</vt:lpstr>
      <vt:lpstr>PowerPoint Presentation</vt:lpstr>
      <vt:lpstr>Making better decisions</vt:lpstr>
      <vt:lpstr>DTV Platform now live!</vt:lpstr>
      <vt:lpstr>PowerPoint Presentation</vt:lpstr>
      <vt:lpstr>Collaboration is key</vt:lpstr>
      <vt:lpstr>Surveyor-General Victoria – Key messages</vt:lpstr>
      <vt:lpstr>Surveyor-General Victoria</vt:lpstr>
      <vt:lpstr>Connection of surveys to MGA2020</vt:lpstr>
      <vt:lpstr>Enhancements to the Victorian Survey Control Network</vt:lpstr>
      <vt:lpstr>Place naming</vt:lpstr>
      <vt:lpstr>PowerPoint Presentation</vt:lpstr>
      <vt:lpstr>PowerPoint Presentation</vt:lpstr>
      <vt:lpstr>ePlan Pilot Progress (October 2021 – September 2022)</vt:lpstr>
      <vt:lpstr>Digital Survey Geometry not required for ePlans</vt:lpstr>
      <vt:lpstr>What is next for SGV with digital survey data?</vt:lpstr>
      <vt:lpstr>Engagement with the surveying profession</vt:lpstr>
      <vt:lpstr>Registry Operations Update</vt:lpstr>
      <vt:lpstr>Overview</vt:lpstr>
      <vt:lpstr>Context: major growth</vt:lpstr>
      <vt:lpstr>SERV</vt:lpstr>
      <vt:lpstr>Context: subdivisions</vt:lpstr>
      <vt:lpstr>Getting to 100% digital at the Registry</vt:lpstr>
      <vt:lpstr>SPEAR ELN mandate</vt:lpstr>
      <vt:lpstr>Faster subdivisions</vt:lpstr>
      <vt:lpstr>Limits on non-represented parties</vt:lpstr>
      <vt:lpstr>Certificates of title</vt:lpstr>
      <vt:lpstr>Requisition rates</vt:lpstr>
      <vt:lpstr>Stoppage times and common plan based requisitions</vt:lpstr>
      <vt:lpstr>Stoppage times and common plan based requisitions</vt:lpstr>
      <vt:lpstr>Recent and upcoming Customer Information Bulletins</vt:lpstr>
      <vt:lpstr>Registrar’s Requirements – proposed amendments</vt:lpstr>
      <vt:lpstr>Reminders</vt:lpstr>
      <vt:lpstr>Ten year strategy for advancing Victoria’s cadastral system</vt:lpstr>
      <vt:lpstr>Strategic context</vt:lpstr>
      <vt:lpstr>Our cadastral system</vt:lpstr>
      <vt:lpstr>Our cadastral system – a system of systems</vt:lpstr>
      <vt:lpstr>PowerPoint Presentation</vt:lpstr>
      <vt:lpstr>$100 million in digital transformation projects</vt:lpstr>
      <vt:lpstr>PowerPoint Presentation</vt:lpstr>
      <vt:lpstr>Discovery phase</vt:lpstr>
      <vt:lpstr>Strategic horizons</vt:lpstr>
      <vt:lpstr>Key milestones</vt:lpstr>
      <vt:lpstr>Digital Cadastre Modernisation project</vt:lpstr>
      <vt:lpstr>Break  Please join us again at 11:30am</vt:lpstr>
      <vt:lpstr>Systems Update</vt:lpstr>
      <vt:lpstr>SPEAR release schedule</vt:lpstr>
      <vt:lpstr>SPEAR release 5.5</vt:lpstr>
      <vt:lpstr>SPEAR release 5.5</vt:lpstr>
      <vt:lpstr>SPEAR release 5.5</vt:lpstr>
      <vt:lpstr>SPEAR release 5.5</vt:lpstr>
      <vt:lpstr>SPEAR release 5.5</vt:lpstr>
      <vt:lpstr>SPEAR release 5.5</vt:lpstr>
      <vt:lpstr>SPEAR release 5.5</vt:lpstr>
      <vt:lpstr>SPEAR release 5.5</vt:lpstr>
      <vt:lpstr>SPEAR release 5.6</vt:lpstr>
      <vt:lpstr>SPEAR release 5.6</vt:lpstr>
      <vt:lpstr>SPEAR release 5.6</vt:lpstr>
      <vt:lpstr>SPEAR release 5.6</vt:lpstr>
      <vt:lpstr>SPEAR release 5.6</vt:lpstr>
      <vt:lpstr>SPEAR release 5.6</vt:lpstr>
      <vt:lpstr>SPEAR release 5.6</vt:lpstr>
      <vt:lpstr>SPEAR release 5.6</vt:lpstr>
      <vt:lpstr>SPEAR release 5.6</vt:lpstr>
      <vt:lpstr>SPEAR release 5.6</vt:lpstr>
      <vt:lpstr>SPEAR releases 2023 and beyond</vt:lpstr>
      <vt:lpstr>SPEAR releases 2023 and beyond</vt:lpstr>
      <vt:lpstr>SPEAR releases 2023 and beyond</vt:lpstr>
      <vt:lpstr>SPEAR releases 2023 and beyond</vt:lpstr>
      <vt:lpstr>SPEAR releases 2023 and beyond</vt:lpstr>
      <vt:lpstr>ePlan – Pilot Update &amp; Demonstration</vt:lpstr>
      <vt:lpstr>Concept of ePlan creation </vt:lpstr>
      <vt:lpstr>PowerPoint Presentation</vt:lpstr>
      <vt:lpstr>SCFF &amp; ePlan Validation Checks</vt:lpstr>
      <vt:lpstr>Industry Engagement</vt:lpstr>
      <vt:lpstr>ePlan pilot firms</vt:lpstr>
      <vt:lpstr>Additional ePlan firms that have joined</vt:lpstr>
      <vt:lpstr>ePlan Pilot Progress (October 2021 – September 2022)</vt:lpstr>
      <vt:lpstr>ePlan Pilot Progress (October 2021 – September 2022)</vt:lpstr>
      <vt:lpstr>User experience from pilot participants </vt:lpstr>
      <vt:lpstr>User experience from pilot participants </vt:lpstr>
      <vt:lpstr>Addressing feedback raised by Pilot Participants</vt:lpstr>
      <vt:lpstr>Summary of key enhancements: VET</vt:lpstr>
      <vt:lpstr>Summary of key enhancements: VET</vt:lpstr>
      <vt:lpstr>Summary of key enhancements:  SCFF Validation Service</vt:lpstr>
      <vt:lpstr>Summary of key enhancements:  ePlan Portal</vt:lpstr>
      <vt:lpstr>Summary of key enhancements:  ePlan Portal</vt:lpstr>
      <vt:lpstr>Summary of key enhancements: Visualisation Service</vt:lpstr>
      <vt:lpstr>User experience from pilot:  suggested enhancements</vt:lpstr>
      <vt:lpstr>ePlan – Key Benefits</vt:lpstr>
      <vt:lpstr>User experience from pilot participants meeting</vt:lpstr>
      <vt:lpstr>ePlan Portal - Demonstration</vt:lpstr>
      <vt:lpstr>Demonstration of creating an ePlan subdivision</vt:lpstr>
      <vt:lpstr>ePlan – Training &amp; Support</vt:lpstr>
      <vt:lpstr>Supporting ePlan adoption</vt:lpstr>
      <vt:lpstr>Supporting ePlan adoption</vt:lpstr>
      <vt:lpstr>User experience from pilot participants </vt:lpstr>
      <vt:lpstr>Proposed training to be rolled out in 2023</vt:lpstr>
      <vt:lpstr>Proposed training to be rolled out in 2023</vt:lpstr>
      <vt:lpstr>PowerPoint Presentation</vt:lpstr>
      <vt:lpstr>PowerPoint Presentation</vt:lpstr>
      <vt:lpstr>PowerPoint Presentation</vt:lpstr>
      <vt:lpstr>PowerPoint Presentation</vt:lpstr>
      <vt:lpstr>PowerPoint Presentation</vt:lpstr>
      <vt:lpstr>Established ePlan support</vt:lpstr>
      <vt:lpstr>Service Desk Update</vt:lpstr>
      <vt:lpstr>Service Desk Update:  Support and Training</vt:lpstr>
      <vt:lpstr>Service Desk Update:  Support and Training</vt:lpstr>
      <vt:lpstr>Service Desk Update:  Support and Training</vt:lpstr>
      <vt:lpstr>PowerPoint Presentation</vt:lpstr>
      <vt:lpstr>PowerPoint Presentation</vt:lpstr>
      <vt:lpstr>Service Desk Update:  Training Videos</vt:lpstr>
      <vt:lpstr>Handy Hints:  New process for installing digital certificates </vt:lpstr>
      <vt:lpstr>Handy Hints:  New process for installing digital certificates</vt:lpstr>
      <vt:lpstr>Handy Hints:  New process for installing digital certificates </vt:lpstr>
      <vt:lpstr>Handy Hints:  New process for installing digital certificates</vt:lpstr>
      <vt:lpstr>Handy Hints:  Request additional documents for endorsement</vt:lpstr>
      <vt:lpstr>Handy Hints:  Request additional documents for endorsement</vt:lpstr>
      <vt:lpstr>Handy Hints:  SPEAR ELN access vs. Guest access </vt:lpstr>
      <vt:lpstr>Handy Hints:  SPEAR ELN access vs. Guest access </vt:lpstr>
      <vt:lpstr>Lunch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LUV Digital Transformation meeting</dc:title>
  <dc:creator>Mark Briffa</dc:creator>
  <cp:revision>1</cp:revision>
  <cp:lastPrinted>2022-10-04T20:51:07Z</cp:lastPrinted>
  <dcterms:created xsi:type="dcterms:W3CDTF">2021-06-30T05:14:54Z</dcterms:created>
  <dcterms:modified xsi:type="dcterms:W3CDTF">2022-10-24T22:48:42Z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257e2ab-f512-40e2-9c9a-c64247360765_Enabled">
    <vt:lpwstr>true</vt:lpwstr>
  </property>
  <property fmtid="{D5CDD505-2E9C-101B-9397-08002B2CF9AE}" pid="3" name="MSIP_Label_4257e2ab-f512-40e2-9c9a-c64247360765_SetDate">
    <vt:lpwstr>2021-06-30T06:01:27Z</vt:lpwstr>
  </property>
  <property fmtid="{D5CDD505-2E9C-101B-9397-08002B2CF9AE}" pid="4" name="MSIP_Label_4257e2ab-f512-40e2-9c9a-c64247360765_Method">
    <vt:lpwstr>Privileged</vt:lpwstr>
  </property>
  <property fmtid="{D5CDD505-2E9C-101B-9397-08002B2CF9AE}" pid="5" name="MSIP_Label_4257e2ab-f512-40e2-9c9a-c64247360765_Name">
    <vt:lpwstr>OFFICIAL</vt:lpwstr>
  </property>
  <property fmtid="{D5CDD505-2E9C-101B-9397-08002B2CF9AE}" pid="6" name="MSIP_Label_4257e2ab-f512-40e2-9c9a-c64247360765_SiteId">
    <vt:lpwstr>e8bdd6f7-fc18-4e48-a554-7f547927223b</vt:lpwstr>
  </property>
  <property fmtid="{D5CDD505-2E9C-101B-9397-08002B2CF9AE}" pid="7" name="MSIP_Label_4257e2ab-f512-40e2-9c9a-c64247360765_ActionId">
    <vt:lpwstr>ac4572ba-92f1-4492-96f6-df16e0075dba</vt:lpwstr>
  </property>
  <property fmtid="{D5CDD505-2E9C-101B-9397-08002B2CF9AE}" pid="8" name="MSIP_Label_4257e2ab-f512-40e2-9c9a-c64247360765_ContentBits">
    <vt:lpwstr>2</vt:lpwstr>
  </property>
  <property fmtid="{D5CDD505-2E9C-101B-9397-08002B2CF9AE}" pid="9" name="ContentTypeId">
    <vt:lpwstr>0x0101002517F445A0F35E449C98AAD631F2B03805010077B3CB759720A7488FDD9C45D477F1EB</vt:lpwstr>
  </property>
  <property fmtid="{D5CDD505-2E9C-101B-9397-08002B2CF9AE}" pid="10" name="SharedWithUsers">
    <vt:lpwstr>213;#Helen Charles (DELWP);#47;#Pauline M Mcdonald (DELWP);#230;#Robert H Morrison (DELWP);#50;#Svc-RMIA-WA-ECMConfig;#15;#Kerri_N;#49;#Chloe L Steadman (DELWP);#443;#Sreeram_P;#27;#Catherine Campbell;#210;#Simon LaFontaine (DELWP);#454;#Rocco Iacovino (DELWP);#284;#Laura M Howie (DELWP);#129;#Eliza N Lam (DELWP);#225;#Stephanie S Xiao (DELWP);#86;#Marian T Coomer (DELWP);#37;#Kerrie A Murphy (DELWP);#338;#Chris J Naylor (DELWP);#339;#Shane Speedie (DELWP);#35;#Philip D Jones (DELWP);#14;#Faisal Awan (Admin);#143;#James D Simondson (DELWP);#82;#Anne Buchan (DELWP);#172;#Carlos A Grosso (DELWP);#40;#Amul Jani (DELWP);#93;#Corinne M Pascal (DELWP);#171;#Jennifer Y Chiao (DELWP);#243;#Kirra Travers (DELWP);#72;#Ian M White (DELWP);#46;#Ali Daneshpour (DELWP);#281;#Andrew R Templeton (DELWP);#142;#Laura Campbell (DELWP);#145;#Nicola Deal (DELWP);#279;#Andrew J Densley (DELWP);#991;#Alastair L Ross (DELWP);#222;#Amber Wilkie (DELWP);#66;#Melissa S Harris (DELWP);#122;#Richard Jefferson (DELWP);#1209;#Allison N Kealy (DELWP);#593;#Craig L Sandy (DELWP);#496;#Roger W Fraser (DELWP);#334;#Susheila T Vijendran (DELWP);#1136;#Grace Sindoni (DELWP);#1108;#Sue Donald (DELWP);#23;#Mark A Briffa (DELWP)</vt:lpwstr>
  </property>
  <property fmtid="{D5CDD505-2E9C-101B-9397-08002B2CF9AE}" pid="11" name="g91c59fb10974fa1a03160ad8386f0f4">
    <vt:lpwstr/>
  </property>
  <property fmtid="{D5CDD505-2E9C-101B-9397-08002B2CF9AE}" pid="12" name="Department Document Type">
    <vt:lpwstr/>
  </property>
  <property fmtid="{D5CDD505-2E9C-101B-9397-08002B2CF9AE}" pid="13" name="Dissemination Limiting Marker">
    <vt:lpwstr>2;#FOUO|955eb6fc-b35a-4808-8aa5-31e514fa3f26</vt:lpwstr>
  </property>
  <property fmtid="{D5CDD505-2E9C-101B-9397-08002B2CF9AE}" pid="14" name="Security Classification">
    <vt:lpwstr>3;#Department of Environment, Land, Water and Planning|7fa379f4-4aba-4692-ab80-7d39d3a23cf4</vt:lpwstr>
  </property>
  <property fmtid="{D5CDD505-2E9C-101B-9397-08002B2CF9AE}" pid="15" name="Record_x0020_Purpose">
    <vt:lpwstr/>
  </property>
  <property fmtid="{D5CDD505-2E9C-101B-9397-08002B2CF9AE}" pid="16" name="Record Purpose">
    <vt:lpwstr/>
  </property>
  <property fmtid="{D5CDD505-2E9C-101B-9397-08002B2CF9AE}" pid="17" name="_docset_NoMedatataSyncRequired">
    <vt:lpwstr>False</vt:lpwstr>
  </property>
  <property fmtid="{D5CDD505-2E9C-101B-9397-08002B2CF9AE}" pid="18" name="MediaServiceImageTags">
    <vt:lpwstr/>
  </property>
  <property fmtid="{D5CDD505-2E9C-101B-9397-08002B2CF9AE}" pid="19" name="Records Class Project">
    <vt:lpwstr>30;#Reference Materials|f95fc07f-4085-41de-ae1e-da9e571af2f5</vt:lpwstr>
  </property>
  <property fmtid="{D5CDD505-2E9C-101B-9397-08002B2CF9AE}" pid="20" name="_dlc_DocIdItemGuid">
    <vt:lpwstr>2e98baca-76f8-41cc-b98f-311a72e3522a</vt:lpwstr>
  </property>
  <property fmtid="{D5CDD505-2E9C-101B-9397-08002B2CF9AE}" pid="21" name="Section">
    <vt:lpwstr>6;#Subdivision|d01e1b3b-9a60-4abc-9d99-b97e80e2e194</vt:lpwstr>
  </property>
  <property fmtid="{D5CDD505-2E9C-101B-9397-08002B2CF9AE}" pid="22" name="Projects">
    <vt:lpwstr/>
  </property>
  <property fmtid="{D5CDD505-2E9C-101B-9397-08002B2CF9AE}" pid="23" name="Agency">
    <vt:lpwstr>1;#Department of Environment, Land, Water and Planning|607a3f87-1228-4cd9-82a5-076aa8776274</vt:lpwstr>
  </property>
  <property fmtid="{D5CDD505-2E9C-101B-9397-08002B2CF9AE}" pid="24" name="Branch">
    <vt:lpwstr>7;#Land Registry Services|49f83574-4e0d-42dc-acdb-b58e9d81ab9b</vt:lpwstr>
  </property>
  <property fmtid="{D5CDD505-2E9C-101B-9397-08002B2CF9AE}" pid="25" name="Reference_x0020_Type">
    <vt:lpwstr/>
  </property>
  <property fmtid="{D5CDD505-2E9C-101B-9397-08002B2CF9AE}" pid="26" name="Location_x0020_Type">
    <vt:lpwstr/>
  </property>
  <property fmtid="{D5CDD505-2E9C-101B-9397-08002B2CF9AE}" pid="27" name="Copyright_x0020_Licence_x0020_Name">
    <vt:lpwstr/>
  </property>
  <property fmtid="{D5CDD505-2E9C-101B-9397-08002B2CF9AE}" pid="28" name="Division">
    <vt:lpwstr>4;#Land Use Victoria|df55b370-7608-494b-9fb4-f51a3f958028</vt:lpwstr>
  </property>
  <property fmtid="{D5CDD505-2E9C-101B-9397-08002B2CF9AE}" pid="29" name="Copyright_x0020_License_x0020_Type">
    <vt:lpwstr/>
  </property>
  <property fmtid="{D5CDD505-2E9C-101B-9397-08002B2CF9AE}" pid="30" name="Group1">
    <vt:lpwstr>5;#Land Services and First Peoples|35232ce7-1039-46ab-a331-4c8e969be43f</vt:lpwstr>
  </property>
  <property fmtid="{D5CDD505-2E9C-101B-9397-08002B2CF9AE}" pid="31" name="Sub_x002d_Section">
    <vt:lpwstr/>
  </property>
  <property fmtid="{D5CDD505-2E9C-101B-9397-08002B2CF9AE}" pid="32" name="ld508a88e6264ce89693af80a72862cb">
    <vt:lpwstr/>
  </property>
  <property fmtid="{D5CDD505-2E9C-101B-9397-08002B2CF9AE}" pid="33" name="lcf76f155ced4ddcb4097134ff3c332f">
    <vt:lpwstr/>
  </property>
  <property fmtid="{D5CDD505-2E9C-101B-9397-08002B2CF9AE}" pid="34" name="Reference Type">
    <vt:lpwstr/>
  </property>
  <property fmtid="{D5CDD505-2E9C-101B-9397-08002B2CF9AE}" pid="35" name="Sub-Section">
    <vt:lpwstr/>
  </property>
  <property fmtid="{D5CDD505-2E9C-101B-9397-08002B2CF9AE}" pid="36" name="Copyright Licence Name">
    <vt:lpwstr/>
  </property>
  <property fmtid="{D5CDD505-2E9C-101B-9397-08002B2CF9AE}" pid="37" name="Location Type">
    <vt:lpwstr/>
  </property>
  <property fmtid="{D5CDD505-2E9C-101B-9397-08002B2CF9AE}" pid="38" name="Copyright License Type">
    <vt:lpwstr/>
  </property>
  <property fmtid="{D5CDD505-2E9C-101B-9397-08002B2CF9AE}" pid="39" name="o2e611f6ba3e4c8f9a895dfb7980639e">
    <vt:lpwstr/>
  </property>
</Properties>
</file>